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2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2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2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2">
  <p:sldMasterIdLst>
    <p:sldMasterId id="2147483648" r:id="rId1"/>
  </p:sldMasterIdLst>
  <p:notesMasterIdLst>
    <p:notesMasterId r:id="rId69"/>
  </p:notesMasterIdLst>
  <p:handoutMasterIdLst>
    <p:handoutMasterId r:id="rId70"/>
  </p:handoutMasterIdLst>
  <p:sldIdLst>
    <p:sldId id="721" r:id="rId2"/>
    <p:sldId id="829" r:id="rId3"/>
    <p:sldId id="479" r:id="rId4"/>
    <p:sldId id="954" r:id="rId5"/>
    <p:sldId id="955" r:id="rId6"/>
    <p:sldId id="956" r:id="rId7"/>
    <p:sldId id="433" r:id="rId8"/>
    <p:sldId id="828" r:id="rId9"/>
    <p:sldId id="887" r:id="rId10"/>
    <p:sldId id="917" r:id="rId11"/>
    <p:sldId id="918" r:id="rId12"/>
    <p:sldId id="501" r:id="rId13"/>
    <p:sldId id="957" r:id="rId14"/>
    <p:sldId id="958" r:id="rId15"/>
    <p:sldId id="959" r:id="rId16"/>
    <p:sldId id="960" r:id="rId17"/>
    <p:sldId id="961" r:id="rId18"/>
    <p:sldId id="962" r:id="rId19"/>
    <p:sldId id="963" r:id="rId20"/>
    <p:sldId id="964" r:id="rId21"/>
    <p:sldId id="500" r:id="rId22"/>
    <p:sldId id="965" r:id="rId23"/>
    <p:sldId id="966" r:id="rId24"/>
    <p:sldId id="967" r:id="rId25"/>
    <p:sldId id="968" r:id="rId26"/>
    <p:sldId id="969" r:id="rId27"/>
    <p:sldId id="970" r:id="rId28"/>
    <p:sldId id="971" r:id="rId29"/>
    <p:sldId id="972" r:id="rId30"/>
    <p:sldId id="973" r:id="rId31"/>
    <p:sldId id="974" r:id="rId32"/>
    <p:sldId id="975" r:id="rId33"/>
    <p:sldId id="870" r:id="rId34"/>
    <p:sldId id="976" r:id="rId35"/>
    <p:sldId id="977" r:id="rId36"/>
    <p:sldId id="978" r:id="rId37"/>
    <p:sldId id="888" r:id="rId38"/>
    <p:sldId id="933" r:id="rId39"/>
    <p:sldId id="934" r:id="rId40"/>
    <p:sldId id="891" r:id="rId41"/>
    <p:sldId id="935" r:id="rId42"/>
    <p:sldId id="936" r:id="rId43"/>
    <p:sldId id="937" r:id="rId44"/>
    <p:sldId id="938" r:id="rId45"/>
    <p:sldId id="939" r:id="rId46"/>
    <p:sldId id="940" r:id="rId47"/>
    <p:sldId id="941" r:id="rId48"/>
    <p:sldId id="942" r:id="rId49"/>
    <p:sldId id="943" r:id="rId50"/>
    <p:sldId id="944" r:id="rId51"/>
    <p:sldId id="945" r:id="rId52"/>
    <p:sldId id="946" r:id="rId53"/>
    <p:sldId id="947" r:id="rId54"/>
    <p:sldId id="979" r:id="rId55"/>
    <p:sldId id="980" r:id="rId56"/>
    <p:sldId id="901" r:id="rId57"/>
    <p:sldId id="948" r:id="rId58"/>
    <p:sldId id="981" r:id="rId59"/>
    <p:sldId id="982" r:id="rId60"/>
    <p:sldId id="906" r:id="rId61"/>
    <p:sldId id="949" r:id="rId62"/>
    <p:sldId id="983" r:id="rId63"/>
    <p:sldId id="984" r:id="rId64"/>
    <p:sldId id="919" r:id="rId65"/>
    <p:sldId id="985" r:id="rId66"/>
    <p:sldId id="986" r:id="rId67"/>
    <p:sldId id="913" r:id="rId68"/>
  </p:sldIdLst>
  <p:sldSz cx="12192000" cy="6858000"/>
  <p:notesSz cx="6858000" cy="9144000"/>
  <p:embeddedFontLst>
    <p:embeddedFont>
      <p:font typeface="Calibri" panose="020F0502020204030204" pitchFamily="34" charset="0"/>
      <p:regular r:id="rId71"/>
      <p:bold r:id="rId72"/>
      <p:italic r:id="rId73"/>
      <p:boldItalic r:id="rId74"/>
    </p:embeddedFont>
    <p:embeddedFont>
      <p:font typeface="PT Sans" panose="020B0503020203020204" pitchFamily="34" charset="-18"/>
      <p:regular r:id="rId75"/>
      <p:bold r:id="rId76"/>
      <p:italic r:id="rId77"/>
      <p:boldItalic r:id="rId78"/>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676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KÁNYI Zita" initials="BZ" lastIdx="5" clrIdx="0">
    <p:extLst>
      <p:ext uri="{19B8F6BF-5375-455C-9EA6-DF929625EA0E}">
        <p15:presenceInfo xmlns:p15="http://schemas.microsoft.com/office/powerpoint/2012/main" userId="S-1-5-21-2953972468-3037826765-1719467620-1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E30"/>
    <a:srgbClr val="A6A6A6"/>
    <a:srgbClr val="FFC000"/>
    <a:srgbClr val="FA990D"/>
    <a:srgbClr val="E22335"/>
    <a:srgbClr val="EE7B86"/>
    <a:srgbClr val="646491"/>
    <a:srgbClr val="000000"/>
    <a:srgbClr val="7F7F7F"/>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Világos stílus 2 – 2. jelölőszín">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Közepesen sötét stílus 3 – 6. jelölőszín">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Közepesen sötét stílus 4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Közepesen sötét stílus 4 – 5. jelölőszín">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Közepesen sötét stíl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Közepesen sötét stílus 4 – 6. jelölőszín">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Közepesen sötét stílus 4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94343" autoAdjust="0"/>
  </p:normalViewPr>
  <p:slideViewPr>
    <p:cSldViewPr snapToGrid="0">
      <p:cViewPr varScale="1">
        <p:scale>
          <a:sx n="69" d="100"/>
          <a:sy n="69" d="100"/>
        </p:scale>
        <p:origin x="576" y="66"/>
      </p:cViewPr>
      <p:guideLst>
        <p:guide orient="horz" pos="1389"/>
        <p:guide pos="6766"/>
      </p:guideLst>
    </p:cSldViewPr>
  </p:slideViewPr>
  <p:outlineViewPr>
    <p:cViewPr>
      <p:scale>
        <a:sx n="33" d="100"/>
        <a:sy n="33" d="100"/>
      </p:scale>
      <p:origin x="0" y="-18041"/>
    </p:cViewPr>
  </p:outlineViewPr>
  <p:notesTextViewPr>
    <p:cViewPr>
      <p:scale>
        <a:sx n="3" d="2"/>
        <a:sy n="3" d="2"/>
      </p:scale>
      <p:origin x="0" y="0"/>
    </p:cViewPr>
  </p:notesTextViewPr>
  <p:sorterViewPr>
    <p:cViewPr>
      <p:scale>
        <a:sx n="100" d="100"/>
        <a:sy n="100" d="100"/>
      </p:scale>
      <p:origin x="0" y="-4173"/>
    </p:cViewPr>
  </p:sorterViewPr>
  <p:notesViewPr>
    <p:cSldViewPr snapToGrid="0">
      <p:cViewPr varScale="1">
        <p:scale>
          <a:sx n="47" d="100"/>
          <a:sy n="47" d="100"/>
        </p:scale>
        <p:origin x="2587" y="8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munkalap.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munkalap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munkalap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munkalap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munkalap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munkalap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munkalap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munkalap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munkalap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munkalap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munkalap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munkalap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munkalap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munkalap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munkalap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munkalap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munkalap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munkalap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munkalap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munkalap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munkalap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munkalap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munkalap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munkalap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munkalap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munkalap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munkalap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munkalap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munkalap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munkalap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munkalap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munkalap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munkalap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munkalap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munkalap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munkalap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munkalap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munkalap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munkalap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munkalap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munkalap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munkalap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munkalap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munkalap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munkalap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munkalap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munkalap50.xlsx"/><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munkalap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munkalap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munkalap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munkalap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31519497531207"/>
          <c:y val="5.4147803549761474E-2"/>
          <c:w val="0.76162276724796618"/>
          <c:h val="0.85217132461916367"/>
        </c:manualLayout>
      </c:layout>
      <c:barChart>
        <c:barDir val="bar"/>
        <c:grouping val="clustered"/>
        <c:varyColors val="0"/>
        <c:ser>
          <c:idx val="0"/>
          <c:order val="0"/>
          <c:tx>
            <c:strRef>
              <c:f>Munka1!$B$1</c:f>
              <c:strCache>
                <c:ptCount val="1"/>
                <c:pt idx="0">
                  <c:v>Teljes minta</c:v>
                </c:pt>
              </c:strCache>
            </c:strRef>
          </c:tx>
          <c:spPr>
            <a:solidFill>
              <a:schemeClr val="accent5"/>
            </a:solidFill>
            <a:ln w="19050">
              <a:noFill/>
            </a:ln>
            <a:effectLst/>
          </c:spPr>
          <c:invertIfNegative val="0"/>
          <c:dPt>
            <c:idx val="0"/>
            <c:invertIfNegative val="0"/>
            <c:bubble3D val="0"/>
            <c:spPr>
              <a:solidFill>
                <a:schemeClr val="accent5"/>
              </a:solidFill>
              <a:ln w="19050">
                <a:noFill/>
              </a:ln>
              <a:effectLst/>
            </c:spPr>
            <c:extLst>
              <c:ext xmlns:c16="http://schemas.microsoft.com/office/drawing/2014/chart" uri="{C3380CC4-5D6E-409C-BE32-E72D297353CC}">
                <c16:uniqueId val="{00000001-14A6-49F0-BDED-30A6D5CC226C}"/>
              </c:ext>
            </c:extLst>
          </c:dPt>
          <c:dPt>
            <c:idx val="3"/>
            <c:invertIfNegative val="0"/>
            <c:bubble3D val="0"/>
            <c:spPr>
              <a:solidFill>
                <a:schemeClr val="accent5"/>
              </a:solidFill>
              <a:ln w="19050">
                <a:noFill/>
              </a:ln>
              <a:effectLst/>
            </c:spPr>
            <c:extLst>
              <c:ext xmlns:c16="http://schemas.microsoft.com/office/drawing/2014/chart" uri="{C3380CC4-5D6E-409C-BE32-E72D297353CC}">
                <c16:uniqueId val="{00000005-14A6-49F0-BDED-30A6D5CC226C}"/>
              </c:ext>
            </c:extLst>
          </c:dPt>
          <c:dPt>
            <c:idx val="4"/>
            <c:invertIfNegative val="0"/>
            <c:bubble3D val="0"/>
            <c:spPr>
              <a:solidFill>
                <a:schemeClr val="accent5"/>
              </a:solidFill>
              <a:ln w="19050">
                <a:noFill/>
              </a:ln>
              <a:effectLst/>
            </c:spPr>
            <c:extLst>
              <c:ext xmlns:c16="http://schemas.microsoft.com/office/drawing/2014/chart" uri="{C3380CC4-5D6E-409C-BE32-E72D297353CC}">
                <c16:uniqueId val="{00000005-66A5-4C15-816D-39FF031B6171}"/>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Calibri" panose="020F0502020204030204" pitchFamily="34" charset="0"/>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Munka1!$A$2:$A$14</c:f>
              <c:strCache>
                <c:ptCount val="13"/>
                <c:pt idx="0">
                  <c:v>Férfi</c:v>
                </c:pt>
                <c:pt idx="1">
                  <c:v>Nő</c:v>
                </c:pt>
                <c:pt idx="3">
                  <c:v>18-29 éves</c:v>
                </c:pt>
                <c:pt idx="4">
                  <c:v>30-39 éves</c:v>
                </c:pt>
                <c:pt idx="5">
                  <c:v>40-49 éves</c:v>
                </c:pt>
                <c:pt idx="6">
                  <c:v>50-59 éves</c:v>
                </c:pt>
                <c:pt idx="7">
                  <c:v>60+ éves</c:v>
                </c:pt>
                <c:pt idx="9">
                  <c:v>Budapest</c:v>
                </c:pt>
                <c:pt idx="10">
                  <c:v>Megyeszékhely</c:v>
                </c:pt>
                <c:pt idx="11">
                  <c:v>Egyéb város</c:v>
                </c:pt>
                <c:pt idx="12">
                  <c:v>Község, tanya</c:v>
                </c:pt>
              </c:strCache>
            </c:strRef>
          </c:cat>
          <c:val>
            <c:numRef>
              <c:f>Munka1!$B$2:$B$14</c:f>
              <c:numCache>
                <c:formatCode>General</c:formatCode>
                <c:ptCount val="13"/>
                <c:pt idx="0">
                  <c:v>46.9</c:v>
                </c:pt>
                <c:pt idx="1">
                  <c:v>53.1</c:v>
                </c:pt>
                <c:pt idx="3" formatCode="###0.0">
                  <c:v>16.600000000000001</c:v>
                </c:pt>
                <c:pt idx="4" formatCode="###0.0">
                  <c:v>16.899999999999999</c:v>
                </c:pt>
                <c:pt idx="5" formatCode="###0.0">
                  <c:v>18.899999999999999</c:v>
                </c:pt>
                <c:pt idx="6" formatCode="###0.0">
                  <c:v>16</c:v>
                </c:pt>
                <c:pt idx="7" formatCode="###0.0">
                  <c:v>31.6</c:v>
                </c:pt>
                <c:pt idx="9" formatCode="###0.0">
                  <c:v>17.899999999999999</c:v>
                </c:pt>
                <c:pt idx="10" formatCode="###0.0">
                  <c:v>22.3</c:v>
                </c:pt>
                <c:pt idx="11" formatCode="###0.0">
                  <c:v>37.6</c:v>
                </c:pt>
                <c:pt idx="12" formatCode="###0.0">
                  <c:v>22.2</c:v>
                </c:pt>
              </c:numCache>
            </c:numRef>
          </c:val>
          <c:extLst>
            <c:ext xmlns:c16="http://schemas.microsoft.com/office/drawing/2014/chart" uri="{C3380CC4-5D6E-409C-BE32-E72D297353CC}">
              <c16:uniqueId val="{00000006-14A6-49F0-BDED-30A6D5CC226C}"/>
            </c:ext>
          </c:extLst>
        </c:ser>
        <c:dLbls>
          <c:showLegendKey val="0"/>
          <c:showVal val="0"/>
          <c:showCatName val="0"/>
          <c:showSerName val="0"/>
          <c:showPercent val="0"/>
          <c:showBubbleSize val="0"/>
        </c:dLbls>
        <c:gapWidth val="100"/>
        <c:axId val="218672208"/>
        <c:axId val="218676912"/>
      </c:barChart>
      <c:valAx>
        <c:axId val="2186769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Calibri" panose="020F0502020204030204" pitchFamily="34" charset="0"/>
              </a:defRPr>
            </a:pPr>
            <a:endParaRPr lang="hu-HU"/>
          </a:p>
        </c:txPr>
        <c:crossAx val="218672208"/>
        <c:crosses val="autoZero"/>
        <c:crossBetween val="between"/>
      </c:valAx>
      <c:catAx>
        <c:axId val="2186722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Calibri" panose="020F0502020204030204" pitchFamily="34" charset="0"/>
              </a:defRPr>
            </a:pPr>
            <a:endParaRPr lang="hu-HU"/>
          </a:p>
        </c:txPr>
        <c:crossAx val="2186769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600">
          <a:latin typeface="+mj-lt"/>
          <a:cs typeface="Calibri" panose="020F0502020204030204" pitchFamily="34" charset="0"/>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5487057399761"/>
          <c:y val="3.8379580470198654E-2"/>
          <c:w val="0.82793279003204356"/>
          <c:h val="0.92897183812188733"/>
        </c:manualLayout>
      </c:layout>
      <c:barChart>
        <c:barDir val="bar"/>
        <c:grouping val="clustered"/>
        <c:varyColors val="0"/>
        <c:ser>
          <c:idx val="0"/>
          <c:order val="0"/>
          <c:tx>
            <c:strRef>
              <c:f>Munka1!$B$1</c:f>
              <c:strCache>
                <c:ptCount val="1"/>
                <c:pt idx="0">
                  <c:v>2023.04.10 (n=939)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Előreutalás</c:v>
                </c:pt>
                <c:pt idx="1">
                  <c:v>SZÉP-kártya</c:v>
                </c:pt>
                <c:pt idx="2">
                  <c:v>Készpénzes fizetés</c:v>
                </c:pt>
                <c:pt idx="3">
                  <c:v>Bankkártyás fizetés</c:v>
                </c:pt>
              </c:strCache>
            </c:strRef>
          </c:cat>
          <c:val>
            <c:numRef>
              <c:f>Munka1!$B$2:$B$5</c:f>
              <c:numCache>
                <c:formatCode>###0.0</c:formatCode>
                <c:ptCount val="4"/>
                <c:pt idx="0">
                  <c:v>19.3</c:v>
                </c:pt>
                <c:pt idx="1">
                  <c:v>24.3</c:v>
                </c:pt>
                <c:pt idx="2">
                  <c:v>34.9</c:v>
                </c:pt>
                <c:pt idx="3">
                  <c:v>60.9</c:v>
                </c:pt>
              </c:numCache>
            </c:numRef>
          </c:val>
          <c:extLst>
            <c:ext xmlns:c16="http://schemas.microsoft.com/office/drawing/2014/chart" uri="{C3380CC4-5D6E-409C-BE32-E72D297353CC}">
              <c16:uniqueId val="{00000000-AB8C-4C0D-BB05-E32FE2A2FB37}"/>
            </c:ext>
          </c:extLst>
        </c:ser>
        <c:ser>
          <c:idx val="1"/>
          <c:order val="1"/>
          <c:tx>
            <c:strRef>
              <c:f>Munka1!$C$1</c:f>
              <c:strCache>
                <c:ptCount val="1"/>
                <c:pt idx="0">
                  <c:v>2023.05.22 (n=944)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Előreutalás</c:v>
                </c:pt>
                <c:pt idx="1">
                  <c:v>SZÉP-kártya</c:v>
                </c:pt>
                <c:pt idx="2">
                  <c:v>Készpénzes fizetés</c:v>
                </c:pt>
                <c:pt idx="3">
                  <c:v>Bankkártyás fizetés</c:v>
                </c:pt>
              </c:strCache>
            </c:strRef>
          </c:cat>
          <c:val>
            <c:numRef>
              <c:f>Munka1!$C$2:$C$5</c:f>
              <c:numCache>
                <c:formatCode>###0.0</c:formatCode>
                <c:ptCount val="4"/>
                <c:pt idx="0">
                  <c:v>20.3</c:v>
                </c:pt>
                <c:pt idx="1">
                  <c:v>24</c:v>
                </c:pt>
                <c:pt idx="2">
                  <c:v>38.299999999999997</c:v>
                </c:pt>
                <c:pt idx="3">
                  <c:v>64</c:v>
                </c:pt>
              </c:numCache>
            </c:numRef>
          </c:val>
          <c:extLst>
            <c:ext xmlns:c16="http://schemas.microsoft.com/office/drawing/2014/chart" uri="{C3380CC4-5D6E-409C-BE32-E72D297353CC}">
              <c16:uniqueId val="{00000000-657A-41FF-B3D2-AFEDD83EAFB3}"/>
            </c:ext>
          </c:extLst>
        </c:ser>
        <c:ser>
          <c:idx val="2"/>
          <c:order val="2"/>
          <c:tx>
            <c:strRef>
              <c:f>Munka1!$D$1</c:f>
              <c:strCache>
                <c:ptCount val="1"/>
                <c:pt idx="0">
                  <c:v>2023.06.14 (n=944)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Előreutalás</c:v>
                </c:pt>
                <c:pt idx="1">
                  <c:v>SZÉP-kártya</c:v>
                </c:pt>
                <c:pt idx="2">
                  <c:v>Készpénzes fizetés</c:v>
                </c:pt>
                <c:pt idx="3">
                  <c:v>Bankkártyás fizetés</c:v>
                </c:pt>
              </c:strCache>
            </c:strRef>
          </c:cat>
          <c:val>
            <c:numRef>
              <c:f>Munka1!$D$2:$D$5</c:f>
              <c:numCache>
                <c:formatCode>###0.0</c:formatCode>
                <c:ptCount val="4"/>
                <c:pt idx="0">
                  <c:v>21.4</c:v>
                </c:pt>
                <c:pt idx="1">
                  <c:v>22.5</c:v>
                </c:pt>
                <c:pt idx="2">
                  <c:v>33.6</c:v>
                </c:pt>
                <c:pt idx="3">
                  <c:v>64.400000000000006</c:v>
                </c:pt>
              </c:numCache>
            </c:numRef>
          </c:val>
          <c:extLst>
            <c:ext xmlns:c16="http://schemas.microsoft.com/office/drawing/2014/chart" uri="{C3380CC4-5D6E-409C-BE32-E72D297353CC}">
              <c16:uniqueId val="{00000000-ACDA-437E-B231-25F4D7E9D878}"/>
            </c:ext>
          </c:extLst>
        </c:ser>
        <c:dLbls>
          <c:dLblPos val="outEnd"/>
          <c:showLegendKey val="0"/>
          <c:showVal val="1"/>
          <c:showCatName val="0"/>
          <c:showSerName val="0"/>
          <c:showPercent val="0"/>
          <c:showBubbleSize val="0"/>
        </c:dLbls>
        <c:gapWidth val="182"/>
        <c:axId val="315676192"/>
        <c:axId val="315678936"/>
      </c:barChart>
      <c:catAx>
        <c:axId val="315676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15678936"/>
        <c:crosses val="autoZero"/>
        <c:auto val="1"/>
        <c:lblAlgn val="ctr"/>
        <c:lblOffset val="100"/>
        <c:noMultiLvlLbl val="0"/>
      </c:catAx>
      <c:valAx>
        <c:axId val="315678936"/>
        <c:scaling>
          <c:orientation val="minMax"/>
        </c:scaling>
        <c:delete val="1"/>
        <c:axPos val="t"/>
        <c:numFmt formatCode="###0.0" sourceLinked="1"/>
        <c:majorTickMark val="none"/>
        <c:minorTickMark val="none"/>
        <c:tickLblPos val="nextTo"/>
        <c:crossAx val="315676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Munka1!$B$1</c:f>
              <c:strCache>
                <c:ptCount val="1"/>
                <c:pt idx="0">
                  <c:v>Igen</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7F3-4D6E-8814-E4763934216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C4B-4342-AC42-4CF5B44EAAA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6="http://schemas.microsoft.com/office/drawing/2014/chart" uri="{C3380CC4-5D6E-409C-BE32-E72D297353CC}">
                  <c16:uniqueId val="{00000001-07F3-4D6E-8814-E47639342166}"/>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6="http://schemas.microsoft.com/office/drawing/2014/chart" uri="{C3380CC4-5D6E-409C-BE32-E72D297353CC}">
                  <c16:uniqueId val="{00000001-0C4B-4342-AC42-4CF5B44EAAA0}"/>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6="http://schemas.microsoft.com/office/drawing/2014/chart" uri="{C3380CC4-5D6E-409C-BE32-E72D297353CC}">
                  <c16:uniqueId val="{00000005-EFFC-4BBC-9B5C-F3F9980FDD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###0.0</c:formatCode>
                <c:ptCount val="3"/>
                <c:pt idx="0">
                  <c:v>32.299999999999997</c:v>
                </c:pt>
                <c:pt idx="1">
                  <c:v>29.2</c:v>
                </c:pt>
                <c:pt idx="2">
                  <c:v>30.2</c:v>
                </c:pt>
              </c:numCache>
            </c:numRef>
          </c:val>
          <c:extLst>
            <c:ext xmlns:c16="http://schemas.microsoft.com/office/drawing/2014/chart" uri="{C3380CC4-5D6E-409C-BE32-E72D297353CC}">
              <c16:uniqueId val="{00000000-0C4B-4342-AC42-4CF5B44EAAA0}"/>
            </c:ext>
          </c:extLst>
        </c:ser>
        <c:ser>
          <c:idx val="1"/>
          <c:order val="1"/>
          <c:tx>
            <c:strRef>
              <c:f>Munka1!$C$1</c:f>
              <c:strCache>
                <c:ptCount val="1"/>
                <c:pt idx="0">
                  <c:v>Nem</c:v>
                </c:pt>
              </c:strCache>
            </c:strRef>
          </c:tx>
          <c:spPr>
            <a:solidFill>
              <a:schemeClr val="bg1">
                <a:lumMod val="50000"/>
              </a:schemeClr>
            </a:solidFill>
            <a:ln w="19050">
              <a:solidFill>
                <a:schemeClr val="lt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8D-4DB3-817C-BB1C6DBDC980}"/>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8D-4DB3-817C-BB1C6DBDC980}"/>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FC-4BBC-9B5C-F3F9980FDD7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###0.0</c:formatCode>
                <c:ptCount val="3"/>
                <c:pt idx="0">
                  <c:v>67.7</c:v>
                </c:pt>
                <c:pt idx="1">
                  <c:v>70.8</c:v>
                </c:pt>
                <c:pt idx="2">
                  <c:v>69.8</c:v>
                </c:pt>
              </c:numCache>
            </c:numRef>
          </c:val>
          <c:extLst>
            <c:ext xmlns:c16="http://schemas.microsoft.com/office/drawing/2014/chart" uri="{C3380CC4-5D6E-409C-BE32-E72D297353CC}">
              <c16:uniqueId val="{00000004-568D-4DB3-817C-BB1C6DBDC980}"/>
            </c:ext>
          </c:extLst>
        </c:ser>
        <c:dLbls>
          <c:showLegendKey val="0"/>
          <c:showVal val="0"/>
          <c:showCatName val="0"/>
          <c:showSerName val="0"/>
          <c:showPercent val="0"/>
          <c:showBubbleSize val="0"/>
        </c:dLbls>
        <c:gapWidth val="100"/>
        <c:overlap val="100"/>
        <c:axId val="20354304"/>
        <c:axId val="20354720"/>
      </c:barChart>
      <c:catAx>
        <c:axId val="203543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0354720"/>
        <c:crosses val="autoZero"/>
        <c:auto val="0"/>
        <c:lblAlgn val="ctr"/>
        <c:lblOffset val="100"/>
        <c:noMultiLvlLbl val="1"/>
      </c:catAx>
      <c:valAx>
        <c:axId val="20354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035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2517886588806"/>
          <c:y val="3.1171548163835158E-2"/>
          <c:w val="0.6995819648673326"/>
          <c:h val="0.56844698527395376"/>
        </c:manualLayout>
      </c:layout>
      <c:barChart>
        <c:barDir val="bar"/>
        <c:grouping val="percentStacked"/>
        <c:varyColors val="0"/>
        <c:ser>
          <c:idx val="0"/>
          <c:order val="0"/>
          <c:tx>
            <c:strRef>
              <c:f>Munka1!$B$1</c:f>
              <c:strCache>
                <c:ptCount val="1"/>
                <c:pt idx="0">
                  <c:v>Nagyobb összeget fordítok szálláshely, szállodai szolgáltatásra</c:v>
                </c:pt>
              </c:strCache>
            </c:strRef>
          </c:tx>
          <c:spPr>
            <a:solidFill>
              <a:schemeClr val="accent1"/>
            </a:solidFill>
            <a:ln>
              <a:noFill/>
            </a:ln>
            <a:effectLst/>
          </c:spPr>
          <c:invertIfNegative val="0"/>
          <c:dLbls>
            <c:dLbl>
              <c:idx val="0"/>
              <c:layout>
                <c:manualLayout>
                  <c:x val="-3.9662342709404197E-17"/>
                  <c:y val="2.2670216846425516E-2"/>
                </c:manualLayout>
              </c:layout>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56-46D6-8EFD-292501BAA02E}"/>
                </c:ext>
              </c:extLst>
            </c:dLbl>
            <c:dLbl>
              <c:idx val="1"/>
              <c:layout>
                <c:manualLayout>
                  <c:x val="2.1634255032093649E-3"/>
                  <c:y val="3.4005325269638328E-2"/>
                </c:manualLayout>
              </c:layout>
              <c:tx>
                <c:rich>
                  <a:bodyPr/>
                  <a:lstStyle/>
                  <a:p>
                    <a:fld id="{0F169A48-406C-46D1-8D0D-084333EC2663}" type="VALUE">
                      <a:rPr lang="en-US" b="1"/>
                      <a:pPr/>
                      <a:t>[ÉRTÉK]</a:t>
                    </a:fld>
                    <a:endParaRPr lang="hu-HU"/>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956-46D6-8EFD-292501BAA02E}"/>
                </c:ext>
              </c:extLst>
            </c:dLbl>
            <c:dLbl>
              <c:idx val="2"/>
              <c:layout>
                <c:manualLayout>
                  <c:x val="-6.4902765096280955E-3"/>
                  <c:y val="2.0422091787309773E-2"/>
                </c:manualLayout>
              </c:layout>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81-4140-B8F9-1FD486A90A29}"/>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2023.04.10 (n=323) </c:v>
                </c:pt>
                <c:pt idx="1">
                  <c:v>2023.05.22 (n=292)</c:v>
                </c:pt>
                <c:pt idx="2">
                  <c:v>2023.06.14 (n=302)</c:v>
                </c:pt>
              </c:strCache>
            </c:strRef>
          </c:cat>
          <c:val>
            <c:numRef>
              <c:f>Munka1!$B$2:$B$4</c:f>
              <c:numCache>
                <c:formatCode>General</c:formatCode>
                <c:ptCount val="3"/>
                <c:pt idx="0">
                  <c:v>5.2</c:v>
                </c:pt>
                <c:pt idx="1">
                  <c:v>4.0999999999999996</c:v>
                </c:pt>
                <c:pt idx="2">
                  <c:v>5</c:v>
                </c:pt>
              </c:numCache>
            </c:numRef>
          </c:val>
          <c:extLst>
            <c:ext xmlns:c16="http://schemas.microsoft.com/office/drawing/2014/chart" uri="{C3380CC4-5D6E-409C-BE32-E72D297353CC}">
              <c16:uniqueId val="{00000000-1956-46D6-8EFD-292501BAA02E}"/>
            </c:ext>
          </c:extLst>
        </c:ser>
        <c:ser>
          <c:idx val="1"/>
          <c:order val="1"/>
          <c:tx>
            <c:strRef>
              <c:f>Munka1!$C$1</c:f>
              <c:strCache>
                <c:ptCount val="1"/>
                <c:pt idx="0">
                  <c:v>Szabadidős, kulturális célokra költök többet</c:v>
                </c:pt>
              </c:strCache>
            </c:strRef>
          </c:tx>
          <c:spPr>
            <a:solidFill>
              <a:schemeClr val="bg1">
                <a:lumMod val="50000"/>
              </a:schemeClr>
            </a:solidFill>
            <a:ln>
              <a:noFill/>
            </a:ln>
            <a:effectLst/>
          </c:spPr>
          <c:invertIfNegative val="0"/>
          <c:dLbls>
            <c:dLbl>
              <c:idx val="0"/>
              <c:layout>
                <c:manualLayout>
                  <c:x val="6.4902765096280955E-3"/>
                  <c:y val="-2.55039939522288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56-46D6-8EFD-292501BAA02E}"/>
                </c:ext>
              </c:extLst>
            </c:dLbl>
            <c:dLbl>
              <c:idx val="1"/>
              <c:layout>
                <c:manualLayout>
                  <c:x val="4.3268510064186907E-3"/>
                  <c:y val="-2.55039939522287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56-46D6-8EFD-292501BAA02E}"/>
                </c:ext>
              </c:extLst>
            </c:dLbl>
            <c:dLbl>
              <c:idx val="2"/>
              <c:layout>
                <c:manualLayout>
                  <c:x val="0"/>
                  <c:y val="-3.50093002068167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81-4140-B8F9-1FD486A90A29}"/>
                </c:ext>
              </c:extLst>
            </c:dLbl>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2023.04.10 (n=323) </c:v>
                </c:pt>
                <c:pt idx="1">
                  <c:v>2023.05.22 (n=292)</c:v>
                </c:pt>
                <c:pt idx="2">
                  <c:v>2023.06.14 (n=302)</c:v>
                </c:pt>
              </c:strCache>
            </c:strRef>
          </c:cat>
          <c:val>
            <c:numRef>
              <c:f>Munka1!$C$2:$C$4</c:f>
              <c:numCache>
                <c:formatCode>General</c:formatCode>
                <c:ptCount val="3"/>
                <c:pt idx="0">
                  <c:v>0.3</c:v>
                </c:pt>
                <c:pt idx="1">
                  <c:v>2.4</c:v>
                </c:pt>
                <c:pt idx="2">
                  <c:v>1.3</c:v>
                </c:pt>
              </c:numCache>
            </c:numRef>
          </c:val>
          <c:extLst>
            <c:ext xmlns:c16="http://schemas.microsoft.com/office/drawing/2014/chart" uri="{C3380CC4-5D6E-409C-BE32-E72D297353CC}">
              <c16:uniqueId val="{00000001-1956-46D6-8EFD-292501BAA02E}"/>
            </c:ext>
          </c:extLst>
        </c:ser>
        <c:ser>
          <c:idx val="2"/>
          <c:order val="2"/>
          <c:tx>
            <c:strRef>
              <c:f>Munka1!$D$1</c:f>
              <c:strCache>
                <c:ptCount val="1"/>
                <c:pt idx="0">
                  <c:v>Vendéglátás, meleg étkezés célra fordítok nagyobb összeget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2023.04.10 (n=323) </c:v>
                </c:pt>
                <c:pt idx="1">
                  <c:v>2023.05.22 (n=292)</c:v>
                </c:pt>
                <c:pt idx="2">
                  <c:v>2023.06.14 (n=302)</c:v>
                </c:pt>
              </c:strCache>
            </c:strRef>
          </c:cat>
          <c:val>
            <c:numRef>
              <c:f>Munka1!$D$2:$D$4</c:f>
              <c:numCache>
                <c:formatCode>General</c:formatCode>
                <c:ptCount val="3"/>
                <c:pt idx="0">
                  <c:v>15.4</c:v>
                </c:pt>
                <c:pt idx="1">
                  <c:v>12.3</c:v>
                </c:pt>
                <c:pt idx="2">
                  <c:v>18.899999999999999</c:v>
                </c:pt>
              </c:numCache>
            </c:numRef>
          </c:val>
          <c:extLst>
            <c:ext xmlns:c16="http://schemas.microsoft.com/office/drawing/2014/chart" uri="{C3380CC4-5D6E-409C-BE32-E72D297353CC}">
              <c16:uniqueId val="{00000002-1956-46D6-8EFD-292501BAA02E}"/>
            </c:ext>
          </c:extLst>
        </c:ser>
        <c:ser>
          <c:idx val="3"/>
          <c:order val="3"/>
          <c:tx>
            <c:strRef>
              <c:f>Munka1!$E$1</c:f>
              <c:strCache>
                <c:ptCount val="1"/>
                <c:pt idx="0">
                  <c:v>Nem változnak a költési szokásaim</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2023.04.10 (n=323) </c:v>
                </c:pt>
                <c:pt idx="1">
                  <c:v>2023.05.22 (n=292)</c:v>
                </c:pt>
                <c:pt idx="2">
                  <c:v>2023.06.14 (n=302)</c:v>
                </c:pt>
              </c:strCache>
            </c:strRef>
          </c:cat>
          <c:val>
            <c:numRef>
              <c:f>Munka1!$E$2:$E$4</c:f>
              <c:numCache>
                <c:formatCode>General</c:formatCode>
                <c:ptCount val="3"/>
                <c:pt idx="0">
                  <c:v>78.400000000000006</c:v>
                </c:pt>
                <c:pt idx="1">
                  <c:v>81.2</c:v>
                </c:pt>
                <c:pt idx="2">
                  <c:v>74.5</c:v>
                </c:pt>
              </c:numCache>
            </c:numRef>
          </c:val>
          <c:extLst>
            <c:ext xmlns:c16="http://schemas.microsoft.com/office/drawing/2014/chart" uri="{C3380CC4-5D6E-409C-BE32-E72D297353CC}">
              <c16:uniqueId val="{00000003-1956-46D6-8EFD-292501BAA02E}"/>
            </c:ext>
          </c:extLst>
        </c:ser>
        <c:ser>
          <c:idx val="4"/>
          <c:order val="4"/>
          <c:tx>
            <c:strRef>
              <c:f>Munka1!$F$1</c:f>
              <c:strCache>
                <c:ptCount val="1"/>
                <c:pt idx="0">
                  <c:v>Nem tudja / Nem válaszol</c:v>
                </c:pt>
              </c:strCache>
            </c:strRef>
          </c:tx>
          <c:spPr>
            <a:solidFill>
              <a:schemeClr val="accent5"/>
            </a:solidFill>
            <a:ln>
              <a:noFill/>
            </a:ln>
            <a:effectLst/>
          </c:spPr>
          <c:invertIfNegative val="0"/>
          <c:dLbls>
            <c:spPr>
              <a:solidFill>
                <a:schemeClr val="accent5"/>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2023.04.10 (n=323) </c:v>
                </c:pt>
                <c:pt idx="1">
                  <c:v>2023.05.22 (n=292)</c:v>
                </c:pt>
                <c:pt idx="2">
                  <c:v>2023.06.14 (n=302)</c:v>
                </c:pt>
              </c:strCache>
            </c:strRef>
          </c:cat>
          <c:val>
            <c:numRef>
              <c:f>Munka1!$F$2:$F$4</c:f>
              <c:numCache>
                <c:formatCode>General</c:formatCode>
                <c:ptCount val="3"/>
                <c:pt idx="0">
                  <c:v>0.6</c:v>
                </c:pt>
                <c:pt idx="2">
                  <c:v>0.3</c:v>
                </c:pt>
              </c:numCache>
            </c:numRef>
          </c:val>
          <c:extLst>
            <c:ext xmlns:c16="http://schemas.microsoft.com/office/drawing/2014/chart" uri="{C3380CC4-5D6E-409C-BE32-E72D297353CC}">
              <c16:uniqueId val="{00000004-1956-46D6-8EFD-292501BAA02E}"/>
            </c:ext>
          </c:extLst>
        </c:ser>
        <c:dLbls>
          <c:dLblPos val="ctr"/>
          <c:showLegendKey val="0"/>
          <c:showVal val="1"/>
          <c:showCatName val="0"/>
          <c:showSerName val="0"/>
          <c:showPercent val="0"/>
          <c:showBubbleSize val="0"/>
        </c:dLbls>
        <c:gapWidth val="150"/>
        <c:overlap val="100"/>
        <c:axId val="206330848"/>
        <c:axId val="206335424"/>
      </c:barChart>
      <c:catAx>
        <c:axId val="206330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06335424"/>
        <c:crosses val="autoZero"/>
        <c:auto val="1"/>
        <c:lblAlgn val="ctr"/>
        <c:lblOffset val="100"/>
        <c:noMultiLvlLbl val="0"/>
      </c:catAx>
      <c:valAx>
        <c:axId val="20633542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06330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16455725515784"/>
          <c:y val="0.10253955433481876"/>
          <c:w val="0.55339542756667048"/>
          <c:h val="0.83092294806296363"/>
        </c:manualLayout>
      </c:layout>
      <c:barChart>
        <c:barDir val="col"/>
        <c:grouping val="stacked"/>
        <c:varyColors val="0"/>
        <c:ser>
          <c:idx val="0"/>
          <c:order val="0"/>
          <c:tx>
            <c:strRef>
              <c:f>Munka1!$B$1</c:f>
              <c:strCache>
                <c:ptCount val="1"/>
                <c:pt idx="0">
                  <c:v>Egy alkalommal</c:v>
                </c:pt>
              </c:strCache>
            </c:strRef>
          </c:tx>
          <c:spPr>
            <a:solidFill>
              <a:schemeClr val="accent1">
                <a:lumMod val="75000"/>
              </a:schemeClr>
            </a:solidFill>
            <a:ln>
              <a:noFill/>
            </a:ln>
            <a:effectLst/>
          </c:spPr>
          <c:invertIfNegative val="0"/>
          <c:dLbls>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Munka1!$B$2:$B$26</c:f>
              <c:numCache>
                <c:formatCode>General</c:formatCode>
                <c:ptCount val="3"/>
                <c:pt idx="0">
                  <c:v>29.9</c:v>
                </c:pt>
                <c:pt idx="1">
                  <c:v>33</c:v>
                </c:pt>
                <c:pt idx="2">
                  <c:v>26.2</c:v>
                </c:pt>
              </c:numCache>
            </c:numRef>
          </c:val>
          <c:extLst>
            <c:ext xmlns:c16="http://schemas.microsoft.com/office/drawing/2014/chart" uri="{C3380CC4-5D6E-409C-BE32-E72D297353CC}">
              <c16:uniqueId val="{00000000-D156-4021-BE8D-693A0FB54334}"/>
            </c:ext>
          </c:extLst>
        </c:ser>
        <c:ser>
          <c:idx val="1"/>
          <c:order val="1"/>
          <c:tx>
            <c:strRef>
              <c:f>Munka1!$C$1</c:f>
              <c:strCache>
                <c:ptCount val="1"/>
                <c:pt idx="0">
                  <c:v>Két alkalommal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Munka1!$C$2:$C$26</c:f>
              <c:numCache>
                <c:formatCode>General</c:formatCode>
                <c:ptCount val="3"/>
                <c:pt idx="0">
                  <c:v>27.2</c:v>
                </c:pt>
                <c:pt idx="1">
                  <c:v>25.8</c:v>
                </c:pt>
                <c:pt idx="2">
                  <c:v>28.7</c:v>
                </c:pt>
              </c:numCache>
            </c:numRef>
          </c:val>
          <c:extLst>
            <c:ext xmlns:c16="http://schemas.microsoft.com/office/drawing/2014/chart" uri="{C3380CC4-5D6E-409C-BE32-E72D297353CC}">
              <c16:uniqueId val="{00000001-D156-4021-BE8D-693A0FB54334}"/>
            </c:ext>
          </c:extLst>
        </c:ser>
        <c:ser>
          <c:idx val="2"/>
          <c:order val="2"/>
          <c:tx>
            <c:strRef>
              <c:f>Munka1!$D$1</c:f>
              <c:strCache>
                <c:ptCount val="1"/>
                <c:pt idx="0">
                  <c:v>Három alkalommal</c:v>
                </c:pt>
              </c:strCache>
            </c:strRef>
          </c:tx>
          <c:spPr>
            <a:solidFill>
              <a:srgbClr val="EE7B86"/>
            </a:solidFill>
            <a:ln>
              <a:noFill/>
            </a:ln>
            <a:effectLst/>
          </c:spPr>
          <c:invertIfNegative val="0"/>
          <c:dLbls>
            <c:spPr>
              <a:solidFill>
                <a:srgbClr val="EE7B86"/>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Munka1!$D$2:$D$26</c:f>
              <c:numCache>
                <c:formatCode>General</c:formatCode>
                <c:ptCount val="3"/>
                <c:pt idx="0">
                  <c:v>15.8</c:v>
                </c:pt>
                <c:pt idx="1">
                  <c:v>16.899999999999999</c:v>
                </c:pt>
                <c:pt idx="2">
                  <c:v>15.7</c:v>
                </c:pt>
              </c:numCache>
            </c:numRef>
          </c:val>
          <c:extLst>
            <c:ext xmlns:c16="http://schemas.microsoft.com/office/drawing/2014/chart" uri="{C3380CC4-5D6E-409C-BE32-E72D297353CC}">
              <c16:uniqueId val="{00000002-D156-4021-BE8D-693A0FB54334}"/>
            </c:ext>
          </c:extLst>
        </c:ser>
        <c:ser>
          <c:idx val="3"/>
          <c:order val="3"/>
          <c:tx>
            <c:strRef>
              <c:f>Munka1!$E$1</c:f>
              <c:strCache>
                <c:ptCount val="1"/>
                <c:pt idx="0">
                  <c:v>Négy alkalommal</c:v>
                </c:pt>
              </c:strCache>
            </c:strRef>
          </c:tx>
          <c:spPr>
            <a:solidFill>
              <a:srgbClr val="E22335"/>
            </a:solidFill>
            <a:ln>
              <a:noFill/>
            </a:ln>
            <a:effectLst/>
          </c:spPr>
          <c:invertIfNegative val="0"/>
          <c:dLbls>
            <c:spPr>
              <a:solidFill>
                <a:srgbClr val="E2233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Munka1!$E$2:$E$26</c:f>
              <c:numCache>
                <c:formatCode>General</c:formatCode>
                <c:ptCount val="3"/>
                <c:pt idx="0">
                  <c:v>5.9</c:v>
                </c:pt>
                <c:pt idx="1">
                  <c:v>5.5</c:v>
                </c:pt>
                <c:pt idx="2">
                  <c:v>7.1</c:v>
                </c:pt>
              </c:numCache>
            </c:numRef>
          </c:val>
          <c:extLst>
            <c:ext xmlns:c16="http://schemas.microsoft.com/office/drawing/2014/chart" uri="{C3380CC4-5D6E-409C-BE32-E72D297353CC}">
              <c16:uniqueId val="{00000003-D156-4021-BE8D-693A0FB54334}"/>
            </c:ext>
          </c:extLst>
        </c:ser>
        <c:ser>
          <c:idx val="4"/>
          <c:order val="4"/>
          <c:tx>
            <c:strRef>
              <c:f>Munka1!$F$1</c:f>
              <c:strCache>
                <c:ptCount val="1"/>
                <c:pt idx="0">
                  <c:v>Öt vagy több alkalommal</c:v>
                </c:pt>
              </c:strCache>
            </c:strRef>
          </c:tx>
          <c:spPr>
            <a:solidFill>
              <a:schemeClr val="bg1">
                <a:lumMod val="50000"/>
              </a:schemeClr>
            </a:solidFill>
            <a:ln>
              <a:noFill/>
            </a:ln>
            <a:effectLst/>
          </c:spPr>
          <c:invertIfNegative val="0"/>
          <c:dLbls>
            <c:spPr>
              <a:solidFill>
                <a:srgbClr val="7F7F7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Munka1!$F$2:$F$26</c:f>
              <c:numCache>
                <c:formatCode>General</c:formatCode>
                <c:ptCount val="3"/>
                <c:pt idx="0">
                  <c:v>9.5</c:v>
                </c:pt>
                <c:pt idx="1">
                  <c:v>7.5</c:v>
                </c:pt>
                <c:pt idx="2">
                  <c:v>7.3</c:v>
                </c:pt>
              </c:numCache>
            </c:numRef>
          </c:val>
          <c:extLst>
            <c:ext xmlns:c16="http://schemas.microsoft.com/office/drawing/2014/chart" uri="{C3380CC4-5D6E-409C-BE32-E72D297353CC}">
              <c16:uniqueId val="{00000004-D156-4021-BE8D-693A0FB54334}"/>
            </c:ext>
          </c:extLst>
        </c:ser>
        <c:ser>
          <c:idx val="5"/>
          <c:order val="5"/>
          <c:tx>
            <c:strRef>
              <c:f>Munka1!$G$1</c:f>
              <c:strCache>
                <c:ptCount val="1"/>
                <c:pt idx="0">
                  <c:v>Az elmúlt évben nem voltam többnapos, belföldi turisztikai célú utazáson, csak külföldön</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0-97F1-43E8-AC09-DC9D8CB9635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Munka1!$G$2:$G$26</c:f>
              <c:numCache>
                <c:formatCode>General</c:formatCode>
                <c:ptCount val="3"/>
                <c:pt idx="0">
                  <c:v>11.5</c:v>
                </c:pt>
                <c:pt idx="1">
                  <c:v>10.4</c:v>
                </c:pt>
                <c:pt idx="2">
                  <c:v>14.3</c:v>
                </c:pt>
              </c:numCache>
            </c:numRef>
          </c:val>
          <c:extLst>
            <c:ext xmlns:c16="http://schemas.microsoft.com/office/drawing/2014/chart" uri="{C3380CC4-5D6E-409C-BE32-E72D297353CC}">
              <c16:uniqueId val="{00000005-D156-4021-BE8D-693A0FB54334}"/>
            </c:ext>
          </c:extLst>
        </c:ser>
        <c:ser>
          <c:idx val="6"/>
          <c:order val="6"/>
          <c:tx>
            <c:strRef>
              <c:f>Munka1!$H$1</c:f>
              <c:strCache>
                <c:ptCount val="1"/>
                <c:pt idx="0">
                  <c:v>Nem tudja, nem válaszol</c:v>
                </c:pt>
              </c:strCache>
            </c:strRef>
          </c:tx>
          <c:spPr>
            <a:solidFill>
              <a:schemeClr val="accent5"/>
            </a:solidFill>
            <a:ln>
              <a:noFill/>
            </a:ln>
            <a:effectLst/>
          </c:spPr>
          <c:invertIfNegative val="0"/>
          <c:dLbls>
            <c:spPr>
              <a:solidFill>
                <a:schemeClr val="accent5"/>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Munka1!$H$2:$H$26</c:f>
              <c:numCache>
                <c:formatCode>0.0</c:formatCode>
                <c:ptCount val="3"/>
                <c:pt idx="0">
                  <c:v>0.3</c:v>
                </c:pt>
                <c:pt idx="1">
                  <c:v>0.9</c:v>
                </c:pt>
                <c:pt idx="2" formatCode="General">
                  <c:v>0.7</c:v>
                </c:pt>
              </c:numCache>
            </c:numRef>
          </c:val>
          <c:extLst>
            <c:ext xmlns:c16="http://schemas.microsoft.com/office/drawing/2014/chart" uri="{C3380CC4-5D6E-409C-BE32-E72D297353CC}">
              <c16:uniqueId val="{00000000-5CA4-47E9-B22F-ED8B1B04D825}"/>
            </c:ext>
          </c:extLst>
        </c:ser>
        <c:dLbls>
          <c:dLblPos val="ctr"/>
          <c:showLegendKey val="0"/>
          <c:showVal val="1"/>
          <c:showCatName val="0"/>
          <c:showSerName val="0"/>
          <c:showPercent val="0"/>
          <c:showBubbleSize val="0"/>
        </c:dLbls>
        <c:gapWidth val="150"/>
        <c:overlap val="100"/>
        <c:axId val="315674624"/>
        <c:axId val="315677368"/>
      </c:barChart>
      <c:catAx>
        <c:axId val="31567462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15677368"/>
        <c:crosses val="autoZero"/>
        <c:auto val="0"/>
        <c:lblAlgn val="ctr"/>
        <c:lblOffset val="100"/>
        <c:noMultiLvlLbl val="1"/>
      </c:catAx>
      <c:valAx>
        <c:axId val="315677368"/>
        <c:scaling>
          <c:orientation val="minMax"/>
          <c:max val="100"/>
        </c:scaling>
        <c:delete val="1"/>
        <c:axPos val="l"/>
        <c:numFmt formatCode="General" sourceLinked="1"/>
        <c:majorTickMark val="out"/>
        <c:minorTickMark val="none"/>
        <c:tickLblPos val="nextTo"/>
        <c:crossAx val="315674624"/>
        <c:crosses val="autoZero"/>
        <c:crossBetween val="between"/>
      </c:valAx>
      <c:spPr>
        <a:noFill/>
        <a:ln>
          <a:noFill/>
        </a:ln>
        <a:effectLst/>
      </c:spPr>
    </c:plotArea>
    <c:legend>
      <c:legendPos val="l"/>
      <c:layout>
        <c:manualLayout>
          <c:xMode val="edge"/>
          <c:yMode val="edge"/>
          <c:x val="2.3613234512325106E-2"/>
          <c:y val="6.7598590442446413E-2"/>
          <c:w val="0.38121699433726924"/>
          <c:h val="0.895904647733299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571218055871156"/>
          <c:y val="3.0768390445368596E-2"/>
          <c:w val="0.39140991892462917"/>
          <c:h val="0.93846321910926278"/>
        </c:manualLayout>
      </c:layout>
      <c:barChart>
        <c:barDir val="bar"/>
        <c:grouping val="clustered"/>
        <c:varyColors val="0"/>
        <c:ser>
          <c:idx val="0"/>
          <c:order val="0"/>
          <c:tx>
            <c:strRef>
              <c:f>Munka1!$B$1</c:f>
              <c:strCache>
                <c:ptCount val="1"/>
                <c:pt idx="0">
                  <c:v>2023.06.14</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3B5A-4E23-AB64-02ECDE3E8C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987A-4EFD-BB76-5A0FF12120E3}"/>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7-2C61-4EBC-AB68-EB79366DDE0B}"/>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0-7C95-4C4D-B32A-B222684B16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Munka1!$A$2:$A$15</c:f>
              <c:strCache>
                <c:ptCount val="14"/>
                <c:pt idx="0">
                  <c:v>Január</c:v>
                </c:pt>
                <c:pt idx="1">
                  <c:v>Február</c:v>
                </c:pt>
                <c:pt idx="2">
                  <c:v>Március</c:v>
                </c:pt>
                <c:pt idx="3">
                  <c:v>Április</c:v>
                </c:pt>
                <c:pt idx="4">
                  <c:v>Május</c:v>
                </c:pt>
                <c:pt idx="5">
                  <c:v>Június</c:v>
                </c:pt>
                <c:pt idx="6">
                  <c:v>Július</c:v>
                </c:pt>
                <c:pt idx="7">
                  <c:v>Augusztus</c:v>
                </c:pt>
                <c:pt idx="8">
                  <c:v>Szeptember</c:v>
                </c:pt>
                <c:pt idx="9">
                  <c:v>Október</c:v>
                </c:pt>
                <c:pt idx="10">
                  <c:v>November</c:v>
                </c:pt>
                <c:pt idx="11">
                  <c:v>December </c:v>
                </c:pt>
                <c:pt idx="12">
                  <c:v>Nem vettem részt és nem is tervezek 2023-ban részt venni többnapos belföldi utazáson</c:v>
                </c:pt>
                <c:pt idx="13">
                  <c:v>Nem tudja/nem válaszol</c:v>
                </c:pt>
              </c:strCache>
            </c:strRef>
          </c:cat>
          <c:val>
            <c:numRef>
              <c:f>Munka1!$B$2:$B$15</c:f>
              <c:numCache>
                <c:formatCode>General</c:formatCode>
                <c:ptCount val="14"/>
                <c:pt idx="0">
                  <c:v>4.9000000000000004</c:v>
                </c:pt>
                <c:pt idx="1">
                  <c:v>7.9</c:v>
                </c:pt>
                <c:pt idx="2">
                  <c:v>9.6</c:v>
                </c:pt>
                <c:pt idx="3">
                  <c:v>12.2</c:v>
                </c:pt>
                <c:pt idx="4">
                  <c:v>16.100000000000001</c:v>
                </c:pt>
                <c:pt idx="5">
                  <c:v>20.3</c:v>
                </c:pt>
                <c:pt idx="6">
                  <c:v>33.9</c:v>
                </c:pt>
                <c:pt idx="7">
                  <c:v>37.299999999999997</c:v>
                </c:pt>
                <c:pt idx="8">
                  <c:v>13.6</c:v>
                </c:pt>
                <c:pt idx="9">
                  <c:v>9.9</c:v>
                </c:pt>
                <c:pt idx="10">
                  <c:v>5.6</c:v>
                </c:pt>
                <c:pt idx="11">
                  <c:v>4.5999999999999996</c:v>
                </c:pt>
                <c:pt idx="12">
                  <c:v>15.9</c:v>
                </c:pt>
                <c:pt idx="13">
                  <c:v>2.4</c:v>
                </c:pt>
              </c:numCache>
            </c:numRef>
          </c:val>
          <c:extLst>
            <c:ext xmlns:c16="http://schemas.microsoft.com/office/drawing/2014/chart" uri="{C3380CC4-5D6E-409C-BE32-E72D297353CC}">
              <c16:uniqueId val="{00000000-3B5A-4E23-AB64-02ECDE3E8C87}"/>
            </c:ext>
          </c:extLst>
        </c:ser>
        <c:dLbls>
          <c:showLegendKey val="0"/>
          <c:showVal val="0"/>
          <c:showCatName val="0"/>
          <c:showSerName val="0"/>
          <c:showPercent val="0"/>
          <c:showBubbleSize val="0"/>
        </c:dLbls>
        <c:gapWidth val="182"/>
        <c:axId val="403592944"/>
        <c:axId val="403607920"/>
        <c:extLst/>
      </c:barChart>
      <c:catAx>
        <c:axId val="403592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403607920"/>
        <c:crosses val="autoZero"/>
        <c:auto val="1"/>
        <c:lblAlgn val="ctr"/>
        <c:lblOffset val="100"/>
        <c:noMultiLvlLbl val="0"/>
      </c:catAx>
      <c:valAx>
        <c:axId val="403607920"/>
        <c:scaling>
          <c:orientation val="minMax"/>
          <c:max val="50"/>
        </c:scaling>
        <c:delete val="1"/>
        <c:axPos val="t"/>
        <c:numFmt formatCode="General" sourceLinked="1"/>
        <c:majorTickMark val="out"/>
        <c:minorTickMark val="none"/>
        <c:tickLblPos val="nextTo"/>
        <c:crossAx val="40359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6690664262705"/>
          <c:y val="3.0768390445368596E-2"/>
          <c:w val="0.64819392309232526"/>
          <c:h val="0.93846321910926278"/>
        </c:manualLayout>
      </c:layout>
      <c:barChart>
        <c:barDir val="bar"/>
        <c:grouping val="clustered"/>
        <c:varyColors val="0"/>
        <c:ser>
          <c:idx val="0"/>
          <c:order val="0"/>
          <c:tx>
            <c:strRef>
              <c:f>Munka1!$B$1</c:f>
              <c:strCache>
                <c:ptCount val="1"/>
                <c:pt idx="0">
                  <c:v>2023.04.10 (n=491)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3B5A-4E23-AB64-02ECDE3E8C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987A-4EFD-BB76-5A0FF12120E3}"/>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7-2C61-4EBC-AB68-EB79366DDE0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Szállás</c:v>
                </c:pt>
                <c:pt idx="1">
                  <c:v>Környezet</c:v>
                </c:pt>
                <c:pt idx="2">
                  <c:v>Kikapcsolódási lehetőségek</c:v>
                </c:pt>
                <c:pt idx="3">
                  <c:v>Ellátás</c:v>
                </c:pt>
                <c:pt idx="4">
                  <c:v>Személyzet</c:v>
                </c:pt>
                <c:pt idx="5">
                  <c:v>Kiszolgálás</c:v>
                </c:pt>
                <c:pt idx="6">
                  <c:v>Úti cél</c:v>
                </c:pt>
                <c:pt idx="7">
                  <c:v>Egyedi kedvezmény</c:v>
                </c:pt>
                <c:pt idx="8">
                  <c:v>Egyéb</c:v>
                </c:pt>
                <c:pt idx="9">
                  <c:v>Nem tudja / nem válaszol</c:v>
                </c:pt>
              </c:strCache>
            </c:strRef>
          </c:cat>
          <c:val>
            <c:numRef>
              <c:f>Munka1!$B$2:$B$11</c:f>
              <c:numCache>
                <c:formatCode>General</c:formatCode>
                <c:ptCount val="10"/>
                <c:pt idx="0">
                  <c:v>24</c:v>
                </c:pt>
                <c:pt idx="1">
                  <c:v>16.7</c:v>
                </c:pt>
                <c:pt idx="2">
                  <c:v>13.6</c:v>
                </c:pt>
                <c:pt idx="3">
                  <c:v>13.2</c:v>
                </c:pt>
                <c:pt idx="4">
                  <c:v>8.1</c:v>
                </c:pt>
                <c:pt idx="5">
                  <c:v>6.9</c:v>
                </c:pt>
                <c:pt idx="6">
                  <c:v>6.1</c:v>
                </c:pt>
                <c:pt idx="7">
                  <c:v>0.8</c:v>
                </c:pt>
                <c:pt idx="8">
                  <c:v>10.199999999999999</c:v>
                </c:pt>
                <c:pt idx="9">
                  <c:v>0.2</c:v>
                </c:pt>
              </c:numCache>
            </c:numRef>
          </c:val>
          <c:extLst>
            <c:ext xmlns:c16="http://schemas.microsoft.com/office/drawing/2014/chart" uri="{C3380CC4-5D6E-409C-BE32-E72D297353CC}">
              <c16:uniqueId val="{00000000-3B5A-4E23-AB64-02ECDE3E8C87}"/>
            </c:ext>
          </c:extLst>
        </c:ser>
        <c:ser>
          <c:idx val="1"/>
          <c:order val="1"/>
          <c:tx>
            <c:strRef>
              <c:f>Munka1!$C$1</c:f>
              <c:strCache>
                <c:ptCount val="1"/>
                <c:pt idx="0">
                  <c:v>2023.05.22 (n=460)</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37E6-4DE9-9702-88D5113F2ADB}"/>
              </c:ext>
            </c:extLst>
          </c:dPt>
          <c:dPt>
            <c:idx val="9"/>
            <c:invertIfNegative val="0"/>
            <c:bubble3D val="0"/>
            <c:spPr>
              <a:solidFill>
                <a:srgbClr val="F2BE30"/>
              </a:solidFill>
              <a:ln>
                <a:noFill/>
              </a:ln>
              <a:effectLst/>
            </c:spPr>
            <c:extLst>
              <c:ext xmlns:c16="http://schemas.microsoft.com/office/drawing/2014/chart" uri="{C3380CC4-5D6E-409C-BE32-E72D297353CC}">
                <c16:uniqueId val="{00000006-2C61-4EBC-AB68-EB79366DDE0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Szállás</c:v>
                </c:pt>
                <c:pt idx="1">
                  <c:v>Környezet</c:v>
                </c:pt>
                <c:pt idx="2">
                  <c:v>Kikapcsolódási lehetőségek</c:v>
                </c:pt>
                <c:pt idx="3">
                  <c:v>Ellátás</c:v>
                </c:pt>
                <c:pt idx="4">
                  <c:v>Személyzet</c:v>
                </c:pt>
                <c:pt idx="5">
                  <c:v>Kiszolgálás</c:v>
                </c:pt>
                <c:pt idx="6">
                  <c:v>Úti cél</c:v>
                </c:pt>
                <c:pt idx="7">
                  <c:v>Egyedi kedvezmény</c:v>
                </c:pt>
                <c:pt idx="8">
                  <c:v>Egyéb</c:v>
                </c:pt>
                <c:pt idx="9">
                  <c:v>Nem tudja / nem válaszol</c:v>
                </c:pt>
              </c:strCache>
            </c:strRef>
          </c:cat>
          <c:val>
            <c:numRef>
              <c:f>Munka1!$C$2:$C$11</c:f>
              <c:numCache>
                <c:formatCode>General</c:formatCode>
                <c:ptCount val="10"/>
                <c:pt idx="0">
                  <c:v>20.9</c:v>
                </c:pt>
                <c:pt idx="1">
                  <c:v>15.2</c:v>
                </c:pt>
                <c:pt idx="2">
                  <c:v>15.2</c:v>
                </c:pt>
                <c:pt idx="3">
                  <c:v>15</c:v>
                </c:pt>
                <c:pt idx="4">
                  <c:v>6.1</c:v>
                </c:pt>
                <c:pt idx="5">
                  <c:v>6.7</c:v>
                </c:pt>
                <c:pt idx="6">
                  <c:v>4.8</c:v>
                </c:pt>
                <c:pt idx="7">
                  <c:v>1.5</c:v>
                </c:pt>
                <c:pt idx="8">
                  <c:v>14.3</c:v>
                </c:pt>
                <c:pt idx="9">
                  <c:v>0.2</c:v>
                </c:pt>
              </c:numCache>
            </c:numRef>
          </c:val>
          <c:extLst xmlns:c15="http://schemas.microsoft.com/office/drawing/2012/chart">
            <c:ext xmlns:c16="http://schemas.microsoft.com/office/drawing/2014/chart" uri="{C3380CC4-5D6E-409C-BE32-E72D297353CC}">
              <c16:uniqueId val="{00000004-3B5A-4E23-AB64-02ECDE3E8C87}"/>
            </c:ext>
          </c:extLst>
        </c:ser>
        <c:ser>
          <c:idx val="2"/>
          <c:order val="2"/>
          <c:tx>
            <c:strRef>
              <c:f>Munka1!$D$1</c:f>
              <c:strCache>
                <c:ptCount val="1"/>
                <c:pt idx="0">
                  <c:v>2023.06.14 (n=451)</c:v>
                </c:pt>
              </c:strCache>
            </c:strRef>
          </c:tx>
          <c:spPr>
            <a:solidFill>
              <a:schemeClr val="accent3"/>
            </a:solidFill>
            <a:ln>
              <a:noFill/>
            </a:ln>
            <a:effectLst/>
          </c:spPr>
          <c:invertIfNegative val="0"/>
          <c:dPt>
            <c:idx val="9"/>
            <c:invertIfNegative val="0"/>
            <c:bubble3D val="0"/>
            <c:spPr>
              <a:solidFill>
                <a:schemeClr val="accent5">
                  <a:lumMod val="50000"/>
                </a:schemeClr>
              </a:solidFill>
              <a:ln>
                <a:noFill/>
              </a:ln>
              <a:effectLst/>
            </c:spPr>
            <c:extLst>
              <c:ext xmlns:c16="http://schemas.microsoft.com/office/drawing/2014/chart" uri="{C3380CC4-5D6E-409C-BE32-E72D297353CC}">
                <c16:uniqueId val="{0000000B-E51E-412D-BE0E-0C73ED7F77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Szállás</c:v>
                </c:pt>
                <c:pt idx="1">
                  <c:v>Környezet</c:v>
                </c:pt>
                <c:pt idx="2">
                  <c:v>Kikapcsolódási lehetőségek</c:v>
                </c:pt>
                <c:pt idx="3">
                  <c:v>Ellátás</c:v>
                </c:pt>
                <c:pt idx="4">
                  <c:v>Személyzet</c:v>
                </c:pt>
                <c:pt idx="5">
                  <c:v>Kiszolgálás</c:v>
                </c:pt>
                <c:pt idx="6">
                  <c:v>Úti cél</c:v>
                </c:pt>
                <c:pt idx="7">
                  <c:v>Egyedi kedvezmény</c:v>
                </c:pt>
                <c:pt idx="8">
                  <c:v>Egyéb</c:v>
                </c:pt>
                <c:pt idx="9">
                  <c:v>Nem tudja / nem válaszol</c:v>
                </c:pt>
              </c:strCache>
            </c:strRef>
          </c:cat>
          <c:val>
            <c:numRef>
              <c:f>Munka1!$D$2:$D$11</c:f>
              <c:numCache>
                <c:formatCode>General</c:formatCode>
                <c:ptCount val="10"/>
                <c:pt idx="0">
                  <c:v>24.6</c:v>
                </c:pt>
                <c:pt idx="1">
                  <c:v>17.3</c:v>
                </c:pt>
                <c:pt idx="2">
                  <c:v>14.6</c:v>
                </c:pt>
                <c:pt idx="3">
                  <c:v>12.6</c:v>
                </c:pt>
                <c:pt idx="4">
                  <c:v>7.5</c:v>
                </c:pt>
                <c:pt idx="5">
                  <c:v>10.9</c:v>
                </c:pt>
                <c:pt idx="6">
                  <c:v>7.1</c:v>
                </c:pt>
                <c:pt idx="7">
                  <c:v>0.9</c:v>
                </c:pt>
                <c:pt idx="8">
                  <c:v>4.2</c:v>
                </c:pt>
                <c:pt idx="9">
                  <c:v>0.2</c:v>
                </c:pt>
              </c:numCache>
            </c:numRef>
          </c:val>
          <c:extLst>
            <c:ext xmlns:c16="http://schemas.microsoft.com/office/drawing/2014/chart" uri="{C3380CC4-5D6E-409C-BE32-E72D297353CC}">
              <c16:uniqueId val="{0000000A-E51E-412D-BE0E-0C73ED7F777E}"/>
            </c:ext>
          </c:extLst>
        </c:ser>
        <c:dLbls>
          <c:dLblPos val="outEnd"/>
          <c:showLegendKey val="0"/>
          <c:showVal val="1"/>
          <c:showCatName val="0"/>
          <c:showSerName val="0"/>
          <c:showPercent val="0"/>
          <c:showBubbleSize val="0"/>
        </c:dLbls>
        <c:gapWidth val="182"/>
        <c:axId val="403592944"/>
        <c:axId val="403607920"/>
        <c:extLst/>
      </c:barChart>
      <c:catAx>
        <c:axId val="403592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403607920"/>
        <c:crosses val="autoZero"/>
        <c:auto val="1"/>
        <c:lblAlgn val="ctr"/>
        <c:lblOffset val="100"/>
        <c:noMultiLvlLbl val="0"/>
      </c:catAx>
      <c:valAx>
        <c:axId val="403607920"/>
        <c:scaling>
          <c:orientation val="minMax"/>
          <c:max val="25"/>
        </c:scaling>
        <c:delete val="1"/>
        <c:axPos val="t"/>
        <c:numFmt formatCode="General" sourceLinked="1"/>
        <c:majorTickMark val="none"/>
        <c:minorTickMark val="none"/>
        <c:tickLblPos val="nextTo"/>
        <c:crossAx val="403592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74611690711377"/>
          <c:y val="0.10253955433481876"/>
          <c:w val="0.69581386791471445"/>
          <c:h val="0.83092294806296363"/>
        </c:manualLayout>
      </c:layout>
      <c:barChart>
        <c:barDir val="col"/>
        <c:grouping val="stacked"/>
        <c:varyColors val="0"/>
        <c:ser>
          <c:idx val="0"/>
          <c:order val="0"/>
          <c:tx>
            <c:strRef>
              <c:f>Munka1!$B$1</c:f>
              <c:strCache>
                <c:ptCount val="1"/>
                <c:pt idx="0">
                  <c:v>Egy hónapon belül</c:v>
                </c:pt>
              </c:strCache>
            </c:strRef>
          </c:tx>
          <c:spPr>
            <a:solidFill>
              <a:schemeClr val="accent1">
                <a:lumMod val="75000"/>
              </a:schemeClr>
            </a:solidFill>
            <a:ln>
              <a:noFill/>
            </a:ln>
            <a:effectLst/>
          </c:spPr>
          <c:invertIfNegative val="0"/>
          <c:dLbls>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Munka1!$B$24:$B$26</c:f>
              <c:numCache>
                <c:formatCode>General</c:formatCode>
                <c:ptCount val="3"/>
                <c:pt idx="0">
                  <c:v>21.5</c:v>
                </c:pt>
                <c:pt idx="1">
                  <c:v>19.8</c:v>
                </c:pt>
                <c:pt idx="2">
                  <c:v>29.3</c:v>
                </c:pt>
              </c:numCache>
            </c:numRef>
          </c:val>
          <c:extLst>
            <c:ext xmlns:c16="http://schemas.microsoft.com/office/drawing/2014/chart" uri="{C3380CC4-5D6E-409C-BE32-E72D297353CC}">
              <c16:uniqueId val="{00000000-39D1-423E-8AC5-F7A75E23D353}"/>
            </c:ext>
          </c:extLst>
        </c:ser>
        <c:ser>
          <c:idx val="1"/>
          <c:order val="1"/>
          <c:tx>
            <c:strRef>
              <c:f>Munka1!$C$1</c:f>
              <c:strCache>
                <c:ptCount val="1"/>
                <c:pt idx="0">
                  <c:v>Három hónapon belül</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Munka1!$C$24:$C$26</c:f>
              <c:numCache>
                <c:formatCode>General</c:formatCode>
                <c:ptCount val="3"/>
                <c:pt idx="0">
                  <c:v>25</c:v>
                </c:pt>
                <c:pt idx="1">
                  <c:v>42.1</c:v>
                </c:pt>
                <c:pt idx="2">
                  <c:v>38.5</c:v>
                </c:pt>
              </c:numCache>
            </c:numRef>
          </c:val>
          <c:extLst>
            <c:ext xmlns:c16="http://schemas.microsoft.com/office/drawing/2014/chart" uri="{C3380CC4-5D6E-409C-BE32-E72D297353CC}">
              <c16:uniqueId val="{00000001-39D1-423E-8AC5-F7A75E23D353}"/>
            </c:ext>
          </c:extLst>
        </c:ser>
        <c:ser>
          <c:idx val="2"/>
          <c:order val="2"/>
          <c:tx>
            <c:strRef>
              <c:f>Munka1!$D$1</c:f>
              <c:strCache>
                <c:ptCount val="1"/>
                <c:pt idx="0">
                  <c:v>A következő fél évben</c:v>
                </c:pt>
              </c:strCache>
            </c:strRef>
          </c:tx>
          <c:spPr>
            <a:solidFill>
              <a:srgbClr val="EE7B86"/>
            </a:solidFill>
            <a:ln>
              <a:noFill/>
            </a:ln>
            <a:effectLst/>
          </c:spPr>
          <c:invertIfNegative val="0"/>
          <c:dLbls>
            <c:spPr>
              <a:solidFill>
                <a:srgbClr val="EE7B86"/>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Munka1!$D$24:$D$26</c:f>
              <c:numCache>
                <c:formatCode>General</c:formatCode>
                <c:ptCount val="3"/>
                <c:pt idx="0">
                  <c:v>33.200000000000003</c:v>
                </c:pt>
                <c:pt idx="1">
                  <c:v>20.100000000000001</c:v>
                </c:pt>
                <c:pt idx="2">
                  <c:v>10.8</c:v>
                </c:pt>
              </c:numCache>
            </c:numRef>
          </c:val>
          <c:extLst>
            <c:ext xmlns:c16="http://schemas.microsoft.com/office/drawing/2014/chart" uri="{C3380CC4-5D6E-409C-BE32-E72D297353CC}">
              <c16:uniqueId val="{00000002-39D1-423E-8AC5-F7A75E23D353}"/>
            </c:ext>
          </c:extLst>
        </c:ser>
        <c:ser>
          <c:idx val="3"/>
          <c:order val="3"/>
          <c:tx>
            <c:strRef>
              <c:f>Munka1!$E$1</c:f>
              <c:strCache>
                <c:ptCount val="1"/>
                <c:pt idx="0">
                  <c:v>A következő egy évben</c:v>
                </c:pt>
              </c:strCache>
            </c:strRef>
          </c:tx>
          <c:spPr>
            <a:solidFill>
              <a:srgbClr val="E22335"/>
            </a:solidFill>
            <a:ln>
              <a:noFill/>
            </a:ln>
            <a:effectLst/>
          </c:spPr>
          <c:invertIfNegative val="0"/>
          <c:dLbls>
            <c:spPr>
              <a:solidFill>
                <a:srgbClr val="E2233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Munka1!$E$24:$E$26</c:f>
              <c:numCache>
                <c:formatCode>General</c:formatCode>
                <c:ptCount val="3"/>
                <c:pt idx="0">
                  <c:v>5.8</c:v>
                </c:pt>
                <c:pt idx="1">
                  <c:v>4.4000000000000004</c:v>
                </c:pt>
                <c:pt idx="2">
                  <c:v>5.3</c:v>
                </c:pt>
              </c:numCache>
            </c:numRef>
          </c:val>
          <c:extLst>
            <c:ext xmlns:c16="http://schemas.microsoft.com/office/drawing/2014/chart" uri="{C3380CC4-5D6E-409C-BE32-E72D297353CC}">
              <c16:uniqueId val="{00000003-39D1-423E-8AC5-F7A75E23D353}"/>
            </c:ext>
          </c:extLst>
        </c:ser>
        <c:ser>
          <c:idx val="4"/>
          <c:order val="4"/>
          <c:tx>
            <c:strRef>
              <c:f>Munka1!$F$1</c:f>
              <c:strCache>
                <c:ptCount val="1"/>
                <c:pt idx="0">
                  <c:v>Nem tervezek belföldi utazást tenni az elkövetkező egy éven belül</c:v>
                </c:pt>
              </c:strCache>
            </c:strRef>
          </c:tx>
          <c:spPr>
            <a:solidFill>
              <a:schemeClr val="bg1">
                <a:lumMod val="50000"/>
              </a:schemeClr>
            </a:solidFill>
            <a:ln>
              <a:noFill/>
            </a:ln>
            <a:effectLst/>
          </c:spPr>
          <c:invertIfNegative val="0"/>
          <c:dLbls>
            <c:spPr>
              <a:solidFill>
                <a:srgbClr val="7F7F7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Munka1!$F$24:$F$26</c:f>
              <c:numCache>
                <c:formatCode>General</c:formatCode>
                <c:ptCount val="3"/>
                <c:pt idx="0">
                  <c:v>12.1</c:v>
                </c:pt>
                <c:pt idx="1">
                  <c:v>11.2</c:v>
                </c:pt>
                <c:pt idx="2">
                  <c:v>14.5</c:v>
                </c:pt>
              </c:numCache>
            </c:numRef>
          </c:val>
          <c:extLst>
            <c:ext xmlns:c16="http://schemas.microsoft.com/office/drawing/2014/chart" uri="{C3380CC4-5D6E-409C-BE32-E72D297353CC}">
              <c16:uniqueId val="{00000004-39D1-423E-8AC5-F7A75E23D353}"/>
            </c:ext>
          </c:extLst>
        </c:ser>
        <c:ser>
          <c:idx val="5"/>
          <c:order val="5"/>
          <c:tx>
            <c:strRef>
              <c:f>Munka1!$G$1</c:f>
              <c:strCache>
                <c:ptCount val="1"/>
                <c:pt idx="0">
                  <c:v>Nem tudom/Nem válaszolok</c:v>
                </c:pt>
              </c:strCache>
            </c:strRef>
          </c:tx>
          <c:spPr>
            <a:solidFill>
              <a:srgbClr val="F2BE30"/>
            </a:solidFill>
            <a:ln>
              <a:noFill/>
            </a:ln>
            <a:effectLst/>
          </c:spPr>
          <c:invertIfNegative val="0"/>
          <c:dLbls>
            <c:spPr>
              <a:solidFill>
                <a:schemeClr val="accent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Munka1!$G$24:$G$26</c:f>
              <c:numCache>
                <c:formatCode>General</c:formatCode>
                <c:ptCount val="3"/>
                <c:pt idx="0">
                  <c:v>2.5</c:v>
                </c:pt>
                <c:pt idx="1">
                  <c:v>2.4</c:v>
                </c:pt>
                <c:pt idx="2">
                  <c:v>1.6</c:v>
                </c:pt>
              </c:numCache>
            </c:numRef>
          </c:val>
          <c:extLst>
            <c:ext xmlns:c16="http://schemas.microsoft.com/office/drawing/2014/chart" uri="{C3380CC4-5D6E-409C-BE32-E72D297353CC}">
              <c16:uniqueId val="{00000005-39D1-423E-8AC5-F7A75E23D353}"/>
            </c:ext>
          </c:extLst>
        </c:ser>
        <c:dLbls>
          <c:showLegendKey val="0"/>
          <c:showVal val="0"/>
          <c:showCatName val="0"/>
          <c:showSerName val="0"/>
          <c:showPercent val="0"/>
          <c:showBubbleSize val="0"/>
        </c:dLbls>
        <c:gapWidth val="150"/>
        <c:overlap val="100"/>
        <c:axId val="315674624"/>
        <c:axId val="315677368"/>
      </c:barChart>
      <c:catAx>
        <c:axId val="315674624"/>
        <c:scaling>
          <c:orientation val="minMax"/>
        </c:scaling>
        <c:delete val="0"/>
        <c:axPos val="b"/>
        <c:numFmt formatCode="m/d/yyyy"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15677368"/>
        <c:crosses val="autoZero"/>
        <c:auto val="0"/>
        <c:lblAlgn val="ctr"/>
        <c:lblOffset val="100"/>
        <c:noMultiLvlLbl val="1"/>
      </c:catAx>
      <c:valAx>
        <c:axId val="315677368"/>
        <c:scaling>
          <c:orientation val="minMax"/>
          <c:max val="100"/>
        </c:scaling>
        <c:delete val="1"/>
        <c:axPos val="l"/>
        <c:numFmt formatCode="General" sourceLinked="1"/>
        <c:majorTickMark val="none"/>
        <c:minorTickMark val="none"/>
        <c:tickLblPos val="nextTo"/>
        <c:crossAx val="315674624"/>
        <c:crosses val="autoZero"/>
        <c:crossBetween val="between"/>
      </c:valAx>
      <c:spPr>
        <a:noFill/>
        <a:ln>
          <a:noFill/>
        </a:ln>
        <a:effectLst/>
      </c:spPr>
    </c:plotArea>
    <c:legend>
      <c:legendPos val="l"/>
      <c:layout>
        <c:manualLayout>
          <c:xMode val="edge"/>
          <c:yMode val="edge"/>
          <c:x val="3.8665589996264717E-2"/>
          <c:y val="0.12655489800470368"/>
          <c:w val="0.3459171693767441"/>
          <c:h val="0.815229340478534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74611690711377"/>
          <c:y val="0.10253955433481876"/>
          <c:w val="0.69581386791471445"/>
          <c:h val="0.83092294806296363"/>
        </c:manualLayout>
      </c:layout>
      <c:barChart>
        <c:barDir val="col"/>
        <c:grouping val="stacked"/>
        <c:varyColors val="0"/>
        <c:ser>
          <c:idx val="0"/>
          <c:order val="0"/>
          <c:tx>
            <c:strRef>
              <c:f>Munka1!$B$1</c:f>
              <c:strCache>
                <c:ptCount val="1"/>
                <c:pt idx="0">
                  <c:v>Egy alkalommal</c:v>
                </c:pt>
              </c:strCache>
            </c:strRef>
          </c:tx>
          <c:spPr>
            <a:solidFill>
              <a:schemeClr val="accent1">
                <a:lumMod val="75000"/>
              </a:schemeClr>
            </a:solidFill>
            <a:ln>
              <a:noFill/>
            </a:ln>
            <a:effectLst/>
          </c:spPr>
          <c:invertIfNegative val="0"/>
          <c:dLbls>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Munka1!$A$24:$A$26</c:f>
              <c:strCache>
                <c:ptCount val="3"/>
                <c:pt idx="0">
                  <c:v>2023.04.10 (n=855)</c:v>
                </c:pt>
                <c:pt idx="1">
                  <c:v>2023.05.22 (n=864)</c:v>
                </c:pt>
                <c:pt idx="2">
                  <c:v>2023.06.14 (n=840)</c:v>
                </c:pt>
              </c:strCache>
            </c:strRef>
          </c:cat>
          <c:val>
            <c:numRef>
              <c:f>Munka1!$B$24:$B$26</c:f>
              <c:numCache>
                <c:formatCode>General</c:formatCode>
                <c:ptCount val="3"/>
                <c:pt idx="0">
                  <c:v>29.1</c:v>
                </c:pt>
                <c:pt idx="1">
                  <c:v>25.3</c:v>
                </c:pt>
                <c:pt idx="2">
                  <c:v>26.5</c:v>
                </c:pt>
              </c:numCache>
            </c:numRef>
          </c:val>
          <c:extLst>
            <c:ext xmlns:c16="http://schemas.microsoft.com/office/drawing/2014/chart" uri="{C3380CC4-5D6E-409C-BE32-E72D297353CC}">
              <c16:uniqueId val="{00000000-1D3B-496B-B709-D1E98903336D}"/>
            </c:ext>
          </c:extLst>
        </c:ser>
        <c:ser>
          <c:idx val="1"/>
          <c:order val="1"/>
          <c:tx>
            <c:strRef>
              <c:f>Munka1!$C$1</c:f>
              <c:strCache>
                <c:ptCount val="1"/>
                <c:pt idx="0">
                  <c:v>Két alkalommal</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Munka1!$A$24:$A$26</c:f>
              <c:strCache>
                <c:ptCount val="3"/>
                <c:pt idx="0">
                  <c:v>2023.04.10 (n=855)</c:v>
                </c:pt>
                <c:pt idx="1">
                  <c:v>2023.05.22 (n=864)</c:v>
                </c:pt>
                <c:pt idx="2">
                  <c:v>2023.06.14 (n=840)</c:v>
                </c:pt>
              </c:strCache>
            </c:strRef>
          </c:cat>
          <c:val>
            <c:numRef>
              <c:f>Munka1!$C$24:$C$26</c:f>
              <c:numCache>
                <c:formatCode>General</c:formatCode>
                <c:ptCount val="3"/>
                <c:pt idx="0">
                  <c:v>30.9</c:v>
                </c:pt>
                <c:pt idx="1">
                  <c:v>30.6</c:v>
                </c:pt>
                <c:pt idx="2">
                  <c:v>32.1</c:v>
                </c:pt>
              </c:numCache>
            </c:numRef>
          </c:val>
          <c:extLst>
            <c:ext xmlns:c16="http://schemas.microsoft.com/office/drawing/2014/chart" uri="{C3380CC4-5D6E-409C-BE32-E72D297353CC}">
              <c16:uniqueId val="{00000001-1D3B-496B-B709-D1E98903336D}"/>
            </c:ext>
          </c:extLst>
        </c:ser>
        <c:ser>
          <c:idx val="2"/>
          <c:order val="2"/>
          <c:tx>
            <c:strRef>
              <c:f>Munka1!$D$1</c:f>
              <c:strCache>
                <c:ptCount val="1"/>
                <c:pt idx="0">
                  <c:v>Három alkalommal</c:v>
                </c:pt>
              </c:strCache>
            </c:strRef>
          </c:tx>
          <c:spPr>
            <a:solidFill>
              <a:srgbClr val="EE7B86"/>
            </a:solidFill>
            <a:ln>
              <a:noFill/>
            </a:ln>
            <a:effectLst/>
          </c:spPr>
          <c:invertIfNegative val="0"/>
          <c:dLbls>
            <c:spPr>
              <a:solidFill>
                <a:srgbClr val="EE7B86"/>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Munka1!$A$24:$A$26</c:f>
              <c:strCache>
                <c:ptCount val="3"/>
                <c:pt idx="0">
                  <c:v>2023.04.10 (n=855)</c:v>
                </c:pt>
                <c:pt idx="1">
                  <c:v>2023.05.22 (n=864)</c:v>
                </c:pt>
                <c:pt idx="2">
                  <c:v>2023.06.14 (n=840)</c:v>
                </c:pt>
              </c:strCache>
            </c:strRef>
          </c:cat>
          <c:val>
            <c:numRef>
              <c:f>Munka1!$D$24:$D$26</c:f>
              <c:numCache>
                <c:formatCode>General</c:formatCode>
                <c:ptCount val="3"/>
                <c:pt idx="0">
                  <c:v>16.600000000000001</c:v>
                </c:pt>
                <c:pt idx="1">
                  <c:v>18.600000000000001</c:v>
                </c:pt>
                <c:pt idx="2">
                  <c:v>18.600000000000001</c:v>
                </c:pt>
              </c:numCache>
            </c:numRef>
          </c:val>
          <c:extLst>
            <c:ext xmlns:c16="http://schemas.microsoft.com/office/drawing/2014/chart" uri="{C3380CC4-5D6E-409C-BE32-E72D297353CC}">
              <c16:uniqueId val="{00000002-1D3B-496B-B709-D1E98903336D}"/>
            </c:ext>
          </c:extLst>
        </c:ser>
        <c:ser>
          <c:idx val="3"/>
          <c:order val="3"/>
          <c:tx>
            <c:strRef>
              <c:f>Munka1!$E$1</c:f>
              <c:strCache>
                <c:ptCount val="1"/>
                <c:pt idx="0">
                  <c:v>Négy alkalommal</c:v>
                </c:pt>
              </c:strCache>
            </c:strRef>
          </c:tx>
          <c:spPr>
            <a:solidFill>
              <a:srgbClr val="E22335"/>
            </a:solidFill>
            <a:ln>
              <a:noFill/>
            </a:ln>
            <a:effectLst/>
          </c:spPr>
          <c:invertIfNegative val="0"/>
          <c:dLbls>
            <c:spPr>
              <a:solidFill>
                <a:srgbClr val="E2233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Munka1!$A$24:$A$26</c:f>
              <c:strCache>
                <c:ptCount val="3"/>
                <c:pt idx="0">
                  <c:v>2023.04.10 (n=855)</c:v>
                </c:pt>
                <c:pt idx="1">
                  <c:v>2023.05.22 (n=864)</c:v>
                </c:pt>
                <c:pt idx="2">
                  <c:v>2023.06.14 (n=840)</c:v>
                </c:pt>
              </c:strCache>
            </c:strRef>
          </c:cat>
          <c:val>
            <c:numRef>
              <c:f>Munka1!$E$24:$E$26</c:f>
              <c:numCache>
                <c:formatCode>General</c:formatCode>
                <c:ptCount val="3"/>
                <c:pt idx="0">
                  <c:v>7.3</c:v>
                </c:pt>
                <c:pt idx="1">
                  <c:v>8.9</c:v>
                </c:pt>
                <c:pt idx="2">
                  <c:v>8.5</c:v>
                </c:pt>
              </c:numCache>
            </c:numRef>
          </c:val>
          <c:extLst>
            <c:ext xmlns:c16="http://schemas.microsoft.com/office/drawing/2014/chart" uri="{C3380CC4-5D6E-409C-BE32-E72D297353CC}">
              <c16:uniqueId val="{00000003-1D3B-496B-B709-D1E98903336D}"/>
            </c:ext>
          </c:extLst>
        </c:ser>
        <c:ser>
          <c:idx val="4"/>
          <c:order val="4"/>
          <c:tx>
            <c:strRef>
              <c:f>Munka1!$F$1</c:f>
              <c:strCache>
                <c:ptCount val="1"/>
                <c:pt idx="0">
                  <c:v>Öt vagy több alkalommal</c:v>
                </c:pt>
              </c:strCache>
            </c:strRef>
          </c:tx>
          <c:spPr>
            <a:solidFill>
              <a:schemeClr val="bg1">
                <a:lumMod val="50000"/>
              </a:schemeClr>
            </a:solidFill>
            <a:ln>
              <a:noFill/>
            </a:ln>
            <a:effectLst/>
          </c:spPr>
          <c:invertIfNegative val="0"/>
          <c:dLbls>
            <c:spPr>
              <a:solidFill>
                <a:srgbClr val="7F7F7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Munka1!$A$24:$A$26</c:f>
              <c:strCache>
                <c:ptCount val="3"/>
                <c:pt idx="0">
                  <c:v>2023.04.10 (n=855)</c:v>
                </c:pt>
                <c:pt idx="1">
                  <c:v>2023.05.22 (n=864)</c:v>
                </c:pt>
                <c:pt idx="2">
                  <c:v>2023.06.14 (n=840)</c:v>
                </c:pt>
              </c:strCache>
            </c:strRef>
          </c:cat>
          <c:val>
            <c:numRef>
              <c:f>Munka1!$F$24:$F$26</c:f>
              <c:numCache>
                <c:formatCode>General</c:formatCode>
                <c:ptCount val="3"/>
                <c:pt idx="0">
                  <c:v>12.2</c:v>
                </c:pt>
                <c:pt idx="1">
                  <c:v>13.8</c:v>
                </c:pt>
                <c:pt idx="2">
                  <c:v>11.7</c:v>
                </c:pt>
              </c:numCache>
            </c:numRef>
          </c:val>
          <c:extLst>
            <c:ext xmlns:c16="http://schemas.microsoft.com/office/drawing/2014/chart" uri="{C3380CC4-5D6E-409C-BE32-E72D297353CC}">
              <c16:uniqueId val="{00000004-1D3B-496B-B709-D1E98903336D}"/>
            </c:ext>
          </c:extLst>
        </c:ser>
        <c:ser>
          <c:idx val="5"/>
          <c:order val="5"/>
          <c:tx>
            <c:strRef>
              <c:f>Munka1!$G$1</c:f>
              <c:strCache>
                <c:ptCount val="1"/>
                <c:pt idx="0">
                  <c:v>Nem tudom/nem válaszolok</c:v>
                </c:pt>
              </c:strCache>
            </c:strRef>
          </c:tx>
          <c:spPr>
            <a:solidFill>
              <a:srgbClr val="F2BE30"/>
            </a:solidFill>
            <a:ln>
              <a:noFill/>
            </a:ln>
            <a:effectLst/>
          </c:spPr>
          <c:invertIfNegative val="0"/>
          <c:dLbls>
            <c:spPr>
              <a:solidFill>
                <a:schemeClr val="accent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Munka1!$A$24:$A$26</c:f>
              <c:strCache>
                <c:ptCount val="3"/>
                <c:pt idx="0">
                  <c:v>2023.04.10 (n=855)</c:v>
                </c:pt>
                <c:pt idx="1">
                  <c:v>2023.05.22 (n=864)</c:v>
                </c:pt>
                <c:pt idx="2">
                  <c:v>2023.06.14 (n=840)</c:v>
                </c:pt>
              </c:strCache>
            </c:strRef>
          </c:cat>
          <c:val>
            <c:numRef>
              <c:f>Munka1!$G$24:$G$26</c:f>
              <c:numCache>
                <c:formatCode>General</c:formatCode>
                <c:ptCount val="3"/>
                <c:pt idx="0">
                  <c:v>4</c:v>
                </c:pt>
                <c:pt idx="1">
                  <c:v>2.8</c:v>
                </c:pt>
                <c:pt idx="2">
                  <c:v>2.6</c:v>
                </c:pt>
              </c:numCache>
            </c:numRef>
          </c:val>
          <c:extLst>
            <c:ext xmlns:c16="http://schemas.microsoft.com/office/drawing/2014/chart" uri="{C3380CC4-5D6E-409C-BE32-E72D297353CC}">
              <c16:uniqueId val="{00000005-1D3B-496B-B709-D1E98903336D}"/>
            </c:ext>
          </c:extLst>
        </c:ser>
        <c:dLbls>
          <c:showLegendKey val="0"/>
          <c:showVal val="0"/>
          <c:showCatName val="0"/>
          <c:showSerName val="0"/>
          <c:showPercent val="0"/>
          <c:showBubbleSize val="0"/>
        </c:dLbls>
        <c:gapWidth val="150"/>
        <c:overlap val="100"/>
        <c:axId val="315674624"/>
        <c:axId val="315677368"/>
      </c:barChart>
      <c:catAx>
        <c:axId val="31567462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15677368"/>
        <c:crosses val="autoZero"/>
        <c:auto val="0"/>
        <c:lblAlgn val="ctr"/>
        <c:lblOffset val="100"/>
        <c:noMultiLvlLbl val="1"/>
      </c:catAx>
      <c:valAx>
        <c:axId val="315677368"/>
        <c:scaling>
          <c:orientation val="minMax"/>
          <c:max val="100"/>
        </c:scaling>
        <c:delete val="1"/>
        <c:axPos val="l"/>
        <c:numFmt formatCode="General" sourceLinked="1"/>
        <c:majorTickMark val="none"/>
        <c:minorTickMark val="none"/>
        <c:tickLblPos val="nextTo"/>
        <c:crossAx val="315674624"/>
        <c:crosses val="autoZero"/>
        <c:crossBetween val="between"/>
      </c:valAx>
      <c:spPr>
        <a:noFill/>
        <a:ln>
          <a:noFill/>
        </a:ln>
        <a:effectLst/>
      </c:spPr>
    </c:plotArea>
    <c:legend>
      <c:legendPos val="l"/>
      <c:layout>
        <c:manualLayout>
          <c:xMode val="edge"/>
          <c:yMode val="edge"/>
          <c:x val="4.2066031063204085E-2"/>
          <c:y val="0.11215583119533121"/>
          <c:w val="0.3459171693767441"/>
          <c:h val="0.815229340478534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07520260642347"/>
          <c:y val="1.0765796369185647E-2"/>
          <c:w val="0.53292491320623669"/>
          <c:h val="0.99903114271992732"/>
        </c:manualLayout>
      </c:layout>
      <c:barChart>
        <c:barDir val="bar"/>
        <c:grouping val="clustered"/>
        <c:varyColors val="0"/>
        <c:ser>
          <c:idx val="0"/>
          <c:order val="0"/>
          <c:tx>
            <c:strRef>
              <c:f>Munka1!$B$1</c:f>
              <c:strCache>
                <c:ptCount val="1"/>
                <c:pt idx="0">
                  <c:v>Oszlop3</c:v>
                </c:pt>
              </c:strCache>
            </c:strRef>
          </c:tx>
          <c:spPr>
            <a:solidFill>
              <a:schemeClr val="accent1"/>
            </a:solidFill>
            <a:ln>
              <a:noFill/>
            </a:ln>
            <a:effectLst/>
          </c:spPr>
          <c:invertIfNegative val="0"/>
          <c:dPt>
            <c:idx val="15"/>
            <c:invertIfNegative val="0"/>
            <c:bubble3D val="0"/>
            <c:spPr>
              <a:solidFill>
                <a:schemeClr val="bg1">
                  <a:lumMod val="50000"/>
                </a:schemeClr>
              </a:solidFill>
              <a:ln>
                <a:noFill/>
              </a:ln>
              <a:effectLst/>
            </c:spPr>
            <c:extLst>
              <c:ext xmlns:c16="http://schemas.microsoft.com/office/drawing/2014/chart" uri="{C3380CC4-5D6E-409C-BE32-E72D297353CC}">
                <c16:uniqueId val="{00000002-09CB-43DE-9620-0C963B253692}"/>
              </c:ext>
            </c:extLst>
          </c:dPt>
          <c:dPt>
            <c:idx val="16"/>
            <c:invertIfNegative val="0"/>
            <c:bubble3D val="0"/>
            <c:spPr>
              <a:solidFill>
                <a:schemeClr val="accent5"/>
              </a:solidFill>
              <a:ln>
                <a:noFill/>
              </a:ln>
              <a:effectLst/>
            </c:spPr>
            <c:extLst>
              <c:ext xmlns:c16="http://schemas.microsoft.com/office/drawing/2014/chart" uri="{C3380CC4-5D6E-409C-BE32-E72D297353CC}">
                <c16:uniqueId val="{00000000-1E0F-47EC-8DF4-C0152549C7C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Munka1!$A$2:$A$18</c:f>
              <c:strCache>
                <c:ptCount val="17"/>
                <c:pt idx="0">
                  <c:v>Balaton turisztikai térség </c:v>
                </c:pt>
                <c:pt idx="1">
                  <c:v>Budapest környéke turisztikai térség </c:v>
                </c:pt>
                <c:pt idx="2">
                  <c:v>Bükk térség </c:v>
                </c:pt>
                <c:pt idx="3">
                  <c:v>Debrecen- Hajdúszoboszló térsége </c:v>
                </c:pt>
                <c:pt idx="4">
                  <c:v>Tisza-tó – Hortobágy térsége</c:v>
                </c:pt>
                <c:pt idx="5">
                  <c:v>Tokaj térsége </c:v>
                </c:pt>
                <c:pt idx="6">
                  <c:v>Pécs–Villány turisztikai térség </c:v>
                </c:pt>
                <c:pt idx="7">
                  <c:v>Szeged és térsége turisztikai térség </c:v>
                </c:pt>
                <c:pt idx="8">
                  <c:v>Bük–Sárvár turisztikai térség </c:v>
                </c:pt>
                <c:pt idx="9">
                  <c:v>Gyula és térsége turisztikai térség </c:v>
                </c:pt>
                <c:pt idx="10">
                  <c:v>Sopron–Fertő turisztikai térség </c:v>
                </c:pt>
                <c:pt idx="11">
                  <c:v>Mátra térség </c:v>
                </c:pt>
                <c:pt idx="12">
                  <c:v>Győr–Pannonhalma turisztikai térség </c:v>
                </c:pt>
                <c:pt idx="13">
                  <c:v>Felső-Tisza térsége </c:v>
                </c:pt>
                <c:pt idx="14">
                  <c:v>Nyírség térsége </c:v>
                </c:pt>
                <c:pt idx="15">
                  <c:v>Egyéb, éspedig:</c:v>
                </c:pt>
                <c:pt idx="16">
                  <c:v>Nem tudom/nem válaszolok</c:v>
                </c:pt>
              </c:strCache>
            </c:strRef>
          </c:cat>
          <c:val>
            <c:numRef>
              <c:f>Munka1!$B$2:$B$18</c:f>
              <c:numCache>
                <c:formatCode>General</c:formatCode>
                <c:ptCount val="17"/>
                <c:pt idx="0">
                  <c:v>37.1</c:v>
                </c:pt>
                <c:pt idx="1">
                  <c:v>8.6999999999999993</c:v>
                </c:pt>
                <c:pt idx="2">
                  <c:v>6.2</c:v>
                </c:pt>
                <c:pt idx="3">
                  <c:v>6</c:v>
                </c:pt>
                <c:pt idx="4">
                  <c:v>3.8</c:v>
                </c:pt>
                <c:pt idx="5">
                  <c:v>3.2</c:v>
                </c:pt>
                <c:pt idx="6">
                  <c:v>3</c:v>
                </c:pt>
                <c:pt idx="7">
                  <c:v>2.6</c:v>
                </c:pt>
                <c:pt idx="8">
                  <c:v>2.5</c:v>
                </c:pt>
                <c:pt idx="9">
                  <c:v>2.5</c:v>
                </c:pt>
                <c:pt idx="10">
                  <c:v>2.2999999999999998</c:v>
                </c:pt>
                <c:pt idx="11">
                  <c:v>2.1</c:v>
                </c:pt>
                <c:pt idx="12">
                  <c:v>1.3</c:v>
                </c:pt>
                <c:pt idx="13">
                  <c:v>0.7</c:v>
                </c:pt>
                <c:pt idx="14">
                  <c:v>0.6</c:v>
                </c:pt>
                <c:pt idx="15">
                  <c:v>12.3</c:v>
                </c:pt>
                <c:pt idx="16">
                  <c:v>5.0999999999999996</c:v>
                </c:pt>
              </c:numCache>
            </c:numRef>
          </c:val>
          <c:extLst>
            <c:ext xmlns:c16="http://schemas.microsoft.com/office/drawing/2014/chart" uri="{C3380CC4-5D6E-409C-BE32-E72D297353CC}">
              <c16:uniqueId val="{00000000-96C1-4584-9A52-9FB6796FFBE5}"/>
            </c:ext>
          </c:extLst>
        </c:ser>
        <c:dLbls>
          <c:dLblPos val="outEnd"/>
          <c:showLegendKey val="0"/>
          <c:showVal val="1"/>
          <c:showCatName val="0"/>
          <c:showSerName val="0"/>
          <c:showPercent val="0"/>
          <c:showBubbleSize val="0"/>
        </c:dLbls>
        <c:gapWidth val="127"/>
        <c:axId val="583977887"/>
        <c:axId val="583978303"/>
        <c:extLst>
          <c:ext xmlns:c15="http://schemas.microsoft.com/office/drawing/2012/chart" uri="{02D57815-91ED-43cb-92C2-25804820EDAC}">
            <c15:filteredBarSeries>
              <c15:ser>
                <c:idx val="1"/>
                <c:order val="1"/>
                <c:tx>
                  <c:strRef>
                    <c:extLst>
                      <c:ext uri="{02D57815-91ED-43cb-92C2-25804820EDAC}">
                        <c15:formulaRef>
                          <c15:sqref>Munka1!$C$1</c15:sqref>
                        </c15:formulaRef>
                      </c:ext>
                    </c:extLst>
                    <c:strCache>
                      <c:ptCount val="1"/>
                      <c:pt idx="0">
                        <c:v>Oszlop1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Munka1!$A$2:$A$18</c15:sqref>
                        </c15:formulaRef>
                      </c:ext>
                    </c:extLst>
                    <c:strCache>
                      <c:ptCount val="17"/>
                      <c:pt idx="0">
                        <c:v>Balaton turisztikai térség </c:v>
                      </c:pt>
                      <c:pt idx="1">
                        <c:v>Budapest környéke turisztikai térség </c:v>
                      </c:pt>
                      <c:pt idx="2">
                        <c:v>Bükk térség </c:v>
                      </c:pt>
                      <c:pt idx="3">
                        <c:v>Debrecen- Hajdúszoboszló térsége </c:v>
                      </c:pt>
                      <c:pt idx="4">
                        <c:v>Tisza-tó – Hortobágy térsége</c:v>
                      </c:pt>
                      <c:pt idx="5">
                        <c:v>Tokaj térsége </c:v>
                      </c:pt>
                      <c:pt idx="6">
                        <c:v>Pécs–Villány turisztikai térség </c:v>
                      </c:pt>
                      <c:pt idx="7">
                        <c:v>Szeged és térsége turisztikai térség </c:v>
                      </c:pt>
                      <c:pt idx="8">
                        <c:v>Bük–Sárvár turisztikai térség </c:v>
                      </c:pt>
                      <c:pt idx="9">
                        <c:v>Gyula és térsége turisztikai térség </c:v>
                      </c:pt>
                      <c:pt idx="10">
                        <c:v>Sopron–Fertő turisztikai térség </c:v>
                      </c:pt>
                      <c:pt idx="11">
                        <c:v>Mátra térség </c:v>
                      </c:pt>
                      <c:pt idx="12">
                        <c:v>Győr–Pannonhalma turisztikai térség </c:v>
                      </c:pt>
                      <c:pt idx="13">
                        <c:v>Felső-Tisza térsége </c:v>
                      </c:pt>
                      <c:pt idx="14">
                        <c:v>Nyírség térsége </c:v>
                      </c:pt>
                      <c:pt idx="15">
                        <c:v>Egyéb, éspedig:</c:v>
                      </c:pt>
                      <c:pt idx="16">
                        <c:v>Nem tudom/nem válaszolok</c:v>
                      </c:pt>
                    </c:strCache>
                  </c:strRef>
                </c:cat>
                <c:val>
                  <c:numRef>
                    <c:extLst>
                      <c:ext uri="{02D57815-91ED-43cb-92C2-25804820EDAC}">
                        <c15:formulaRef>
                          <c15:sqref>Munka1!$C$2:$C$18</c15:sqref>
                        </c15:formulaRef>
                      </c:ext>
                    </c:extLst>
                    <c:numCache>
                      <c:formatCode>General</c:formatCode>
                      <c:ptCount val="17"/>
                    </c:numCache>
                  </c:numRef>
                </c:val>
                <c:extLst>
                  <c:ext xmlns:c16="http://schemas.microsoft.com/office/drawing/2014/chart" uri="{C3380CC4-5D6E-409C-BE32-E72D297353CC}">
                    <c16:uniqueId val="{00000002-696E-465E-957E-52650EABF6D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Munka1!$D$1</c15:sqref>
                        </c15:formulaRef>
                      </c:ext>
                    </c:extLst>
                    <c:strCache>
                      <c:ptCount val="1"/>
                      <c:pt idx="0">
                        <c:v>Oszlop2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Munka1!$A$2:$A$18</c15:sqref>
                        </c15:formulaRef>
                      </c:ext>
                    </c:extLst>
                    <c:strCache>
                      <c:ptCount val="17"/>
                      <c:pt idx="0">
                        <c:v>Balaton turisztikai térség </c:v>
                      </c:pt>
                      <c:pt idx="1">
                        <c:v>Budapest környéke turisztikai térség </c:v>
                      </c:pt>
                      <c:pt idx="2">
                        <c:v>Bükk térség </c:v>
                      </c:pt>
                      <c:pt idx="3">
                        <c:v>Debrecen- Hajdúszoboszló térsége </c:v>
                      </c:pt>
                      <c:pt idx="4">
                        <c:v>Tisza-tó – Hortobágy térsége</c:v>
                      </c:pt>
                      <c:pt idx="5">
                        <c:v>Tokaj térsége </c:v>
                      </c:pt>
                      <c:pt idx="6">
                        <c:v>Pécs–Villány turisztikai térség </c:v>
                      </c:pt>
                      <c:pt idx="7">
                        <c:v>Szeged és térsége turisztikai térség </c:v>
                      </c:pt>
                      <c:pt idx="8">
                        <c:v>Bük–Sárvár turisztikai térség </c:v>
                      </c:pt>
                      <c:pt idx="9">
                        <c:v>Gyula és térsége turisztikai térség </c:v>
                      </c:pt>
                      <c:pt idx="10">
                        <c:v>Sopron–Fertő turisztikai térség </c:v>
                      </c:pt>
                      <c:pt idx="11">
                        <c:v>Mátra térség </c:v>
                      </c:pt>
                      <c:pt idx="12">
                        <c:v>Győr–Pannonhalma turisztikai térség </c:v>
                      </c:pt>
                      <c:pt idx="13">
                        <c:v>Felső-Tisza térsége </c:v>
                      </c:pt>
                      <c:pt idx="14">
                        <c:v>Nyírség térsége </c:v>
                      </c:pt>
                      <c:pt idx="15">
                        <c:v>Egyéb, éspedig:</c:v>
                      </c:pt>
                      <c:pt idx="16">
                        <c:v>Nem tudom/nem válaszolok</c:v>
                      </c:pt>
                    </c:strCache>
                  </c:strRef>
                </c:cat>
                <c:val>
                  <c:numRef>
                    <c:extLst xmlns:c15="http://schemas.microsoft.com/office/drawing/2012/chart">
                      <c:ext xmlns:c15="http://schemas.microsoft.com/office/drawing/2012/chart" uri="{02D57815-91ED-43cb-92C2-25804820EDAC}">
                        <c15:formulaRef>
                          <c15:sqref>Munka1!$D$2:$D$18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2-ABFA-4E1E-AFE0-7DFD65990F33}"/>
                  </c:ext>
                </c:extLst>
              </c15:ser>
            </c15:filteredBarSeries>
          </c:ext>
        </c:extLst>
      </c:barChart>
      <c:catAx>
        <c:axId val="5839778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583978303"/>
        <c:crosses val="autoZero"/>
        <c:auto val="1"/>
        <c:lblAlgn val="ctr"/>
        <c:lblOffset val="100"/>
        <c:noMultiLvlLbl val="0"/>
      </c:catAx>
      <c:valAx>
        <c:axId val="583978303"/>
        <c:scaling>
          <c:orientation val="minMax"/>
        </c:scaling>
        <c:delete val="1"/>
        <c:axPos val="t"/>
        <c:numFmt formatCode="General" sourceLinked="1"/>
        <c:majorTickMark val="none"/>
        <c:minorTickMark val="none"/>
        <c:tickLblPos val="nextTo"/>
        <c:crossAx val="5839778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7903682745875"/>
          <c:y val="3.9035704497769309E-2"/>
          <c:w val="0.59705517869149305"/>
          <c:h val="0.9426967535450389"/>
        </c:manualLayout>
      </c:layout>
      <c:barChart>
        <c:barDir val="bar"/>
        <c:grouping val="clustered"/>
        <c:varyColors val="0"/>
        <c:ser>
          <c:idx val="0"/>
          <c:order val="0"/>
          <c:tx>
            <c:strRef>
              <c:f>Munka1!$A$2</c:f>
              <c:strCache>
                <c:ptCount val="1"/>
                <c:pt idx="0">
                  <c:v>2023.04.10 (n=855)</c:v>
                </c:pt>
              </c:strCache>
            </c:strRef>
          </c:tx>
          <c:spPr>
            <a:solidFill>
              <a:schemeClr val="accent1"/>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2-132B-4A24-88B6-02414AAB8E5A}"/>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0-1893-459B-BE7C-C0DA13E7F6F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Munka1!$B$1:$I$1</c:f>
              <c:strCache>
                <c:ptCount val="8"/>
                <c:pt idx="0">
                  <c:v>Fürdőzés</c:v>
                </c:pt>
                <c:pt idx="1">
                  <c:v>Természeti turizmus (természeti vagy tájértékek megismerése, a természettel való közelség átélése)</c:v>
                </c:pt>
                <c:pt idx="2">
                  <c:v>Városnézés</c:v>
                </c:pt>
                <c:pt idx="3">
                  <c:v>Aktív turizmus (valamilyen fizikai aktivitást igénylő szabadidős- vagy sporttevékenység)</c:v>
                </c:pt>
                <c:pt idx="4">
                  <c:v>Kulturális turizmus (kulturális eseményeken való részvétel és kulturális attrakciók meglátogatása)</c:v>
                </c:pt>
                <c:pt idx="5">
                  <c:v>Gasztronómia</c:v>
                </c:pt>
                <c:pt idx="6">
                  <c:v>Egyéb</c:v>
                </c:pt>
                <c:pt idx="7">
                  <c:v>Nem tudom/nem válaszolok</c:v>
                </c:pt>
              </c:strCache>
            </c:strRef>
          </c:cat>
          <c:val>
            <c:numRef>
              <c:f>Munka1!$B$2:$I$2</c:f>
              <c:numCache>
                <c:formatCode>###0.0</c:formatCode>
                <c:ptCount val="8"/>
                <c:pt idx="0">
                  <c:v>39.799999999999997</c:v>
                </c:pt>
                <c:pt idx="1">
                  <c:v>16.7</c:v>
                </c:pt>
                <c:pt idx="2">
                  <c:v>14.9</c:v>
                </c:pt>
                <c:pt idx="3">
                  <c:v>9.6</c:v>
                </c:pt>
                <c:pt idx="4">
                  <c:v>6.1</c:v>
                </c:pt>
                <c:pt idx="5">
                  <c:v>2.2000000000000002</c:v>
                </c:pt>
                <c:pt idx="6">
                  <c:v>10.1</c:v>
                </c:pt>
                <c:pt idx="7">
                  <c:v>0.7</c:v>
                </c:pt>
              </c:numCache>
            </c:numRef>
          </c:val>
          <c:extLst>
            <c:ext xmlns:c16="http://schemas.microsoft.com/office/drawing/2014/chart" uri="{C3380CC4-5D6E-409C-BE32-E72D297353CC}">
              <c16:uniqueId val="{00000000-F9C4-4697-8D97-FEE0D54C4847}"/>
            </c:ext>
          </c:extLst>
        </c:ser>
        <c:ser>
          <c:idx val="1"/>
          <c:order val="1"/>
          <c:tx>
            <c:strRef>
              <c:f>Munka1!$A$3</c:f>
              <c:strCache>
                <c:ptCount val="1"/>
                <c:pt idx="0">
                  <c:v>2023.05.22 (n=864)</c:v>
                </c:pt>
              </c:strCache>
            </c:strRef>
          </c:tx>
          <c:spPr>
            <a:solidFill>
              <a:schemeClr val="accent2"/>
            </a:solidFill>
            <a:ln>
              <a:noFill/>
            </a:ln>
            <a:effectLst/>
          </c:spPr>
          <c:invertIfNegative val="0"/>
          <c:dPt>
            <c:idx val="7"/>
            <c:invertIfNegative val="0"/>
            <c:bubble3D val="0"/>
            <c:spPr>
              <a:solidFill>
                <a:schemeClr val="accent5">
                  <a:lumMod val="75000"/>
                </a:schemeClr>
              </a:solidFill>
              <a:ln>
                <a:noFill/>
              </a:ln>
              <a:effectLst/>
            </c:spPr>
            <c:extLst>
              <c:ext xmlns:c16="http://schemas.microsoft.com/office/drawing/2014/chart" uri="{C3380CC4-5D6E-409C-BE32-E72D297353CC}">
                <c16:uniqueId val="{00000004-62FD-4F1C-97A5-86B1C0A5CB8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Munka1!$B$1:$I$1</c:f>
              <c:strCache>
                <c:ptCount val="8"/>
                <c:pt idx="0">
                  <c:v>Fürdőzés</c:v>
                </c:pt>
                <c:pt idx="1">
                  <c:v>Természeti turizmus (természeti vagy tájértékek megismerése, a természettel való közelség átélése)</c:v>
                </c:pt>
                <c:pt idx="2">
                  <c:v>Városnézés</c:v>
                </c:pt>
                <c:pt idx="3">
                  <c:v>Aktív turizmus (valamilyen fizikai aktivitást igénylő szabadidős- vagy sporttevékenység)</c:v>
                </c:pt>
                <c:pt idx="4">
                  <c:v>Kulturális turizmus (kulturális eseményeken való részvétel és kulturális attrakciók meglátogatása)</c:v>
                </c:pt>
                <c:pt idx="5">
                  <c:v>Gasztronómia</c:v>
                </c:pt>
                <c:pt idx="6">
                  <c:v>Egyéb</c:v>
                </c:pt>
                <c:pt idx="7">
                  <c:v>Nem tudom/nem válaszolok</c:v>
                </c:pt>
              </c:strCache>
            </c:strRef>
          </c:cat>
          <c:val>
            <c:numRef>
              <c:f>Munka1!$B$3:$I$3</c:f>
              <c:numCache>
                <c:formatCode>###0.0</c:formatCode>
                <c:ptCount val="8"/>
                <c:pt idx="0">
                  <c:v>39.200000000000003</c:v>
                </c:pt>
                <c:pt idx="1">
                  <c:v>16.3</c:v>
                </c:pt>
                <c:pt idx="2">
                  <c:v>14.5</c:v>
                </c:pt>
                <c:pt idx="3">
                  <c:v>9.4</c:v>
                </c:pt>
                <c:pt idx="4">
                  <c:v>7.8</c:v>
                </c:pt>
                <c:pt idx="5">
                  <c:v>2.5</c:v>
                </c:pt>
                <c:pt idx="6">
                  <c:v>9.6999999999999993</c:v>
                </c:pt>
                <c:pt idx="7">
                  <c:v>0.6</c:v>
                </c:pt>
              </c:numCache>
            </c:numRef>
          </c:val>
          <c:extLst xmlns:c15="http://schemas.microsoft.com/office/drawing/2012/chart">
            <c:ext xmlns:c16="http://schemas.microsoft.com/office/drawing/2014/chart" uri="{C3380CC4-5D6E-409C-BE32-E72D297353CC}">
              <c16:uniqueId val="{00000002-F811-4B5C-9C0E-3520A81E6E70}"/>
            </c:ext>
          </c:extLst>
        </c:ser>
        <c:ser>
          <c:idx val="2"/>
          <c:order val="2"/>
          <c:tx>
            <c:strRef>
              <c:f>Munka1!$A$4</c:f>
              <c:strCache>
                <c:ptCount val="1"/>
                <c:pt idx="0">
                  <c:v>2023.06.14 (n=839)</c:v>
                </c:pt>
              </c:strCache>
            </c:strRef>
          </c:tx>
          <c:spPr>
            <a:solidFill>
              <a:schemeClr val="accent3"/>
            </a:solidFill>
            <a:ln>
              <a:noFill/>
            </a:ln>
            <a:effectLst/>
          </c:spPr>
          <c:invertIfNegative val="0"/>
          <c:dPt>
            <c:idx val="7"/>
            <c:invertIfNegative val="0"/>
            <c:bubble3D val="0"/>
            <c:spPr>
              <a:solidFill>
                <a:schemeClr val="accent5">
                  <a:lumMod val="50000"/>
                </a:schemeClr>
              </a:solidFill>
              <a:ln>
                <a:noFill/>
              </a:ln>
              <a:effectLst/>
            </c:spPr>
            <c:extLst>
              <c:ext xmlns:c16="http://schemas.microsoft.com/office/drawing/2014/chart" uri="{C3380CC4-5D6E-409C-BE32-E72D297353CC}">
                <c16:uniqueId val="{00000007-17B6-4F5A-95D2-0915A386798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Munka1!$B$1:$I$1</c:f>
              <c:strCache>
                <c:ptCount val="8"/>
                <c:pt idx="0">
                  <c:v>Fürdőzés</c:v>
                </c:pt>
                <c:pt idx="1">
                  <c:v>Természeti turizmus (természeti vagy tájértékek megismerése, a természettel való közelség átélése)</c:v>
                </c:pt>
                <c:pt idx="2">
                  <c:v>Városnézés</c:v>
                </c:pt>
                <c:pt idx="3">
                  <c:v>Aktív turizmus (valamilyen fizikai aktivitást igénylő szabadidős- vagy sporttevékenység)</c:v>
                </c:pt>
                <c:pt idx="4">
                  <c:v>Kulturális turizmus (kulturális eseményeken való részvétel és kulturális attrakciók meglátogatása)</c:v>
                </c:pt>
                <c:pt idx="5">
                  <c:v>Gasztronómia</c:v>
                </c:pt>
                <c:pt idx="6">
                  <c:v>Egyéb</c:v>
                </c:pt>
                <c:pt idx="7">
                  <c:v>Nem tudom/nem válaszolok</c:v>
                </c:pt>
              </c:strCache>
            </c:strRef>
          </c:cat>
          <c:val>
            <c:numRef>
              <c:f>Munka1!$B$4:$I$4</c:f>
              <c:numCache>
                <c:formatCode>###0.0</c:formatCode>
                <c:ptCount val="8"/>
                <c:pt idx="0">
                  <c:v>38.4</c:v>
                </c:pt>
                <c:pt idx="1">
                  <c:v>14.3</c:v>
                </c:pt>
                <c:pt idx="2">
                  <c:v>15.3</c:v>
                </c:pt>
                <c:pt idx="3">
                  <c:v>9.6999999999999993</c:v>
                </c:pt>
                <c:pt idx="4">
                  <c:v>8.6</c:v>
                </c:pt>
                <c:pt idx="5">
                  <c:v>2.4</c:v>
                </c:pt>
                <c:pt idx="6">
                  <c:v>10.7</c:v>
                </c:pt>
                <c:pt idx="7" formatCode="General">
                  <c:v>0.7</c:v>
                </c:pt>
              </c:numCache>
            </c:numRef>
          </c:val>
          <c:extLst>
            <c:ext xmlns:c16="http://schemas.microsoft.com/office/drawing/2014/chart" uri="{C3380CC4-5D6E-409C-BE32-E72D297353CC}">
              <c16:uniqueId val="{00000006-17B6-4F5A-95D2-0915A386798A}"/>
            </c:ext>
          </c:extLst>
        </c:ser>
        <c:dLbls>
          <c:dLblPos val="outEnd"/>
          <c:showLegendKey val="0"/>
          <c:showVal val="1"/>
          <c:showCatName val="0"/>
          <c:showSerName val="0"/>
          <c:showPercent val="0"/>
          <c:showBubbleSize val="0"/>
        </c:dLbls>
        <c:gapWidth val="150"/>
        <c:axId val="326252120"/>
        <c:axId val="326256824"/>
        <c:extLst/>
      </c:barChart>
      <c:catAx>
        <c:axId val="3262521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326256824"/>
        <c:crosses val="autoZero"/>
        <c:auto val="1"/>
        <c:lblAlgn val="ctr"/>
        <c:lblOffset val="100"/>
        <c:noMultiLvlLbl val="0"/>
      </c:catAx>
      <c:valAx>
        <c:axId val="326256824"/>
        <c:scaling>
          <c:orientation val="minMax"/>
          <c:max val="50"/>
        </c:scaling>
        <c:delete val="1"/>
        <c:axPos val="t"/>
        <c:numFmt formatCode="###0.0" sourceLinked="1"/>
        <c:majorTickMark val="out"/>
        <c:minorTickMark val="none"/>
        <c:tickLblPos val="nextTo"/>
        <c:crossAx val="326252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38892889298501"/>
          <c:y val="5.4147803549761474E-2"/>
          <c:w val="0.55654903333029304"/>
          <c:h val="0.85217132461916367"/>
        </c:manualLayout>
      </c:layout>
      <c:barChart>
        <c:barDir val="bar"/>
        <c:grouping val="clustered"/>
        <c:varyColors val="0"/>
        <c:ser>
          <c:idx val="0"/>
          <c:order val="0"/>
          <c:tx>
            <c:strRef>
              <c:f>Munka1!$B$1</c:f>
              <c:strCache>
                <c:ptCount val="1"/>
                <c:pt idx="0">
                  <c:v>Teljes minta</c:v>
                </c:pt>
              </c:strCache>
            </c:strRef>
          </c:tx>
          <c:spPr>
            <a:solidFill>
              <a:schemeClr val="accent5"/>
            </a:solidFill>
            <a:ln w="19050">
              <a:noFill/>
            </a:ln>
            <a:effectLst/>
          </c:spPr>
          <c:invertIfNegative val="0"/>
          <c:dPt>
            <c:idx val="0"/>
            <c:invertIfNegative val="0"/>
            <c:bubble3D val="0"/>
            <c:spPr>
              <a:solidFill>
                <a:schemeClr val="accent5"/>
              </a:solidFill>
              <a:ln w="19050">
                <a:noFill/>
              </a:ln>
              <a:effectLst/>
            </c:spPr>
            <c:extLst>
              <c:ext xmlns:c16="http://schemas.microsoft.com/office/drawing/2014/chart" uri="{C3380CC4-5D6E-409C-BE32-E72D297353CC}">
                <c16:uniqueId val="{00000001-14A6-49F0-BDED-30A6D5CC226C}"/>
              </c:ext>
            </c:extLst>
          </c:dPt>
          <c:dPt>
            <c:idx val="3"/>
            <c:invertIfNegative val="0"/>
            <c:bubble3D val="0"/>
            <c:spPr>
              <a:solidFill>
                <a:schemeClr val="accent5"/>
              </a:solidFill>
              <a:ln w="19050">
                <a:noFill/>
              </a:ln>
              <a:effectLst/>
            </c:spPr>
            <c:extLst>
              <c:ext xmlns:c16="http://schemas.microsoft.com/office/drawing/2014/chart" uri="{C3380CC4-5D6E-409C-BE32-E72D297353CC}">
                <c16:uniqueId val="{00000005-14A6-49F0-BDED-30A6D5CC226C}"/>
              </c:ext>
            </c:extLst>
          </c:dPt>
          <c:dPt>
            <c:idx val="4"/>
            <c:invertIfNegative val="0"/>
            <c:bubble3D val="0"/>
            <c:spPr>
              <a:solidFill>
                <a:schemeClr val="accent5"/>
              </a:solidFill>
              <a:ln w="19050">
                <a:noFill/>
              </a:ln>
              <a:effectLst/>
            </c:spPr>
            <c:extLst>
              <c:ext xmlns:c16="http://schemas.microsoft.com/office/drawing/2014/chart" uri="{C3380CC4-5D6E-409C-BE32-E72D297353CC}">
                <c16:uniqueId val="{00000005-66A5-4C15-816D-39FF031B6171}"/>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Calibri" panose="020F0502020204030204" pitchFamily="34" charset="0"/>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Munka1!$A$2:$A$17</c:f>
              <c:strCache>
                <c:ptCount val="16"/>
                <c:pt idx="0">
                  <c:v>Aktívan dolgozik</c:v>
                </c:pt>
                <c:pt idx="1">
                  <c:v>Tanuló</c:v>
                </c:pt>
                <c:pt idx="2">
                  <c:v>Háztartásbeli, gyermekgondozási ellátást kap</c:v>
                </c:pt>
                <c:pt idx="3">
                  <c:v>Nyugdíjas</c:v>
                </c:pt>
                <c:pt idx="4">
                  <c:v>Munkanélküli vagy segélyből él</c:v>
                </c:pt>
                <c:pt idx="5">
                  <c:v>Egyéb</c:v>
                </c:pt>
                <c:pt idx="7">
                  <c:v>Nyolc általános vagy alacsonyabb</c:v>
                </c:pt>
                <c:pt idx="8">
                  <c:v>Szakiskola vagy szakmunkásképző</c:v>
                </c:pt>
                <c:pt idx="9">
                  <c:v>Középiskolai érettségi</c:v>
                </c:pt>
                <c:pt idx="10">
                  <c:v>Főiskolai vagy egyetemi diploma</c:v>
                </c:pt>
                <c:pt idx="12">
                  <c:v>Rossz anyagi helyzetben van</c:v>
                </c:pt>
                <c:pt idx="13">
                  <c:v>Közepes</c:v>
                </c:pt>
                <c:pt idx="14">
                  <c:v>Jó</c:v>
                </c:pt>
                <c:pt idx="15">
                  <c:v>Nem válaszol</c:v>
                </c:pt>
              </c:strCache>
            </c:strRef>
          </c:cat>
          <c:val>
            <c:numRef>
              <c:f>Munka1!$B$2:$B$17</c:f>
              <c:numCache>
                <c:formatCode>General</c:formatCode>
                <c:ptCount val="16"/>
                <c:pt idx="0">
                  <c:v>56.1</c:v>
                </c:pt>
                <c:pt idx="1">
                  <c:v>10.199999999999999</c:v>
                </c:pt>
                <c:pt idx="2">
                  <c:v>2.8</c:v>
                </c:pt>
                <c:pt idx="3" formatCode="###0.0">
                  <c:v>28.4</c:v>
                </c:pt>
                <c:pt idx="4" formatCode="###0.0">
                  <c:v>1</c:v>
                </c:pt>
                <c:pt idx="5" formatCode="###0.0">
                  <c:v>1.5</c:v>
                </c:pt>
                <c:pt idx="7" formatCode="###0.0">
                  <c:v>3.5</c:v>
                </c:pt>
                <c:pt idx="8">
                  <c:v>20.9</c:v>
                </c:pt>
                <c:pt idx="9" formatCode="###0.0">
                  <c:v>50</c:v>
                </c:pt>
                <c:pt idx="10" formatCode="###0.0">
                  <c:v>25.6</c:v>
                </c:pt>
                <c:pt idx="12" formatCode="###0.0">
                  <c:v>2.2000000000000002</c:v>
                </c:pt>
                <c:pt idx="13">
                  <c:v>12.5</c:v>
                </c:pt>
                <c:pt idx="14">
                  <c:v>85.3</c:v>
                </c:pt>
                <c:pt idx="15">
                  <c:v>0.8</c:v>
                </c:pt>
              </c:numCache>
            </c:numRef>
          </c:val>
          <c:extLst>
            <c:ext xmlns:c16="http://schemas.microsoft.com/office/drawing/2014/chart" uri="{C3380CC4-5D6E-409C-BE32-E72D297353CC}">
              <c16:uniqueId val="{00000006-14A6-49F0-BDED-30A6D5CC226C}"/>
            </c:ext>
          </c:extLst>
        </c:ser>
        <c:dLbls>
          <c:showLegendKey val="0"/>
          <c:showVal val="0"/>
          <c:showCatName val="0"/>
          <c:showSerName val="0"/>
          <c:showPercent val="0"/>
          <c:showBubbleSize val="0"/>
        </c:dLbls>
        <c:gapWidth val="100"/>
        <c:axId val="218672208"/>
        <c:axId val="218676912"/>
      </c:barChart>
      <c:valAx>
        <c:axId val="2186769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Calibri" panose="020F0502020204030204" pitchFamily="34" charset="0"/>
              </a:defRPr>
            </a:pPr>
            <a:endParaRPr lang="hu-HU"/>
          </a:p>
        </c:txPr>
        <c:crossAx val="218672208"/>
        <c:crosses val="autoZero"/>
        <c:crossBetween val="between"/>
      </c:valAx>
      <c:catAx>
        <c:axId val="2186722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Calibri" panose="020F0502020204030204" pitchFamily="34" charset="0"/>
              </a:defRPr>
            </a:pPr>
            <a:endParaRPr lang="hu-HU"/>
          </a:p>
        </c:txPr>
        <c:crossAx val="2186769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600">
          <a:latin typeface="+mj-lt"/>
          <a:cs typeface="Calibri" panose="020F0502020204030204" pitchFamily="34" charset="0"/>
        </a:defRPr>
      </a:pPr>
      <a:endParaRPr lang="hu-H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Munka1!$A$2</c:f>
              <c:strCache>
                <c:ptCount val="1"/>
                <c:pt idx="0">
                  <c:v>Igen, biztosan</c:v>
                </c:pt>
              </c:strCache>
            </c:strRef>
          </c:tx>
          <c:spPr>
            <a:solidFill>
              <a:schemeClr val="accent1"/>
            </a:solidFill>
            <a:ln w="19050">
              <a:solidFill>
                <a:schemeClr val="lt1"/>
              </a:solidFill>
            </a:ln>
            <a:effectLst/>
          </c:spPr>
          <c:invertIfNegative val="0"/>
          <c:dPt>
            <c:idx val="0"/>
            <c:invertIfNegative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BE92-4490-8E04-0C1ED6DA3D99}"/>
              </c:ext>
            </c:extLst>
          </c:dPt>
          <c:dPt>
            <c:idx val="1"/>
            <c:invertIfNegative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A-8E3B-418A-B7FD-885AED0C6E2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Munka1!$B$1:$C$1</c:f>
              <c:strCache>
                <c:ptCount val="2"/>
                <c:pt idx="0">
                  <c:v>2023.05.22 (n=864)</c:v>
                </c:pt>
                <c:pt idx="1">
                  <c:v>2023.06.14 (n=839)</c:v>
                </c:pt>
              </c:strCache>
            </c:strRef>
          </c:cat>
          <c:val>
            <c:numRef>
              <c:f>Munka1!$B$2:$C$2</c:f>
              <c:numCache>
                <c:formatCode>###0.0</c:formatCode>
                <c:ptCount val="2"/>
                <c:pt idx="0">
                  <c:v>71.599999999999994</c:v>
                </c:pt>
                <c:pt idx="1">
                  <c:v>74.3</c:v>
                </c:pt>
              </c:numCache>
            </c:numRef>
          </c:val>
          <c:extLst>
            <c:ext xmlns:c16="http://schemas.microsoft.com/office/drawing/2014/chart" uri="{C3380CC4-5D6E-409C-BE32-E72D297353CC}">
              <c16:uniqueId val="{00000004-BE92-4490-8E04-0C1ED6DA3D99}"/>
            </c:ext>
          </c:extLst>
        </c:ser>
        <c:ser>
          <c:idx val="1"/>
          <c:order val="1"/>
          <c:tx>
            <c:strRef>
              <c:f>Munka1!$A$3</c:f>
              <c:strCache>
                <c:ptCount val="1"/>
                <c:pt idx="0">
                  <c:v>Valószínűleg igen</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F9C-46E8-80B2-CD11C7582DE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Munka1!$B$1:$C$1</c:f>
              <c:strCache>
                <c:ptCount val="2"/>
                <c:pt idx="0">
                  <c:v>2023.05.22 (n=864)</c:v>
                </c:pt>
                <c:pt idx="1">
                  <c:v>2023.06.14 (n=839)</c:v>
                </c:pt>
              </c:strCache>
            </c:strRef>
          </c:cat>
          <c:val>
            <c:numRef>
              <c:f>Munka1!$B$3:$C$3</c:f>
              <c:numCache>
                <c:formatCode>###0.0</c:formatCode>
                <c:ptCount val="2"/>
                <c:pt idx="0">
                  <c:v>22</c:v>
                </c:pt>
                <c:pt idx="1">
                  <c:v>18.8</c:v>
                </c:pt>
              </c:numCache>
            </c:numRef>
          </c:val>
          <c:extLst>
            <c:ext xmlns:c16="http://schemas.microsoft.com/office/drawing/2014/chart" uri="{C3380CC4-5D6E-409C-BE32-E72D297353CC}">
              <c16:uniqueId val="{0000000A-761C-4372-9323-3F80529C4363}"/>
            </c:ext>
          </c:extLst>
        </c:ser>
        <c:ser>
          <c:idx val="2"/>
          <c:order val="2"/>
          <c:tx>
            <c:strRef>
              <c:f>Munka1!$A$4</c:f>
              <c:strCache>
                <c:ptCount val="1"/>
                <c:pt idx="0">
                  <c:v>Valószínűleg nem</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7-4F9C-46E8-80B2-CD11C7582DE5}"/>
              </c:ext>
            </c:extLst>
          </c:dPt>
          <c:dLbls>
            <c:spPr>
              <a:solidFill>
                <a:srgbClr val="E2233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Munka1!$B$1:$C$1</c:f>
              <c:strCache>
                <c:ptCount val="2"/>
                <c:pt idx="0">
                  <c:v>2023.05.22 (n=864)</c:v>
                </c:pt>
                <c:pt idx="1">
                  <c:v>2023.06.14 (n=839)</c:v>
                </c:pt>
              </c:strCache>
            </c:strRef>
          </c:cat>
          <c:val>
            <c:numRef>
              <c:f>Munka1!$B$4:$C$4</c:f>
              <c:numCache>
                <c:formatCode>###0.0</c:formatCode>
                <c:ptCount val="2"/>
                <c:pt idx="0">
                  <c:v>3.7</c:v>
                </c:pt>
                <c:pt idx="1">
                  <c:v>2.2999999999999998</c:v>
                </c:pt>
              </c:numCache>
            </c:numRef>
          </c:val>
          <c:extLst>
            <c:ext xmlns:c16="http://schemas.microsoft.com/office/drawing/2014/chart" uri="{C3380CC4-5D6E-409C-BE32-E72D297353CC}">
              <c16:uniqueId val="{0000000B-761C-4372-9323-3F80529C4363}"/>
            </c:ext>
          </c:extLst>
        </c:ser>
        <c:ser>
          <c:idx val="3"/>
          <c:order val="3"/>
          <c:tx>
            <c:strRef>
              <c:f>Munka1!$A$5</c:f>
              <c:strCache>
                <c:ptCount val="1"/>
                <c:pt idx="0">
                  <c:v>Biztosan nem</c:v>
                </c:pt>
              </c:strCache>
            </c:strRef>
          </c:tx>
          <c:spPr>
            <a:solidFill>
              <a:srgbClr val="A6A6A6"/>
            </a:solidFill>
            <a:ln w="19050">
              <a:solidFill>
                <a:schemeClr val="lt1"/>
              </a:solidFill>
            </a:ln>
            <a:effectLst/>
          </c:spPr>
          <c:invertIfNegative val="0"/>
          <c:dPt>
            <c:idx val="0"/>
            <c:invertIfNegative val="0"/>
            <c:bubble3D val="0"/>
            <c:spPr>
              <a:solidFill>
                <a:srgbClr val="A6A6A6"/>
              </a:solidFill>
              <a:ln w="19050">
                <a:solidFill>
                  <a:schemeClr val="lt1"/>
                </a:solidFill>
              </a:ln>
              <a:effectLst/>
            </c:spPr>
            <c:extLst>
              <c:ext xmlns:c16="http://schemas.microsoft.com/office/drawing/2014/chart" uri="{C3380CC4-5D6E-409C-BE32-E72D297353CC}">
                <c16:uniqueId val="{00000009-4F9C-46E8-80B2-CD11C7582DE5}"/>
              </c:ext>
            </c:extLst>
          </c:dPt>
          <c:dLbls>
            <c:dLbl>
              <c:idx val="0"/>
              <c:layout>
                <c:manualLayout>
                  <c:x val="-2.7893723100605526E-2"/>
                  <c:y val="-8.9865929939011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9C-46E8-80B2-CD11C7582DE5}"/>
                </c:ext>
              </c:extLst>
            </c:dLbl>
            <c:dLbl>
              <c:idx val="1"/>
              <c:layout>
                <c:manualLayout>
                  <c:x val="-3.5170346518154795E-2"/>
                  <c:y val="-2.9955309979670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87-4E2A-B41D-B2F318E1B3EE}"/>
                </c:ext>
              </c:extLst>
            </c:dLbl>
            <c:spPr>
              <a:solidFill>
                <a:srgbClr val="A6A6A6"/>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Munka1!$B$1:$C$1</c:f>
              <c:strCache>
                <c:ptCount val="2"/>
                <c:pt idx="0">
                  <c:v>2023.05.22 (n=864)</c:v>
                </c:pt>
                <c:pt idx="1">
                  <c:v>2023.06.14 (n=839)</c:v>
                </c:pt>
              </c:strCache>
            </c:strRef>
          </c:cat>
          <c:val>
            <c:numRef>
              <c:f>Munka1!$B$5:$C$5</c:f>
              <c:numCache>
                <c:formatCode>###0.0</c:formatCode>
                <c:ptCount val="2"/>
                <c:pt idx="0">
                  <c:v>2.4</c:v>
                </c:pt>
                <c:pt idx="1">
                  <c:v>4.4000000000000004</c:v>
                </c:pt>
              </c:numCache>
            </c:numRef>
          </c:val>
          <c:extLst>
            <c:ext xmlns:c16="http://schemas.microsoft.com/office/drawing/2014/chart" uri="{C3380CC4-5D6E-409C-BE32-E72D297353CC}">
              <c16:uniqueId val="{0000000C-761C-4372-9323-3F80529C4363}"/>
            </c:ext>
          </c:extLst>
        </c:ser>
        <c:ser>
          <c:idx val="4"/>
          <c:order val="4"/>
          <c:tx>
            <c:strRef>
              <c:f>Munka1!$A$6</c:f>
              <c:strCache>
                <c:ptCount val="1"/>
                <c:pt idx="0">
                  <c:v>Nem tudom/Nem válaszolok</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D-4F9C-46E8-80B2-CD11C7582DE5}"/>
              </c:ext>
            </c:extLst>
          </c:dPt>
          <c:dLbls>
            <c:dLbl>
              <c:idx val="0"/>
              <c:layout>
                <c:manualLayout>
                  <c:x val="3.2744805378971703E-2"/>
                  <c:y val="-2.99553099796704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F9C-46E8-80B2-CD11C7582DE5}"/>
                </c:ext>
              </c:extLst>
            </c:dLbl>
            <c:dLbl>
              <c:idx val="1"/>
              <c:layout>
                <c:manualLayout>
                  <c:x val="3.5170346518154795E-2"/>
                  <c:y val="-1.716169808911876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87-4E2A-B41D-B2F318E1B3EE}"/>
                </c:ext>
              </c:extLst>
            </c:dLbl>
            <c:spPr>
              <a:solidFill>
                <a:schemeClr val="accent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Munka1!$B$1:$C$1</c:f>
              <c:strCache>
                <c:ptCount val="2"/>
                <c:pt idx="0">
                  <c:v>2023.05.22 (n=864)</c:v>
                </c:pt>
                <c:pt idx="1">
                  <c:v>2023.06.14 (n=839)</c:v>
                </c:pt>
              </c:strCache>
            </c:strRef>
          </c:cat>
          <c:val>
            <c:numRef>
              <c:f>Munka1!$B$6:$C$6</c:f>
              <c:numCache>
                <c:formatCode>###0.0</c:formatCode>
                <c:ptCount val="2"/>
                <c:pt idx="0">
                  <c:v>0.2</c:v>
                </c:pt>
                <c:pt idx="1">
                  <c:v>0.2</c:v>
                </c:pt>
              </c:numCache>
            </c:numRef>
          </c:val>
          <c:extLst>
            <c:ext xmlns:c16="http://schemas.microsoft.com/office/drawing/2014/chart" uri="{C3380CC4-5D6E-409C-BE32-E72D297353CC}">
              <c16:uniqueId val="{0000000D-761C-4372-9323-3F80529C4363}"/>
            </c:ext>
          </c:extLst>
        </c:ser>
        <c:dLbls>
          <c:dLblPos val="ctr"/>
          <c:showLegendKey val="0"/>
          <c:showVal val="1"/>
          <c:showCatName val="0"/>
          <c:showSerName val="0"/>
          <c:showPercent val="0"/>
          <c:showBubbleSize val="0"/>
        </c:dLbls>
        <c:gapWidth val="100"/>
        <c:overlap val="100"/>
        <c:axId val="355946352"/>
        <c:axId val="355950096"/>
      </c:barChart>
      <c:catAx>
        <c:axId val="355946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55950096"/>
        <c:crosses val="autoZero"/>
        <c:auto val="1"/>
        <c:lblAlgn val="ctr"/>
        <c:lblOffset val="100"/>
        <c:noMultiLvlLbl val="0"/>
      </c:catAx>
      <c:valAx>
        <c:axId val="35595009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559463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2023.04.10 (n=505)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húsvéti hosszú hétvégén (április 7-10.)</c:v>
                </c:pt>
                <c:pt idx="1">
                  <c:v>A pünkösdi hosszú hétvégén (május 27-29.)</c:v>
                </c:pt>
                <c:pt idx="2">
                  <c:v>A nyári főszezonban (június-augusztus)</c:v>
                </c:pt>
                <c:pt idx="3">
                  <c:v>Egyéb hétvégi időpontban</c:v>
                </c:pt>
                <c:pt idx="4">
                  <c:v>Más időpontban</c:v>
                </c:pt>
                <c:pt idx="5">
                  <c:v>Nem döntöttem még az időpontot illetően</c:v>
                </c:pt>
              </c:strCache>
            </c:strRef>
          </c:cat>
          <c:val>
            <c:numRef>
              <c:f>Munka1!$B$2:$B$7</c:f>
              <c:numCache>
                <c:formatCode>General</c:formatCode>
                <c:ptCount val="6"/>
                <c:pt idx="0">
                  <c:v>16.600000000000001</c:v>
                </c:pt>
                <c:pt idx="1">
                  <c:v>14.1</c:v>
                </c:pt>
                <c:pt idx="2">
                  <c:v>37.200000000000003</c:v>
                </c:pt>
                <c:pt idx="3">
                  <c:v>24.8</c:v>
                </c:pt>
                <c:pt idx="4">
                  <c:v>22.4</c:v>
                </c:pt>
                <c:pt idx="5">
                  <c:v>2.4</c:v>
                </c:pt>
              </c:numCache>
            </c:numRef>
          </c:val>
          <c:extLst>
            <c:ext xmlns:c16="http://schemas.microsoft.com/office/drawing/2014/chart" uri="{C3380CC4-5D6E-409C-BE32-E72D297353CC}">
              <c16:uniqueId val="{00000002-7242-4F1C-83BD-16BDEB758C0B}"/>
            </c:ext>
          </c:extLst>
        </c:ser>
        <c:dLbls>
          <c:dLblPos val="outEnd"/>
          <c:showLegendKey val="0"/>
          <c:showVal val="1"/>
          <c:showCatName val="0"/>
          <c:showSerName val="0"/>
          <c:showPercent val="0"/>
          <c:showBubbleSize val="0"/>
        </c:dLbls>
        <c:gapWidth val="182"/>
        <c:axId val="1119378063"/>
        <c:axId val="1119382223"/>
      </c:barChart>
      <c:catAx>
        <c:axId val="1119378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119382223"/>
        <c:crosses val="autoZero"/>
        <c:auto val="1"/>
        <c:lblAlgn val="ctr"/>
        <c:lblOffset val="100"/>
        <c:noMultiLvlLbl val="0"/>
      </c:catAx>
      <c:valAx>
        <c:axId val="1119382223"/>
        <c:scaling>
          <c:orientation val="minMax"/>
          <c:max val="50"/>
        </c:scaling>
        <c:delete val="1"/>
        <c:axPos val="t"/>
        <c:numFmt formatCode="General" sourceLinked="1"/>
        <c:majorTickMark val="out"/>
        <c:minorTickMark val="none"/>
        <c:tickLblPos val="nextTo"/>
        <c:crossAx val="1119378063"/>
        <c:crosses val="autoZero"/>
        <c:crossBetween val="between"/>
      </c:valAx>
      <c:spPr>
        <a:noFill/>
        <a:ln>
          <a:noFill/>
        </a:ln>
        <a:effectLst/>
      </c:spPr>
    </c:plotArea>
    <c:legend>
      <c:legendPos val="r"/>
      <c:layout>
        <c:manualLayout>
          <c:xMode val="edge"/>
          <c:yMode val="edge"/>
          <c:x val="0.39098099113069212"/>
          <c:y val="0.9180846006202229"/>
          <c:w val="0.41017604285789899"/>
          <c:h val="6.96630850893786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200"/>
      </a:pPr>
      <a:endParaRPr lang="hu-H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86173567239953"/>
          <c:y val="9.8300223905238848E-2"/>
          <c:w val="0.56876055990972951"/>
          <c:h val="0.8658574913838688"/>
        </c:manualLayout>
      </c:layout>
      <c:barChart>
        <c:barDir val="bar"/>
        <c:grouping val="clustered"/>
        <c:varyColors val="0"/>
        <c:ser>
          <c:idx val="0"/>
          <c:order val="0"/>
          <c:tx>
            <c:strRef>
              <c:f>Munka1!$B$1</c:f>
              <c:strCache>
                <c:ptCount val="1"/>
                <c:pt idx="0">
                  <c:v>2023.05.22 (n=809)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 pünkösdi hosszú hétvégén (május 27-29.)</c:v>
                </c:pt>
                <c:pt idx="1">
                  <c:v>A nyári főszezonban (június-augusztus)</c:v>
                </c:pt>
                <c:pt idx="2">
                  <c:v>Egyéb hétvégi időpontban</c:v>
                </c:pt>
                <c:pt idx="3">
                  <c:v>Más időpontban</c:v>
                </c:pt>
                <c:pt idx="4">
                  <c:v>Nem döntöttem még az időpontot illetően</c:v>
                </c:pt>
              </c:strCache>
            </c:strRef>
          </c:cat>
          <c:val>
            <c:numRef>
              <c:f>Munka1!$B$2:$B$6</c:f>
              <c:numCache>
                <c:formatCode>General</c:formatCode>
                <c:ptCount val="5"/>
                <c:pt idx="0">
                  <c:v>8.3000000000000007</c:v>
                </c:pt>
                <c:pt idx="1">
                  <c:v>69.7</c:v>
                </c:pt>
                <c:pt idx="2">
                  <c:v>14.3</c:v>
                </c:pt>
                <c:pt idx="3">
                  <c:v>18.899999999999999</c:v>
                </c:pt>
                <c:pt idx="4">
                  <c:v>1.2</c:v>
                </c:pt>
              </c:numCache>
            </c:numRef>
          </c:val>
          <c:extLst>
            <c:ext xmlns:c16="http://schemas.microsoft.com/office/drawing/2014/chart" uri="{C3380CC4-5D6E-409C-BE32-E72D297353CC}">
              <c16:uniqueId val="{00000000-010E-8F4E-ACF7-AF443184B828}"/>
            </c:ext>
          </c:extLst>
        </c:ser>
        <c:dLbls>
          <c:dLblPos val="outEnd"/>
          <c:showLegendKey val="0"/>
          <c:showVal val="1"/>
          <c:showCatName val="0"/>
          <c:showSerName val="0"/>
          <c:showPercent val="0"/>
          <c:showBubbleSize val="0"/>
        </c:dLbls>
        <c:gapWidth val="182"/>
        <c:axId val="1119378063"/>
        <c:axId val="1119382223"/>
      </c:barChart>
      <c:catAx>
        <c:axId val="1119378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119382223"/>
        <c:crosses val="autoZero"/>
        <c:auto val="1"/>
        <c:lblAlgn val="ctr"/>
        <c:lblOffset val="100"/>
        <c:noMultiLvlLbl val="0"/>
      </c:catAx>
      <c:valAx>
        <c:axId val="1119382223"/>
        <c:scaling>
          <c:orientation val="minMax"/>
          <c:max val="100"/>
        </c:scaling>
        <c:delete val="1"/>
        <c:axPos val="t"/>
        <c:numFmt formatCode="General" sourceLinked="1"/>
        <c:majorTickMark val="out"/>
        <c:minorTickMark val="none"/>
        <c:tickLblPos val="nextTo"/>
        <c:crossAx val="1119378063"/>
        <c:crosses val="autoZero"/>
        <c:crossBetween val="between"/>
      </c:valAx>
      <c:spPr>
        <a:noFill/>
        <a:ln>
          <a:noFill/>
        </a:ln>
        <a:effectLst/>
      </c:spPr>
    </c:plotArea>
    <c:legend>
      <c:legendPos val="r"/>
      <c:layout>
        <c:manualLayout>
          <c:xMode val="edge"/>
          <c:yMode val="edge"/>
          <c:x val="0.45495911234127451"/>
          <c:y val="0.9138734913806561"/>
          <c:w val="0.35877023509749623"/>
          <c:h val="6.96630850893786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200"/>
      </a:pPr>
      <a:endParaRPr lang="hu-H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58949681105394"/>
          <c:y val="9.8300223905238848E-2"/>
          <c:w val="0.51003279662420808"/>
          <c:h val="0.8658574913838688"/>
        </c:manualLayout>
      </c:layout>
      <c:barChart>
        <c:barDir val="bar"/>
        <c:grouping val="clustered"/>
        <c:varyColors val="0"/>
        <c:ser>
          <c:idx val="0"/>
          <c:order val="0"/>
          <c:tx>
            <c:strRef>
              <c:f>Munka1!$B$1</c:f>
              <c:strCache>
                <c:ptCount val="1"/>
                <c:pt idx="0">
                  <c:v>2023.06.14 (n=781)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nyári főszezonban (június-augusztus)</c:v>
                </c:pt>
                <c:pt idx="1">
                  <c:v>Október 23-i hosszúhétvégén</c:v>
                </c:pt>
                <c:pt idx="2">
                  <c:v>November 1-i héten</c:v>
                </c:pt>
                <c:pt idx="3">
                  <c:v>Egyéb hétvégi időpontban</c:v>
                </c:pt>
                <c:pt idx="4">
                  <c:v>Más időpontban</c:v>
                </c:pt>
                <c:pt idx="5">
                  <c:v>Nem döntöttem még az időpontot illetően</c:v>
                </c:pt>
              </c:strCache>
            </c:strRef>
          </c:cat>
          <c:val>
            <c:numRef>
              <c:f>Munka1!$B$2:$B$7</c:f>
              <c:numCache>
                <c:formatCode>General</c:formatCode>
                <c:ptCount val="6"/>
                <c:pt idx="0">
                  <c:v>76.2</c:v>
                </c:pt>
                <c:pt idx="1">
                  <c:v>5.9</c:v>
                </c:pt>
                <c:pt idx="2">
                  <c:v>2.7</c:v>
                </c:pt>
                <c:pt idx="3">
                  <c:v>9.3000000000000007</c:v>
                </c:pt>
                <c:pt idx="4">
                  <c:v>18.8</c:v>
                </c:pt>
                <c:pt idx="5">
                  <c:v>1</c:v>
                </c:pt>
              </c:numCache>
            </c:numRef>
          </c:val>
          <c:extLst>
            <c:ext xmlns:c16="http://schemas.microsoft.com/office/drawing/2014/chart" uri="{C3380CC4-5D6E-409C-BE32-E72D297353CC}">
              <c16:uniqueId val="{00000000-6AA2-49C0-B303-8FCEA1E79742}"/>
            </c:ext>
          </c:extLst>
        </c:ser>
        <c:dLbls>
          <c:dLblPos val="outEnd"/>
          <c:showLegendKey val="0"/>
          <c:showVal val="1"/>
          <c:showCatName val="0"/>
          <c:showSerName val="0"/>
          <c:showPercent val="0"/>
          <c:showBubbleSize val="0"/>
        </c:dLbls>
        <c:gapWidth val="182"/>
        <c:axId val="1119378063"/>
        <c:axId val="1119382223"/>
      </c:barChart>
      <c:catAx>
        <c:axId val="1119378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119382223"/>
        <c:crosses val="autoZero"/>
        <c:auto val="1"/>
        <c:lblAlgn val="ctr"/>
        <c:lblOffset val="100"/>
        <c:noMultiLvlLbl val="0"/>
      </c:catAx>
      <c:valAx>
        <c:axId val="1119382223"/>
        <c:scaling>
          <c:orientation val="minMax"/>
          <c:max val="100"/>
        </c:scaling>
        <c:delete val="1"/>
        <c:axPos val="t"/>
        <c:numFmt formatCode="General" sourceLinked="1"/>
        <c:majorTickMark val="out"/>
        <c:minorTickMark val="none"/>
        <c:tickLblPos val="nextTo"/>
        <c:crossAx val="1119378063"/>
        <c:crosses val="autoZero"/>
        <c:crossBetween val="between"/>
      </c:valAx>
      <c:spPr>
        <a:noFill/>
        <a:ln>
          <a:noFill/>
        </a:ln>
        <a:effectLst/>
      </c:spPr>
    </c:plotArea>
    <c:legend>
      <c:legendPos val="r"/>
      <c:layout>
        <c:manualLayout>
          <c:xMode val="edge"/>
          <c:yMode val="edge"/>
          <c:x val="0.49249719758463212"/>
          <c:y val="0.92338879766238147"/>
          <c:w val="0.44214212523321728"/>
          <c:h val="6.96630850893786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200"/>
      </a:pPr>
      <a:endParaRPr lang="hu-H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56414248335722"/>
          <c:y val="3.0768390445368596E-2"/>
          <c:w val="0.5704773367950019"/>
          <c:h val="0.93846321910926278"/>
        </c:manualLayout>
      </c:layout>
      <c:barChart>
        <c:barDir val="bar"/>
        <c:grouping val="clustered"/>
        <c:varyColors val="0"/>
        <c:ser>
          <c:idx val="0"/>
          <c:order val="0"/>
          <c:tx>
            <c:strRef>
              <c:f>Munka1!$B$1</c:f>
              <c:strCache>
                <c:ptCount val="1"/>
                <c:pt idx="0">
                  <c:v>2023.06.14</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3B5A-4E23-AB64-02ECDE3E8C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987A-4EFD-BB76-5A0FF12120E3}"/>
              </c:ext>
            </c:extLst>
          </c:dPt>
          <c:dPt>
            <c:idx val="4"/>
            <c:invertIfNegative val="0"/>
            <c:bubble3D val="0"/>
            <c:spPr>
              <a:solidFill>
                <a:srgbClr val="F2BE30"/>
              </a:solidFill>
              <a:ln>
                <a:noFill/>
              </a:ln>
              <a:effectLst/>
            </c:spPr>
            <c:extLst>
              <c:ext xmlns:c16="http://schemas.microsoft.com/office/drawing/2014/chart" uri="{C3380CC4-5D6E-409C-BE32-E72D297353CC}">
                <c16:uniqueId val="{00000008-6574-4E13-973B-DE106EDF6874}"/>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7-2C61-4EBC-AB68-EB79366DDE0B}"/>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0-7C95-4C4D-B32A-B222684B16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Kifejezetten kerülöm a hosszú hétvégéket, iskolai szüneteket</c:v>
                </c:pt>
                <c:pt idx="1">
                  <c:v>Nem szoktam figyelembe venni a hosszú hétvégéket, szüneteket</c:v>
                </c:pt>
                <c:pt idx="2">
                  <c:v>Igyekszem úgy szervezni, hogy beleessen egy hosszú hétvége vagy szünet</c:v>
                </c:pt>
                <c:pt idx="3">
                  <c:v>Szinte mindig úgy szervezem, hogy beleessen egy hosszú hétvége vagy szünet</c:v>
                </c:pt>
                <c:pt idx="4">
                  <c:v>Nem tudja/nem válaszol</c:v>
                </c:pt>
              </c:strCache>
            </c:strRef>
          </c:cat>
          <c:val>
            <c:numRef>
              <c:f>Munka1!$B$2:$B$6</c:f>
              <c:numCache>
                <c:formatCode>General</c:formatCode>
                <c:ptCount val="5"/>
                <c:pt idx="0">
                  <c:v>20.9</c:v>
                </c:pt>
                <c:pt idx="1">
                  <c:v>48.8</c:v>
                </c:pt>
                <c:pt idx="2">
                  <c:v>15.6</c:v>
                </c:pt>
                <c:pt idx="3">
                  <c:v>11</c:v>
                </c:pt>
                <c:pt idx="4">
                  <c:v>3.7</c:v>
                </c:pt>
              </c:numCache>
            </c:numRef>
          </c:val>
          <c:extLst>
            <c:ext xmlns:c16="http://schemas.microsoft.com/office/drawing/2014/chart" uri="{C3380CC4-5D6E-409C-BE32-E72D297353CC}">
              <c16:uniqueId val="{00000000-3B5A-4E23-AB64-02ECDE3E8C87}"/>
            </c:ext>
          </c:extLst>
        </c:ser>
        <c:dLbls>
          <c:showLegendKey val="0"/>
          <c:showVal val="0"/>
          <c:showCatName val="0"/>
          <c:showSerName val="0"/>
          <c:showPercent val="0"/>
          <c:showBubbleSize val="0"/>
        </c:dLbls>
        <c:gapWidth val="182"/>
        <c:axId val="403592944"/>
        <c:axId val="403607920"/>
        <c:extLst/>
      </c:barChart>
      <c:catAx>
        <c:axId val="403592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403607920"/>
        <c:crosses val="autoZero"/>
        <c:auto val="1"/>
        <c:lblAlgn val="ctr"/>
        <c:lblOffset val="100"/>
        <c:noMultiLvlLbl val="0"/>
      </c:catAx>
      <c:valAx>
        <c:axId val="403607920"/>
        <c:scaling>
          <c:orientation val="minMax"/>
          <c:max val="50"/>
        </c:scaling>
        <c:delete val="1"/>
        <c:axPos val="t"/>
        <c:numFmt formatCode="General" sourceLinked="1"/>
        <c:majorTickMark val="out"/>
        <c:minorTickMark val="none"/>
        <c:tickLblPos val="nextTo"/>
        <c:crossAx val="40359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74611690711377"/>
          <c:y val="0.10253955433481876"/>
          <c:w val="0.69581386791471445"/>
          <c:h val="0.83092294806296363"/>
        </c:manualLayout>
      </c:layout>
      <c:barChart>
        <c:barDir val="col"/>
        <c:grouping val="stacked"/>
        <c:varyColors val="0"/>
        <c:ser>
          <c:idx val="0"/>
          <c:order val="0"/>
          <c:tx>
            <c:strRef>
              <c:f>Munka1!$B$1</c:f>
              <c:strCache>
                <c:ptCount val="1"/>
                <c:pt idx="0">
                  <c:v>Egy hónapon belül</c:v>
                </c:pt>
              </c:strCache>
            </c:strRef>
          </c:tx>
          <c:spPr>
            <a:solidFill>
              <a:schemeClr val="accent1">
                <a:lumMod val="75000"/>
              </a:schemeClr>
            </a:solidFill>
            <a:ln>
              <a:noFill/>
            </a:ln>
            <a:effectLst/>
          </c:spPr>
          <c:invertIfNegative val="0"/>
          <c:dLbls>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Munka1!$B$24:$B$26</c:f>
              <c:numCache>
                <c:formatCode>General</c:formatCode>
                <c:ptCount val="3"/>
                <c:pt idx="0">
                  <c:v>8.5</c:v>
                </c:pt>
                <c:pt idx="1">
                  <c:v>8.9</c:v>
                </c:pt>
                <c:pt idx="2" formatCode="###0.0">
                  <c:v>14.3</c:v>
                </c:pt>
              </c:numCache>
            </c:numRef>
          </c:val>
          <c:extLst>
            <c:ext xmlns:c16="http://schemas.microsoft.com/office/drawing/2014/chart" uri="{C3380CC4-5D6E-409C-BE32-E72D297353CC}">
              <c16:uniqueId val="{00000000-E732-4944-B448-88EB2791F66F}"/>
            </c:ext>
          </c:extLst>
        </c:ser>
        <c:ser>
          <c:idx val="1"/>
          <c:order val="1"/>
          <c:tx>
            <c:strRef>
              <c:f>Munka1!$C$1</c:f>
              <c:strCache>
                <c:ptCount val="1"/>
                <c:pt idx="0">
                  <c:v>Három hónapon belül</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Munka1!$C$24:$C$26</c:f>
              <c:numCache>
                <c:formatCode>General</c:formatCode>
                <c:ptCount val="3"/>
                <c:pt idx="0">
                  <c:v>11.1</c:v>
                </c:pt>
                <c:pt idx="1">
                  <c:v>21.6</c:v>
                </c:pt>
                <c:pt idx="2">
                  <c:v>20.7</c:v>
                </c:pt>
              </c:numCache>
            </c:numRef>
          </c:val>
          <c:extLst>
            <c:ext xmlns:c16="http://schemas.microsoft.com/office/drawing/2014/chart" uri="{C3380CC4-5D6E-409C-BE32-E72D297353CC}">
              <c16:uniqueId val="{00000001-E732-4944-B448-88EB2791F66F}"/>
            </c:ext>
          </c:extLst>
        </c:ser>
        <c:ser>
          <c:idx val="2"/>
          <c:order val="2"/>
          <c:tx>
            <c:strRef>
              <c:f>Munka1!$D$1</c:f>
              <c:strCache>
                <c:ptCount val="1"/>
                <c:pt idx="0">
                  <c:v>A következő fél évben</c:v>
                </c:pt>
              </c:strCache>
            </c:strRef>
          </c:tx>
          <c:spPr>
            <a:solidFill>
              <a:srgbClr val="EE7B86"/>
            </a:solidFill>
            <a:ln>
              <a:noFill/>
            </a:ln>
            <a:effectLst/>
          </c:spPr>
          <c:invertIfNegative val="0"/>
          <c:dLbls>
            <c:spPr>
              <a:solidFill>
                <a:srgbClr val="EE7B86"/>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Munka1!$D$24:$D$26</c:f>
              <c:numCache>
                <c:formatCode>General</c:formatCode>
                <c:ptCount val="3"/>
                <c:pt idx="0">
                  <c:v>26.1</c:v>
                </c:pt>
                <c:pt idx="1">
                  <c:v>15.3</c:v>
                </c:pt>
                <c:pt idx="2">
                  <c:v>11.2</c:v>
                </c:pt>
              </c:numCache>
            </c:numRef>
          </c:val>
          <c:extLst>
            <c:ext xmlns:c16="http://schemas.microsoft.com/office/drawing/2014/chart" uri="{C3380CC4-5D6E-409C-BE32-E72D297353CC}">
              <c16:uniqueId val="{00000002-E732-4944-B448-88EB2791F66F}"/>
            </c:ext>
          </c:extLst>
        </c:ser>
        <c:ser>
          <c:idx val="3"/>
          <c:order val="3"/>
          <c:tx>
            <c:strRef>
              <c:f>Munka1!$E$1</c:f>
              <c:strCache>
                <c:ptCount val="1"/>
                <c:pt idx="0">
                  <c:v>A következő egy évben</c:v>
                </c:pt>
              </c:strCache>
            </c:strRef>
          </c:tx>
          <c:spPr>
            <a:solidFill>
              <a:srgbClr val="E22335"/>
            </a:solidFill>
            <a:ln>
              <a:noFill/>
            </a:ln>
            <a:effectLst/>
          </c:spPr>
          <c:invertIfNegative val="0"/>
          <c:dLbls>
            <c:spPr>
              <a:solidFill>
                <a:srgbClr val="E2233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Munka1!$E$24:$E$26</c:f>
              <c:numCache>
                <c:formatCode>General</c:formatCode>
                <c:ptCount val="3"/>
                <c:pt idx="0">
                  <c:v>14.6</c:v>
                </c:pt>
                <c:pt idx="1">
                  <c:v>15</c:v>
                </c:pt>
                <c:pt idx="2">
                  <c:v>14.4</c:v>
                </c:pt>
              </c:numCache>
            </c:numRef>
          </c:val>
          <c:extLst>
            <c:ext xmlns:c16="http://schemas.microsoft.com/office/drawing/2014/chart" uri="{C3380CC4-5D6E-409C-BE32-E72D297353CC}">
              <c16:uniqueId val="{00000003-E732-4944-B448-88EB2791F66F}"/>
            </c:ext>
          </c:extLst>
        </c:ser>
        <c:ser>
          <c:idx val="4"/>
          <c:order val="4"/>
          <c:tx>
            <c:strRef>
              <c:f>Munka1!$F$1</c:f>
              <c:strCache>
                <c:ptCount val="1"/>
                <c:pt idx="0">
                  <c:v>Nem tervezek külföldi utazást tenni a következő egy éven belül</c:v>
                </c:pt>
              </c:strCache>
            </c:strRef>
          </c:tx>
          <c:spPr>
            <a:solidFill>
              <a:schemeClr val="bg1">
                <a:lumMod val="50000"/>
              </a:schemeClr>
            </a:solidFill>
            <a:ln>
              <a:noFill/>
            </a:ln>
            <a:effectLst/>
          </c:spPr>
          <c:invertIfNegative val="0"/>
          <c:dLbls>
            <c:spPr>
              <a:solidFill>
                <a:srgbClr val="7F7F7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Munka1!$F$24:$F$26</c:f>
              <c:numCache>
                <c:formatCode>General</c:formatCode>
                <c:ptCount val="3"/>
                <c:pt idx="0">
                  <c:v>37.9</c:v>
                </c:pt>
                <c:pt idx="1">
                  <c:v>37.6</c:v>
                </c:pt>
                <c:pt idx="2">
                  <c:v>37.9</c:v>
                </c:pt>
              </c:numCache>
            </c:numRef>
          </c:val>
          <c:extLst>
            <c:ext xmlns:c16="http://schemas.microsoft.com/office/drawing/2014/chart" uri="{C3380CC4-5D6E-409C-BE32-E72D297353CC}">
              <c16:uniqueId val="{00000004-E732-4944-B448-88EB2791F66F}"/>
            </c:ext>
          </c:extLst>
        </c:ser>
        <c:ser>
          <c:idx val="5"/>
          <c:order val="5"/>
          <c:tx>
            <c:strRef>
              <c:f>Munka1!$G$1</c:f>
              <c:strCache>
                <c:ptCount val="1"/>
                <c:pt idx="0">
                  <c:v>Nem tudom/Nem válaszolok</c:v>
                </c:pt>
              </c:strCache>
            </c:strRef>
          </c:tx>
          <c:spPr>
            <a:solidFill>
              <a:srgbClr val="F2BE30"/>
            </a:solidFill>
            <a:ln>
              <a:noFill/>
            </a:ln>
            <a:effectLst/>
          </c:spPr>
          <c:invertIfNegative val="0"/>
          <c:dLbls>
            <c:spPr>
              <a:solidFill>
                <a:schemeClr val="accent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Munka1!$A$24:$A$26</c:f>
              <c:numCache>
                <c:formatCode>m/d/yyyy</c:formatCode>
                <c:ptCount val="3"/>
                <c:pt idx="0">
                  <c:v>45026</c:v>
                </c:pt>
                <c:pt idx="1">
                  <c:v>45068</c:v>
                </c:pt>
                <c:pt idx="2">
                  <c:v>45091</c:v>
                </c:pt>
              </c:numCache>
            </c:numRef>
          </c:cat>
          <c:val>
            <c:numRef>
              <c:f>Munka1!$G$24:$G$26</c:f>
              <c:numCache>
                <c:formatCode>General</c:formatCode>
                <c:ptCount val="3"/>
                <c:pt idx="0">
                  <c:v>1.9</c:v>
                </c:pt>
                <c:pt idx="1">
                  <c:v>1.6</c:v>
                </c:pt>
                <c:pt idx="2">
                  <c:v>1.5</c:v>
                </c:pt>
              </c:numCache>
            </c:numRef>
          </c:val>
          <c:extLst>
            <c:ext xmlns:c16="http://schemas.microsoft.com/office/drawing/2014/chart" uri="{C3380CC4-5D6E-409C-BE32-E72D297353CC}">
              <c16:uniqueId val="{00000005-E732-4944-B448-88EB2791F66F}"/>
            </c:ext>
          </c:extLst>
        </c:ser>
        <c:dLbls>
          <c:showLegendKey val="0"/>
          <c:showVal val="0"/>
          <c:showCatName val="0"/>
          <c:showSerName val="0"/>
          <c:showPercent val="0"/>
          <c:showBubbleSize val="0"/>
        </c:dLbls>
        <c:gapWidth val="150"/>
        <c:overlap val="100"/>
        <c:axId val="315674624"/>
        <c:axId val="315677368"/>
      </c:barChart>
      <c:catAx>
        <c:axId val="315674624"/>
        <c:scaling>
          <c:orientation val="minMax"/>
        </c:scaling>
        <c:delete val="0"/>
        <c:axPos val="b"/>
        <c:numFmt formatCode="m/d/yyyy"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15677368"/>
        <c:crosses val="autoZero"/>
        <c:auto val="0"/>
        <c:lblAlgn val="ctr"/>
        <c:lblOffset val="100"/>
        <c:noMultiLvlLbl val="1"/>
      </c:catAx>
      <c:valAx>
        <c:axId val="315677368"/>
        <c:scaling>
          <c:orientation val="minMax"/>
          <c:max val="100"/>
        </c:scaling>
        <c:delete val="1"/>
        <c:axPos val="l"/>
        <c:numFmt formatCode="General" sourceLinked="1"/>
        <c:majorTickMark val="none"/>
        <c:minorTickMark val="none"/>
        <c:tickLblPos val="nextTo"/>
        <c:crossAx val="315674624"/>
        <c:crosses val="autoZero"/>
        <c:crossBetween val="between"/>
      </c:valAx>
      <c:spPr>
        <a:noFill/>
        <a:ln>
          <a:noFill/>
        </a:ln>
        <a:effectLst/>
      </c:spPr>
    </c:plotArea>
    <c:legend>
      <c:legendPos val="l"/>
      <c:layout>
        <c:manualLayout>
          <c:xMode val="edge"/>
          <c:yMode val="edge"/>
          <c:x val="3.9799099921237521E-2"/>
          <c:y val="0.11787518390871374"/>
          <c:w val="0.26770805675360293"/>
          <c:h val="0.815229340478534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2736418066228"/>
          <c:y val="1.7654880599418679E-2"/>
          <c:w val="0.65348791296437125"/>
          <c:h val="0.96005996617741718"/>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D373-4B6B-82A0-DC9C26FB11E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Munka1!$A$2:$A$25</c:f>
              <c:strCache>
                <c:ptCount val="23"/>
                <c:pt idx="0">
                  <c:v>Még nem döntöttem el</c:v>
                </c:pt>
                <c:pt idx="1">
                  <c:v>Finnország</c:v>
                </c:pt>
                <c:pt idx="2">
                  <c:v>Belgium</c:v>
                </c:pt>
                <c:pt idx="3">
                  <c:v>Bulgária</c:v>
                </c:pt>
                <c:pt idx="4">
                  <c:v>Dánia</c:v>
                </c:pt>
                <c:pt idx="5">
                  <c:v>Svédország</c:v>
                </c:pt>
                <c:pt idx="6">
                  <c:v>Málta</c:v>
                </c:pt>
                <c:pt idx="7">
                  <c:v>Írország</c:v>
                </c:pt>
                <c:pt idx="8">
                  <c:v>Portugália</c:v>
                </c:pt>
                <c:pt idx="9">
                  <c:v>Franciaország</c:v>
                </c:pt>
                <c:pt idx="10">
                  <c:v>Ciprus</c:v>
                </c:pt>
                <c:pt idx="11">
                  <c:v>Szlovénia</c:v>
                </c:pt>
                <c:pt idx="12">
                  <c:v>Hollandia</c:v>
                </c:pt>
                <c:pt idx="13">
                  <c:v>Lengyelország</c:v>
                </c:pt>
                <c:pt idx="14">
                  <c:v>Csehország</c:v>
                </c:pt>
                <c:pt idx="15">
                  <c:v>Szlovákia</c:v>
                </c:pt>
                <c:pt idx="16">
                  <c:v>Spanyolország</c:v>
                </c:pt>
                <c:pt idx="17">
                  <c:v>Ausztria</c:v>
                </c:pt>
                <c:pt idx="18">
                  <c:v>Németország</c:v>
                </c:pt>
                <c:pt idx="19">
                  <c:v>Románia</c:v>
                </c:pt>
                <c:pt idx="20">
                  <c:v>Görögország</c:v>
                </c:pt>
                <c:pt idx="21">
                  <c:v>Horvátország</c:v>
                </c:pt>
                <c:pt idx="22">
                  <c:v>Olaszország</c:v>
                </c:pt>
              </c:strCache>
            </c:strRef>
          </c:cat>
          <c:val>
            <c:numRef>
              <c:f>Munka1!$B$2:$B$25</c:f>
              <c:numCache>
                <c:formatCode>General</c:formatCode>
                <c:ptCount val="24"/>
                <c:pt idx="0">
                  <c:v>8.5</c:v>
                </c:pt>
                <c:pt idx="1">
                  <c:v>0.2</c:v>
                </c:pt>
                <c:pt idx="2">
                  <c:v>0.4</c:v>
                </c:pt>
                <c:pt idx="3">
                  <c:v>0.4</c:v>
                </c:pt>
                <c:pt idx="4">
                  <c:v>0.4</c:v>
                </c:pt>
                <c:pt idx="5">
                  <c:v>0.4</c:v>
                </c:pt>
                <c:pt idx="6">
                  <c:v>0.6</c:v>
                </c:pt>
                <c:pt idx="7">
                  <c:v>0.8</c:v>
                </c:pt>
                <c:pt idx="8">
                  <c:v>0.8</c:v>
                </c:pt>
                <c:pt idx="9">
                  <c:v>1.5</c:v>
                </c:pt>
                <c:pt idx="10">
                  <c:v>1.9</c:v>
                </c:pt>
                <c:pt idx="11">
                  <c:v>1.9</c:v>
                </c:pt>
                <c:pt idx="12">
                  <c:v>2.2999999999999998</c:v>
                </c:pt>
                <c:pt idx="13">
                  <c:v>2.2999999999999998</c:v>
                </c:pt>
                <c:pt idx="14">
                  <c:v>2.7</c:v>
                </c:pt>
                <c:pt idx="15">
                  <c:v>3.6</c:v>
                </c:pt>
                <c:pt idx="16">
                  <c:v>4.7</c:v>
                </c:pt>
                <c:pt idx="17">
                  <c:v>6.8</c:v>
                </c:pt>
                <c:pt idx="18">
                  <c:v>6.8</c:v>
                </c:pt>
                <c:pt idx="19">
                  <c:v>9.3000000000000007</c:v>
                </c:pt>
                <c:pt idx="20">
                  <c:v>10.6</c:v>
                </c:pt>
                <c:pt idx="21">
                  <c:v>16.100000000000001</c:v>
                </c:pt>
                <c:pt idx="22">
                  <c:v>16.899999999999999</c:v>
                </c:pt>
              </c:numCache>
            </c:numRef>
          </c:val>
          <c:extLst>
            <c:ext xmlns:c16="http://schemas.microsoft.com/office/drawing/2014/chart" uri="{C3380CC4-5D6E-409C-BE32-E72D297353CC}">
              <c16:uniqueId val="{00000000-1ED7-46F4-A506-00B109A6FA90}"/>
            </c:ext>
          </c:extLst>
        </c:ser>
        <c:dLbls>
          <c:dLblPos val="outEnd"/>
          <c:showLegendKey val="0"/>
          <c:showVal val="1"/>
          <c:showCatName val="0"/>
          <c:showSerName val="0"/>
          <c:showPercent val="0"/>
          <c:showBubbleSize val="0"/>
        </c:dLbls>
        <c:gapWidth val="182"/>
        <c:axId val="683763680"/>
        <c:axId val="683772000"/>
        <c:extLst/>
      </c:barChart>
      <c:catAx>
        <c:axId val="683763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683772000"/>
        <c:crosses val="autoZero"/>
        <c:auto val="1"/>
        <c:lblAlgn val="ctr"/>
        <c:lblOffset val="100"/>
        <c:noMultiLvlLbl val="0"/>
      </c:catAx>
      <c:valAx>
        <c:axId val="683772000"/>
        <c:scaling>
          <c:orientation val="minMax"/>
        </c:scaling>
        <c:delete val="1"/>
        <c:axPos val="b"/>
        <c:numFmt formatCode="General" sourceLinked="1"/>
        <c:majorTickMark val="none"/>
        <c:minorTickMark val="none"/>
        <c:tickLblPos val="nextTo"/>
        <c:crossAx val="68376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24773437946491"/>
          <c:y val="3.4793668440138703E-2"/>
          <c:w val="0.59760392755898462"/>
          <c:h val="0.65332335473902758"/>
        </c:manualLayout>
      </c:layout>
      <c:barChart>
        <c:barDir val="col"/>
        <c:grouping val="percentStacked"/>
        <c:varyColors val="0"/>
        <c:ser>
          <c:idx val="0"/>
          <c:order val="0"/>
          <c:tx>
            <c:strRef>
              <c:f>Munka1!$A$2</c:f>
              <c:strCache>
                <c:ptCount val="1"/>
                <c:pt idx="0">
                  <c:v>Igen</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7F3-4D6E-8814-E4763934216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 (n=939)</c:v>
                </c:pt>
                <c:pt idx="1">
                  <c:v>2023.05.22 (n=944)</c:v>
                </c:pt>
                <c:pt idx="2">
                  <c:v>2023.06.14 (n=944)</c:v>
                </c:pt>
              </c:strCache>
            </c:strRef>
          </c:cat>
          <c:val>
            <c:numRef>
              <c:f>Munka1!$B$2:$D$2</c:f>
              <c:numCache>
                <c:formatCode>###0.0</c:formatCode>
                <c:ptCount val="3"/>
                <c:pt idx="0">
                  <c:v>37.700000000000003</c:v>
                </c:pt>
                <c:pt idx="1">
                  <c:v>44.1</c:v>
                </c:pt>
                <c:pt idx="2" formatCode="General">
                  <c:v>48.1</c:v>
                </c:pt>
              </c:numCache>
            </c:numRef>
          </c:val>
          <c:extLst>
            <c:ext xmlns:c16="http://schemas.microsoft.com/office/drawing/2014/chart" uri="{C3380CC4-5D6E-409C-BE32-E72D297353CC}">
              <c16:uniqueId val="{00000000-0C4B-4342-AC42-4CF5B44EAAA0}"/>
            </c:ext>
          </c:extLst>
        </c:ser>
        <c:ser>
          <c:idx val="1"/>
          <c:order val="1"/>
          <c:tx>
            <c:strRef>
              <c:f>Munka1!$A$3</c:f>
              <c:strCache>
                <c:ptCount val="1"/>
                <c:pt idx="0">
                  <c:v>Nem</c:v>
                </c:pt>
              </c:strCache>
            </c:strRef>
          </c:tx>
          <c:spPr>
            <a:solidFill>
              <a:srgbClr val="7F7F7F"/>
            </a:solidFill>
            <a:ln w="19050">
              <a:solidFill>
                <a:schemeClr val="lt1"/>
              </a:solidFill>
            </a:ln>
            <a:effectLst/>
          </c:spPr>
          <c:invertIfNegative val="0"/>
          <c:dPt>
            <c:idx val="0"/>
            <c:invertIfNegative val="0"/>
            <c:bubble3D val="0"/>
            <c:spPr>
              <a:solidFill>
                <a:srgbClr val="7F7F7F"/>
              </a:solidFill>
              <a:ln w="19050">
                <a:solidFill>
                  <a:schemeClr val="lt1"/>
                </a:solidFill>
              </a:ln>
              <a:effectLst/>
            </c:spPr>
            <c:extLst>
              <c:ext xmlns:c16="http://schemas.microsoft.com/office/drawing/2014/chart" uri="{C3380CC4-5D6E-409C-BE32-E72D297353CC}">
                <c16:uniqueId val="{00000003-C21A-4C11-A092-0023C33C43F6}"/>
              </c:ext>
            </c:extLst>
          </c:dPt>
          <c:dPt>
            <c:idx val="1"/>
            <c:invertIfNegative val="0"/>
            <c:bubble3D val="0"/>
            <c:spPr>
              <a:solidFill>
                <a:srgbClr val="7F7F7F"/>
              </a:solidFill>
              <a:ln w="19050">
                <a:solidFill>
                  <a:schemeClr val="lt1"/>
                </a:solidFill>
              </a:ln>
              <a:effectLst/>
            </c:spPr>
            <c:extLst>
              <c:ext xmlns:c16="http://schemas.microsoft.com/office/drawing/2014/chart" uri="{C3380CC4-5D6E-409C-BE32-E72D297353CC}">
                <c16:uniqueId val="{0000000A-2AC4-446D-B097-D8A89CEAEF1F}"/>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1A-4C11-A092-0023C33C43F6}"/>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C4-446D-B097-D8A89CEAEF1F}"/>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EF-48C5-9DD2-D94A216053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 (n=939)</c:v>
                </c:pt>
                <c:pt idx="1">
                  <c:v>2023.05.22 (n=944)</c:v>
                </c:pt>
                <c:pt idx="2">
                  <c:v>2023.06.14 (n=944)</c:v>
                </c:pt>
              </c:strCache>
            </c:strRef>
          </c:cat>
          <c:val>
            <c:numRef>
              <c:f>Munka1!$B$3:$D$3</c:f>
              <c:numCache>
                <c:formatCode>###0.0</c:formatCode>
                <c:ptCount val="3"/>
                <c:pt idx="0">
                  <c:v>61.7</c:v>
                </c:pt>
                <c:pt idx="1">
                  <c:v>55.3</c:v>
                </c:pt>
                <c:pt idx="2" formatCode="General">
                  <c:v>51.7</c:v>
                </c:pt>
              </c:numCache>
            </c:numRef>
          </c:val>
          <c:extLst>
            <c:ext xmlns:c16="http://schemas.microsoft.com/office/drawing/2014/chart" uri="{C3380CC4-5D6E-409C-BE32-E72D297353CC}">
              <c16:uniqueId val="{00000008-2AC4-446D-B097-D8A89CEAEF1F}"/>
            </c:ext>
          </c:extLst>
        </c:ser>
        <c:ser>
          <c:idx val="2"/>
          <c:order val="2"/>
          <c:tx>
            <c:strRef>
              <c:f>Munka1!$A$4</c:f>
              <c:strCache>
                <c:ptCount val="1"/>
                <c:pt idx="0">
                  <c:v>Nem tudom/nem válaszolok</c:v>
                </c:pt>
              </c:strCache>
            </c:strRef>
          </c:tx>
          <c:spPr>
            <a:solidFill>
              <a:srgbClr val="F3BE31"/>
            </a:solidFill>
            <a:ln w="19050">
              <a:solidFill>
                <a:schemeClr val="lt1"/>
              </a:solidFill>
            </a:ln>
            <a:effectLst/>
          </c:spPr>
          <c:invertIfNegative val="0"/>
          <c:dPt>
            <c:idx val="0"/>
            <c:invertIfNegative val="0"/>
            <c:bubble3D val="0"/>
            <c:spPr>
              <a:solidFill>
                <a:srgbClr val="F3BE31"/>
              </a:solidFill>
              <a:ln w="19050">
                <a:solidFill>
                  <a:schemeClr val="lt1"/>
                </a:solidFill>
              </a:ln>
              <a:effectLst/>
            </c:spPr>
            <c:extLst>
              <c:ext xmlns:c16="http://schemas.microsoft.com/office/drawing/2014/chart" uri="{C3380CC4-5D6E-409C-BE32-E72D297353CC}">
                <c16:uniqueId val="{00000007-C21A-4C11-A092-0023C33C43F6}"/>
              </c:ext>
            </c:extLst>
          </c:dPt>
          <c:dLbls>
            <c:dLbl>
              <c:idx val="0"/>
              <c:spPr>
                <a:solidFill>
                  <a:schemeClr val="accent5"/>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1A-4C11-A092-0023C33C43F6}"/>
                </c:ext>
              </c:extLst>
            </c:dLbl>
            <c:dLbl>
              <c:idx val="1"/>
              <c:spPr>
                <a:solidFill>
                  <a:schemeClr val="accent5"/>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C4-446D-B097-D8A89CEAEF1F}"/>
                </c:ext>
              </c:extLst>
            </c:dLbl>
            <c:dLbl>
              <c:idx val="2"/>
              <c:spPr>
                <a:solidFill>
                  <a:schemeClr val="accent5"/>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EF-48C5-9DD2-D94A216053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 (n=939)</c:v>
                </c:pt>
                <c:pt idx="1">
                  <c:v>2023.05.22 (n=944)</c:v>
                </c:pt>
                <c:pt idx="2">
                  <c:v>2023.06.14 (n=944)</c:v>
                </c:pt>
              </c:strCache>
            </c:strRef>
          </c:cat>
          <c:val>
            <c:numRef>
              <c:f>Munka1!$B$4:$D$4</c:f>
              <c:numCache>
                <c:formatCode>###0.0</c:formatCode>
                <c:ptCount val="3"/>
                <c:pt idx="0">
                  <c:v>0.6</c:v>
                </c:pt>
                <c:pt idx="1">
                  <c:v>0.6</c:v>
                </c:pt>
                <c:pt idx="2" formatCode="General">
                  <c:v>0.2</c:v>
                </c:pt>
              </c:numCache>
            </c:numRef>
          </c:val>
          <c:extLst>
            <c:ext xmlns:c16="http://schemas.microsoft.com/office/drawing/2014/chart" uri="{C3380CC4-5D6E-409C-BE32-E72D297353CC}">
              <c16:uniqueId val="{00000009-2AC4-446D-B097-D8A89CEAEF1F}"/>
            </c:ext>
          </c:extLst>
        </c:ser>
        <c:dLbls>
          <c:showLegendKey val="0"/>
          <c:showVal val="0"/>
          <c:showCatName val="0"/>
          <c:showSerName val="0"/>
          <c:showPercent val="0"/>
          <c:showBubbleSize val="0"/>
        </c:dLbls>
        <c:gapWidth val="100"/>
        <c:overlap val="100"/>
        <c:axId val="209902688"/>
        <c:axId val="209903104"/>
      </c:barChart>
      <c:catAx>
        <c:axId val="209902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09903104"/>
        <c:crosses val="autoZero"/>
        <c:auto val="1"/>
        <c:lblAlgn val="ctr"/>
        <c:lblOffset val="100"/>
        <c:noMultiLvlLbl val="0"/>
      </c:catAx>
      <c:valAx>
        <c:axId val="209903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09902688"/>
        <c:crosses val="autoZero"/>
        <c:crossBetween val="between"/>
      </c:valAx>
      <c:spPr>
        <a:noFill/>
        <a:ln>
          <a:noFill/>
        </a:ln>
        <a:effectLst/>
      </c:spPr>
    </c:plotArea>
    <c:legend>
      <c:legendPos val="b"/>
      <c:layout>
        <c:manualLayout>
          <c:xMode val="edge"/>
          <c:yMode val="edge"/>
          <c:x val="0.19581110235706184"/>
          <c:y val="0.83751396278355705"/>
          <c:w val="0.75418884661544872"/>
          <c:h val="0.142316101537891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17708768781401"/>
          <c:y val="3.8533539719552243E-2"/>
          <c:w val="0.46302962688812499"/>
          <c:h val="0.94468592744649682"/>
        </c:manualLayout>
      </c:layout>
      <c:barChart>
        <c:barDir val="bar"/>
        <c:grouping val="clustered"/>
        <c:varyColors val="0"/>
        <c:ser>
          <c:idx val="0"/>
          <c:order val="0"/>
          <c:tx>
            <c:strRef>
              <c:f>Munka1!$B$1</c:f>
              <c:strCache>
                <c:ptCount val="1"/>
                <c:pt idx="0">
                  <c:v>2023.04.17 (n=579)</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C75-3540-9A8D-8B5167F84EB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6C75-3540-9A8D-8B5167F84EB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6C75-3540-9A8D-8B5167F84EB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6C75-3540-9A8D-8B5167F84EB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6C75-3540-9A8D-8B5167F84EB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6C75-3540-9A8D-8B5167F84EB0}"/>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6C75-3540-9A8D-8B5167F84EB0}"/>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6C75-3540-9A8D-8B5167F84EB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Még nincs meg a pontos időpont az utazáshoz</c:v>
                </c:pt>
                <c:pt idx="1">
                  <c:v>Családtag/Rokon/Barát tulajdona az ingatlan</c:v>
                </c:pt>
                <c:pt idx="2">
                  <c:v>Még nincs meg a pontos szálláshely az utazáshoz</c:v>
                </c:pt>
                <c:pt idx="3">
                  <c:v>Jellemzően csak az utolsó pillanatban foglalok szállást</c:v>
                </c:pt>
                <c:pt idx="4">
                  <c:v>Extra kedvezményekre, ajánlatokra várok</c:v>
                </c:pt>
                <c:pt idx="5">
                  <c:v>Saját tulajdonom az ingatlan</c:v>
                </c:pt>
                <c:pt idx="6">
                  <c:v>Alternatív szálláslehetőségeket keresek (pl. vadkemping, zarándokszállás, kollégium)</c:v>
                </c:pt>
                <c:pt idx="7">
                  <c:v>Egyéb</c:v>
                </c:pt>
              </c:strCache>
            </c:strRef>
          </c:cat>
          <c:val>
            <c:numRef>
              <c:f>Munka1!$B$2:$B$9</c:f>
              <c:numCache>
                <c:formatCode>###0.0</c:formatCode>
                <c:ptCount val="8"/>
                <c:pt idx="0">
                  <c:v>41.8</c:v>
                </c:pt>
                <c:pt idx="1">
                  <c:v>18</c:v>
                </c:pt>
                <c:pt idx="2">
                  <c:v>7.9</c:v>
                </c:pt>
                <c:pt idx="3">
                  <c:v>6.9</c:v>
                </c:pt>
                <c:pt idx="4">
                  <c:v>2.9</c:v>
                </c:pt>
                <c:pt idx="5">
                  <c:v>3.6</c:v>
                </c:pt>
                <c:pt idx="6">
                  <c:v>0.5</c:v>
                </c:pt>
                <c:pt idx="7">
                  <c:v>17.100000000000001</c:v>
                </c:pt>
              </c:numCache>
            </c:numRef>
          </c:val>
          <c:extLst>
            <c:ext xmlns:c16="http://schemas.microsoft.com/office/drawing/2014/chart" uri="{C3380CC4-5D6E-409C-BE32-E72D297353CC}">
              <c16:uniqueId val="{00000014-6C75-3540-9A8D-8B5167F84EB0}"/>
            </c:ext>
          </c:extLst>
        </c:ser>
        <c:ser>
          <c:idx val="1"/>
          <c:order val="1"/>
          <c:tx>
            <c:strRef>
              <c:f>Munka1!$C$1</c:f>
              <c:strCache>
                <c:ptCount val="1"/>
                <c:pt idx="0">
                  <c:v>2023.05.22 (n=522)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Még nincs meg a pontos időpont az utazáshoz</c:v>
                </c:pt>
                <c:pt idx="1">
                  <c:v>Családtag/Rokon/Barát tulajdona az ingatlan</c:v>
                </c:pt>
                <c:pt idx="2">
                  <c:v>Még nincs meg a pontos szálláshely az utazáshoz</c:v>
                </c:pt>
                <c:pt idx="3">
                  <c:v>Jellemzően csak az utolsó pillanatban foglalok szállást</c:v>
                </c:pt>
                <c:pt idx="4">
                  <c:v>Extra kedvezményekre, ajánlatokra várok</c:v>
                </c:pt>
                <c:pt idx="5">
                  <c:v>Saját tulajdonom az ingatlan</c:v>
                </c:pt>
                <c:pt idx="6">
                  <c:v>Alternatív szálláslehetőségeket keresek (pl. vadkemping, zarándokszállás, kollégium)</c:v>
                </c:pt>
                <c:pt idx="7">
                  <c:v>Egyéb</c:v>
                </c:pt>
              </c:strCache>
            </c:strRef>
          </c:cat>
          <c:val>
            <c:numRef>
              <c:f>Munka1!$C$2:$C$9</c:f>
              <c:numCache>
                <c:formatCode>###0.0</c:formatCode>
                <c:ptCount val="8"/>
                <c:pt idx="0">
                  <c:v>46.7</c:v>
                </c:pt>
                <c:pt idx="1">
                  <c:v>14.2</c:v>
                </c:pt>
                <c:pt idx="2">
                  <c:v>8</c:v>
                </c:pt>
                <c:pt idx="3">
                  <c:v>8.6</c:v>
                </c:pt>
                <c:pt idx="4">
                  <c:v>4.5999999999999996</c:v>
                </c:pt>
                <c:pt idx="5">
                  <c:v>4.4000000000000004</c:v>
                </c:pt>
                <c:pt idx="6">
                  <c:v>1.3</c:v>
                </c:pt>
                <c:pt idx="7">
                  <c:v>11.7</c:v>
                </c:pt>
              </c:numCache>
            </c:numRef>
          </c:val>
          <c:extLst>
            <c:ext xmlns:c16="http://schemas.microsoft.com/office/drawing/2014/chart" uri="{C3380CC4-5D6E-409C-BE32-E72D297353CC}">
              <c16:uniqueId val="{00000010-5BBB-40EF-89C9-D60117E0A885}"/>
            </c:ext>
          </c:extLst>
        </c:ser>
        <c:ser>
          <c:idx val="2"/>
          <c:order val="2"/>
          <c:tx>
            <c:strRef>
              <c:f>Munka1!$D$1</c:f>
              <c:strCache>
                <c:ptCount val="1"/>
                <c:pt idx="0">
                  <c:v>2023.06.14 (n=488)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Még nincs meg a pontos időpont az utazáshoz</c:v>
                </c:pt>
                <c:pt idx="1">
                  <c:v>Családtag/Rokon/Barát tulajdona az ingatlan</c:v>
                </c:pt>
                <c:pt idx="2">
                  <c:v>Még nincs meg a pontos szálláshely az utazáshoz</c:v>
                </c:pt>
                <c:pt idx="3">
                  <c:v>Jellemzően csak az utolsó pillanatban foglalok szállást</c:v>
                </c:pt>
                <c:pt idx="4">
                  <c:v>Extra kedvezményekre, ajánlatokra várok</c:v>
                </c:pt>
                <c:pt idx="5">
                  <c:v>Saját tulajdonom az ingatlan</c:v>
                </c:pt>
                <c:pt idx="6">
                  <c:v>Alternatív szálláslehetőségeket keresek (pl. vadkemping, zarándokszállás, kollégium)</c:v>
                </c:pt>
                <c:pt idx="7">
                  <c:v>Egyéb</c:v>
                </c:pt>
              </c:strCache>
            </c:strRef>
          </c:cat>
          <c:val>
            <c:numRef>
              <c:f>Munka1!$D$2:$D$9</c:f>
              <c:numCache>
                <c:formatCode>General</c:formatCode>
                <c:ptCount val="8"/>
                <c:pt idx="0">
                  <c:v>40.4</c:v>
                </c:pt>
                <c:pt idx="1">
                  <c:v>15.8</c:v>
                </c:pt>
                <c:pt idx="2">
                  <c:v>9.8000000000000007</c:v>
                </c:pt>
                <c:pt idx="3">
                  <c:v>8.6</c:v>
                </c:pt>
                <c:pt idx="4">
                  <c:v>5.0999999999999996</c:v>
                </c:pt>
                <c:pt idx="5">
                  <c:v>2.5</c:v>
                </c:pt>
                <c:pt idx="6">
                  <c:v>1.6</c:v>
                </c:pt>
                <c:pt idx="7">
                  <c:v>15.4</c:v>
                </c:pt>
              </c:numCache>
            </c:numRef>
          </c:val>
          <c:extLst>
            <c:ext xmlns:c16="http://schemas.microsoft.com/office/drawing/2014/chart" uri="{C3380CC4-5D6E-409C-BE32-E72D297353CC}">
              <c16:uniqueId val="{00000010-0410-46A2-A755-EEE4E11AC14C}"/>
            </c:ext>
          </c:extLst>
        </c:ser>
        <c:dLbls>
          <c:dLblPos val="outEnd"/>
          <c:showLegendKey val="0"/>
          <c:showVal val="1"/>
          <c:showCatName val="0"/>
          <c:showSerName val="0"/>
          <c:showPercent val="0"/>
          <c:showBubbleSize val="0"/>
        </c:dLbls>
        <c:gapWidth val="150"/>
        <c:axId val="330340144"/>
        <c:axId val="330340536"/>
      </c:barChart>
      <c:catAx>
        <c:axId val="330340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30340536"/>
        <c:crosses val="autoZero"/>
        <c:auto val="1"/>
        <c:lblAlgn val="ctr"/>
        <c:lblOffset val="100"/>
        <c:noMultiLvlLbl val="0"/>
      </c:catAx>
      <c:valAx>
        <c:axId val="330340536"/>
        <c:scaling>
          <c:orientation val="minMax"/>
        </c:scaling>
        <c:delete val="1"/>
        <c:axPos val="t"/>
        <c:numFmt formatCode="###0.0" sourceLinked="1"/>
        <c:majorTickMark val="none"/>
        <c:minorTickMark val="none"/>
        <c:tickLblPos val="nextTo"/>
        <c:crossAx val="330340144"/>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7429902304162"/>
          <c:y val="3.8533539719552243E-2"/>
          <c:w val="0.6363324028702847"/>
          <c:h val="0.94470389297923418"/>
        </c:manualLayout>
      </c:layout>
      <c:barChart>
        <c:barDir val="bar"/>
        <c:grouping val="clustered"/>
        <c:varyColors val="0"/>
        <c:ser>
          <c:idx val="0"/>
          <c:order val="0"/>
          <c:tx>
            <c:strRef>
              <c:f>Munka1!$B$1</c:f>
              <c:strCache>
                <c:ptCount val="1"/>
                <c:pt idx="0">
                  <c:v>2023.04.10 (n=939)</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6A6-4B4C-B169-7DF284345D3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C6A6-4B4C-B169-7DF284345D3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C6A6-4B4C-B169-7DF284345D34}"/>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C6A6-4B4C-B169-7DF284345D34}"/>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C6A6-4B4C-B169-7DF284345D34}"/>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8-C6A6-4B4C-B169-7DF284345D34}"/>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9-C6A6-4B4C-B169-7DF284345D34}"/>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1-C6A6-4B4C-B169-7DF284345D34}"/>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A-C6A6-4B4C-B169-7DF284345D34}"/>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B-C6A6-4B4C-B169-7DF284345D34}"/>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14-BE58-4848-B9DE-331B1A973C0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Munka1!$A$2:$A$12</c:f>
              <c:strCache>
                <c:ptCount val="11"/>
                <c:pt idx="0">
                  <c:v>Apartman</c:v>
                </c:pt>
                <c:pt idx="1">
                  <c:v>Szálloda, hotel</c:v>
                </c:pt>
                <c:pt idx="2">
                  <c:v>Wellness szálloda</c:v>
                </c:pt>
                <c:pt idx="3">
                  <c:v>Panzió</c:v>
                </c:pt>
                <c:pt idx="4">
                  <c:v>Vendégház</c:v>
                </c:pt>
                <c:pt idx="5">
                  <c:v>Kemping</c:v>
                </c:pt>
                <c:pt idx="6">
                  <c:v>Üdülő</c:v>
                </c:pt>
                <c:pt idx="7">
                  <c:v>Turistaház</c:v>
                </c:pt>
                <c:pt idx="8">
                  <c:v>Hostel</c:v>
                </c:pt>
                <c:pt idx="9">
                  <c:v>Egyéb</c:v>
                </c:pt>
                <c:pt idx="10">
                  <c:v>Nem tudom/nem válaszolok</c:v>
                </c:pt>
              </c:strCache>
            </c:strRef>
          </c:cat>
          <c:val>
            <c:numRef>
              <c:f>Munka1!$B$2:$B$12</c:f>
              <c:numCache>
                <c:formatCode>###0.0</c:formatCode>
                <c:ptCount val="11"/>
                <c:pt idx="0">
                  <c:v>42.8</c:v>
                </c:pt>
                <c:pt idx="1">
                  <c:v>39.200000000000003</c:v>
                </c:pt>
                <c:pt idx="2">
                  <c:v>21.7</c:v>
                </c:pt>
                <c:pt idx="3">
                  <c:v>17.899999999999999</c:v>
                </c:pt>
                <c:pt idx="4">
                  <c:v>16.3</c:v>
                </c:pt>
                <c:pt idx="5">
                  <c:v>5.9</c:v>
                </c:pt>
                <c:pt idx="6">
                  <c:v>3.5</c:v>
                </c:pt>
                <c:pt idx="7">
                  <c:v>3.2</c:v>
                </c:pt>
                <c:pt idx="8">
                  <c:v>1.8</c:v>
                </c:pt>
                <c:pt idx="9">
                  <c:v>3</c:v>
                </c:pt>
                <c:pt idx="10" formatCode="General">
                  <c:v>0.1</c:v>
                </c:pt>
              </c:numCache>
            </c:numRef>
          </c:val>
          <c:extLst>
            <c:ext xmlns:c16="http://schemas.microsoft.com/office/drawing/2014/chart" uri="{C3380CC4-5D6E-409C-BE32-E72D297353CC}">
              <c16:uniqueId val="{00000002-C6A6-4B4C-B169-7DF284345D34}"/>
            </c:ext>
          </c:extLst>
        </c:ser>
        <c:ser>
          <c:idx val="1"/>
          <c:order val="1"/>
          <c:tx>
            <c:strRef>
              <c:f>Munka1!$C$1</c:f>
              <c:strCache>
                <c:ptCount val="1"/>
                <c:pt idx="0">
                  <c:v>2023.05.22 (n=944)</c:v>
                </c:pt>
              </c:strCache>
            </c:strRef>
          </c:tx>
          <c:spPr>
            <a:solidFill>
              <a:schemeClr val="accent2"/>
            </a:solidFill>
            <a:ln>
              <a:noFill/>
            </a:ln>
            <a:effectLst/>
          </c:spPr>
          <c:invertIfNegative val="0"/>
          <c:dPt>
            <c:idx val="10"/>
            <c:invertIfNegative val="0"/>
            <c:bubble3D val="0"/>
            <c:spPr>
              <a:solidFill>
                <a:schemeClr val="accent5">
                  <a:lumMod val="75000"/>
                </a:schemeClr>
              </a:solidFill>
              <a:ln>
                <a:noFill/>
              </a:ln>
              <a:effectLst/>
            </c:spPr>
            <c:extLst>
              <c:ext xmlns:c16="http://schemas.microsoft.com/office/drawing/2014/chart" uri="{C3380CC4-5D6E-409C-BE32-E72D297353CC}">
                <c16:uniqueId val="{00000017-AB55-4294-BB53-CDDFDDAF9EB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Munka1!$A$2:$A$12</c:f>
              <c:strCache>
                <c:ptCount val="11"/>
                <c:pt idx="0">
                  <c:v>Apartman</c:v>
                </c:pt>
                <c:pt idx="1">
                  <c:v>Szálloda, hotel</c:v>
                </c:pt>
                <c:pt idx="2">
                  <c:v>Wellness szálloda</c:v>
                </c:pt>
                <c:pt idx="3">
                  <c:v>Panzió</c:v>
                </c:pt>
                <c:pt idx="4">
                  <c:v>Vendégház</c:v>
                </c:pt>
                <c:pt idx="5">
                  <c:v>Kemping</c:v>
                </c:pt>
                <c:pt idx="6">
                  <c:v>Üdülő</c:v>
                </c:pt>
                <c:pt idx="7">
                  <c:v>Turistaház</c:v>
                </c:pt>
                <c:pt idx="8">
                  <c:v>Hostel</c:v>
                </c:pt>
                <c:pt idx="9">
                  <c:v>Egyéb</c:v>
                </c:pt>
                <c:pt idx="10">
                  <c:v>Nem tudom/nem válaszolok</c:v>
                </c:pt>
              </c:strCache>
            </c:strRef>
          </c:cat>
          <c:val>
            <c:numRef>
              <c:f>Munka1!$C$2:$C$12</c:f>
              <c:numCache>
                <c:formatCode>###0.0</c:formatCode>
                <c:ptCount val="11"/>
                <c:pt idx="0">
                  <c:v>49.2</c:v>
                </c:pt>
                <c:pt idx="1">
                  <c:v>38</c:v>
                </c:pt>
                <c:pt idx="2">
                  <c:v>21.5</c:v>
                </c:pt>
                <c:pt idx="3">
                  <c:v>15.8</c:v>
                </c:pt>
                <c:pt idx="4">
                  <c:v>15.5</c:v>
                </c:pt>
                <c:pt idx="5">
                  <c:v>5.4</c:v>
                </c:pt>
                <c:pt idx="6">
                  <c:v>3.5</c:v>
                </c:pt>
                <c:pt idx="7">
                  <c:v>3.4</c:v>
                </c:pt>
                <c:pt idx="8">
                  <c:v>2.2999999999999998</c:v>
                </c:pt>
                <c:pt idx="9">
                  <c:v>3.7</c:v>
                </c:pt>
                <c:pt idx="10" formatCode="General">
                  <c:v>0.7</c:v>
                </c:pt>
              </c:numCache>
            </c:numRef>
          </c:val>
          <c:extLst>
            <c:ext xmlns:c16="http://schemas.microsoft.com/office/drawing/2014/chart" uri="{C3380CC4-5D6E-409C-BE32-E72D297353CC}">
              <c16:uniqueId val="{00000016-A55D-4282-A174-21CE6A00CB33}"/>
            </c:ext>
          </c:extLst>
        </c:ser>
        <c:ser>
          <c:idx val="2"/>
          <c:order val="2"/>
          <c:tx>
            <c:strRef>
              <c:f>Munka1!$D$1</c:f>
              <c:strCache>
                <c:ptCount val="1"/>
                <c:pt idx="0">
                  <c:v>2023.06.14 (n=944)</c:v>
                </c:pt>
              </c:strCache>
            </c:strRef>
          </c:tx>
          <c:spPr>
            <a:solidFill>
              <a:schemeClr val="accent3"/>
            </a:solidFill>
            <a:ln>
              <a:noFill/>
            </a:ln>
            <a:effectLst/>
          </c:spPr>
          <c:invertIfNegative val="0"/>
          <c:dPt>
            <c:idx val="10"/>
            <c:invertIfNegative val="0"/>
            <c:bubble3D val="0"/>
            <c:spPr>
              <a:solidFill>
                <a:schemeClr val="accent5">
                  <a:lumMod val="50000"/>
                </a:schemeClr>
              </a:solidFill>
              <a:ln>
                <a:noFill/>
              </a:ln>
              <a:effectLst/>
            </c:spPr>
            <c:extLst>
              <c:ext xmlns:c16="http://schemas.microsoft.com/office/drawing/2014/chart" uri="{C3380CC4-5D6E-409C-BE32-E72D297353CC}">
                <c16:uniqueId val="{00000018-AB55-4294-BB53-CDDFDDAF9EB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Munka1!$A$2:$A$12</c:f>
              <c:strCache>
                <c:ptCount val="11"/>
                <c:pt idx="0">
                  <c:v>Apartman</c:v>
                </c:pt>
                <c:pt idx="1">
                  <c:v>Szálloda, hotel</c:v>
                </c:pt>
                <c:pt idx="2">
                  <c:v>Wellness szálloda</c:v>
                </c:pt>
                <c:pt idx="3">
                  <c:v>Panzió</c:v>
                </c:pt>
                <c:pt idx="4">
                  <c:v>Vendégház</c:v>
                </c:pt>
                <c:pt idx="5">
                  <c:v>Kemping</c:v>
                </c:pt>
                <c:pt idx="6">
                  <c:v>Üdülő</c:v>
                </c:pt>
                <c:pt idx="7">
                  <c:v>Turistaház</c:v>
                </c:pt>
                <c:pt idx="8">
                  <c:v>Hostel</c:v>
                </c:pt>
                <c:pt idx="9">
                  <c:v>Egyéb</c:v>
                </c:pt>
                <c:pt idx="10">
                  <c:v>Nem tudom/nem válaszolok</c:v>
                </c:pt>
              </c:strCache>
            </c:strRef>
          </c:cat>
          <c:val>
            <c:numRef>
              <c:f>Munka1!$D$2:$D$12</c:f>
              <c:numCache>
                <c:formatCode>General</c:formatCode>
                <c:ptCount val="11"/>
                <c:pt idx="0">
                  <c:v>47.9</c:v>
                </c:pt>
                <c:pt idx="1">
                  <c:v>40.6</c:v>
                </c:pt>
                <c:pt idx="2">
                  <c:v>20.6</c:v>
                </c:pt>
                <c:pt idx="3">
                  <c:v>14.9</c:v>
                </c:pt>
                <c:pt idx="4">
                  <c:v>15.3</c:v>
                </c:pt>
                <c:pt idx="5">
                  <c:v>5.3</c:v>
                </c:pt>
                <c:pt idx="6">
                  <c:v>3.3</c:v>
                </c:pt>
                <c:pt idx="7">
                  <c:v>4</c:v>
                </c:pt>
                <c:pt idx="8">
                  <c:v>1.8</c:v>
                </c:pt>
                <c:pt idx="9">
                  <c:v>3.1</c:v>
                </c:pt>
                <c:pt idx="10">
                  <c:v>0.2</c:v>
                </c:pt>
              </c:numCache>
            </c:numRef>
          </c:val>
          <c:extLst>
            <c:ext xmlns:c16="http://schemas.microsoft.com/office/drawing/2014/chart" uri="{C3380CC4-5D6E-409C-BE32-E72D297353CC}">
              <c16:uniqueId val="{00000016-AB55-4294-BB53-CDDFDDAF9EB4}"/>
            </c:ext>
          </c:extLst>
        </c:ser>
        <c:dLbls>
          <c:dLblPos val="outEnd"/>
          <c:showLegendKey val="0"/>
          <c:showVal val="1"/>
          <c:showCatName val="0"/>
          <c:showSerName val="0"/>
          <c:showPercent val="0"/>
          <c:showBubbleSize val="0"/>
        </c:dLbls>
        <c:gapWidth val="182"/>
        <c:axId val="330340144"/>
        <c:axId val="330340536"/>
      </c:barChart>
      <c:catAx>
        <c:axId val="330340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30340536"/>
        <c:crosses val="autoZero"/>
        <c:auto val="1"/>
        <c:lblAlgn val="ctr"/>
        <c:lblOffset val="100"/>
        <c:noMultiLvlLbl val="0"/>
      </c:catAx>
      <c:valAx>
        <c:axId val="330340536"/>
        <c:scaling>
          <c:orientation val="minMax"/>
        </c:scaling>
        <c:delete val="1"/>
        <c:axPos val="t"/>
        <c:numFmt formatCode="###0.0" sourceLinked="1"/>
        <c:majorTickMark val="none"/>
        <c:minorTickMark val="none"/>
        <c:tickLblPos val="nextTo"/>
        <c:crossAx val="3303401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50147758845923"/>
          <c:y val="9.4865624357577984E-3"/>
          <c:w val="0.56443648463481899"/>
          <c:h val="0.92424174263115622"/>
        </c:manualLayout>
      </c:layout>
      <c:barChart>
        <c:barDir val="bar"/>
        <c:grouping val="clustered"/>
        <c:varyColors val="0"/>
        <c:ser>
          <c:idx val="0"/>
          <c:order val="0"/>
          <c:tx>
            <c:strRef>
              <c:f>Munka1!$B$1</c:f>
              <c:strCache>
                <c:ptCount val="1"/>
                <c:pt idx="0">
                  <c:v>Teljes minta</c:v>
                </c:pt>
              </c:strCache>
            </c:strRef>
          </c:tx>
          <c:spPr>
            <a:solidFill>
              <a:schemeClr val="accent5"/>
            </a:solidFill>
            <a:ln w="19050">
              <a:noFill/>
            </a:ln>
            <a:effectLst/>
          </c:spPr>
          <c:invertIfNegative val="0"/>
          <c:dPt>
            <c:idx val="0"/>
            <c:invertIfNegative val="0"/>
            <c:bubble3D val="0"/>
            <c:spPr>
              <a:solidFill>
                <a:schemeClr val="accent5"/>
              </a:solidFill>
              <a:ln w="19050">
                <a:noFill/>
              </a:ln>
              <a:effectLst/>
            </c:spPr>
            <c:extLst>
              <c:ext xmlns:c16="http://schemas.microsoft.com/office/drawing/2014/chart" uri="{C3380CC4-5D6E-409C-BE32-E72D297353CC}">
                <c16:uniqueId val="{00000001-14A6-49F0-BDED-30A6D5CC226C}"/>
              </c:ext>
            </c:extLst>
          </c:dPt>
          <c:dPt>
            <c:idx val="3"/>
            <c:invertIfNegative val="0"/>
            <c:bubble3D val="0"/>
            <c:spPr>
              <a:solidFill>
                <a:schemeClr val="accent5"/>
              </a:solidFill>
              <a:ln w="19050">
                <a:noFill/>
              </a:ln>
              <a:effectLst/>
            </c:spPr>
            <c:extLst>
              <c:ext xmlns:c16="http://schemas.microsoft.com/office/drawing/2014/chart" uri="{C3380CC4-5D6E-409C-BE32-E72D297353CC}">
                <c16:uniqueId val="{00000005-14A6-49F0-BDED-30A6D5CC226C}"/>
              </c:ext>
            </c:extLst>
          </c:dPt>
          <c:dPt>
            <c:idx val="4"/>
            <c:invertIfNegative val="0"/>
            <c:bubble3D val="0"/>
            <c:spPr>
              <a:solidFill>
                <a:schemeClr val="accent5"/>
              </a:solidFill>
              <a:ln w="19050">
                <a:noFill/>
              </a:ln>
              <a:effectLst/>
            </c:spPr>
            <c:extLst>
              <c:ext xmlns:c16="http://schemas.microsoft.com/office/drawing/2014/chart" uri="{C3380CC4-5D6E-409C-BE32-E72D297353CC}">
                <c16:uniqueId val="{00000005-66A5-4C15-816D-39FF031B6171}"/>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Calibri" panose="020F0502020204030204" pitchFamily="34" charset="0"/>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Munka1!$A$2:$A$25</c:f>
              <c:strCache>
                <c:ptCount val="24"/>
                <c:pt idx="0">
                  <c:v>Budapest</c:v>
                </c:pt>
                <c:pt idx="1">
                  <c:v>Bács-Kiskun</c:v>
                </c:pt>
                <c:pt idx="2">
                  <c:v>Baranya</c:v>
                </c:pt>
                <c:pt idx="3">
                  <c:v>Békés</c:v>
                </c:pt>
                <c:pt idx="4">
                  <c:v>Borsod-Abaúj-Zemplén</c:v>
                </c:pt>
                <c:pt idx="5">
                  <c:v>Csongrád-Csanád</c:v>
                </c:pt>
                <c:pt idx="6">
                  <c:v>Fejér</c:v>
                </c:pt>
                <c:pt idx="7">
                  <c:v>Győr-Moson-Sopron</c:v>
                </c:pt>
                <c:pt idx="8">
                  <c:v>Hajdú-Bihar</c:v>
                </c:pt>
                <c:pt idx="9">
                  <c:v>Heves</c:v>
                </c:pt>
                <c:pt idx="10">
                  <c:v>Jász-Nagykun-Szolnok</c:v>
                </c:pt>
                <c:pt idx="11">
                  <c:v>Komárom-Esztergom</c:v>
                </c:pt>
                <c:pt idx="12">
                  <c:v>Nógrád</c:v>
                </c:pt>
                <c:pt idx="13">
                  <c:v>Pest</c:v>
                </c:pt>
                <c:pt idx="14">
                  <c:v>Somogy</c:v>
                </c:pt>
                <c:pt idx="15">
                  <c:v>Szabolcs-Szatmár-Bereg</c:v>
                </c:pt>
                <c:pt idx="16">
                  <c:v>Tolna</c:v>
                </c:pt>
                <c:pt idx="17">
                  <c:v>Vas</c:v>
                </c:pt>
                <c:pt idx="18">
                  <c:v>Veszprém</c:v>
                </c:pt>
                <c:pt idx="19">
                  <c:v>Zala</c:v>
                </c:pt>
                <c:pt idx="21">
                  <c:v>Kelet-Magyarország</c:v>
                </c:pt>
                <c:pt idx="22">
                  <c:v>Közép-Magyarország</c:v>
                </c:pt>
                <c:pt idx="23">
                  <c:v>Nyugat-Magyarország</c:v>
                </c:pt>
              </c:strCache>
            </c:strRef>
          </c:cat>
          <c:val>
            <c:numRef>
              <c:f>Munka1!$B$2:$B$25</c:f>
              <c:numCache>
                <c:formatCode>General</c:formatCode>
                <c:ptCount val="24"/>
                <c:pt idx="0">
                  <c:v>8.9</c:v>
                </c:pt>
                <c:pt idx="1">
                  <c:v>5.7</c:v>
                </c:pt>
                <c:pt idx="2">
                  <c:v>3.3</c:v>
                </c:pt>
                <c:pt idx="3" formatCode="###0.0">
                  <c:v>3.6</c:v>
                </c:pt>
                <c:pt idx="4" formatCode="###0.0">
                  <c:v>6.6</c:v>
                </c:pt>
                <c:pt idx="5" formatCode="###0.0">
                  <c:v>2.6</c:v>
                </c:pt>
                <c:pt idx="6" formatCode="###0.0">
                  <c:v>4</c:v>
                </c:pt>
                <c:pt idx="7" formatCode="###0.0">
                  <c:v>4.5</c:v>
                </c:pt>
                <c:pt idx="8">
                  <c:v>11.8</c:v>
                </c:pt>
                <c:pt idx="9" formatCode="###0.0">
                  <c:v>4.5</c:v>
                </c:pt>
                <c:pt idx="10" formatCode="###0.0">
                  <c:v>1.3</c:v>
                </c:pt>
                <c:pt idx="11" formatCode="###0.0">
                  <c:v>2.9</c:v>
                </c:pt>
                <c:pt idx="12" formatCode="###0.0">
                  <c:v>1.3</c:v>
                </c:pt>
                <c:pt idx="13">
                  <c:v>23.8</c:v>
                </c:pt>
                <c:pt idx="14">
                  <c:v>2.2000000000000002</c:v>
                </c:pt>
                <c:pt idx="15">
                  <c:v>4.7</c:v>
                </c:pt>
                <c:pt idx="16">
                  <c:v>1.8</c:v>
                </c:pt>
                <c:pt idx="17">
                  <c:v>1.6</c:v>
                </c:pt>
                <c:pt idx="18">
                  <c:v>3.2</c:v>
                </c:pt>
                <c:pt idx="19">
                  <c:v>1.7</c:v>
                </c:pt>
                <c:pt idx="21">
                  <c:v>42.1</c:v>
                </c:pt>
                <c:pt idx="22">
                  <c:v>32.700000000000003</c:v>
                </c:pt>
                <c:pt idx="23">
                  <c:v>25.2</c:v>
                </c:pt>
              </c:numCache>
            </c:numRef>
          </c:val>
          <c:extLst>
            <c:ext xmlns:c16="http://schemas.microsoft.com/office/drawing/2014/chart" uri="{C3380CC4-5D6E-409C-BE32-E72D297353CC}">
              <c16:uniqueId val="{00000006-14A6-49F0-BDED-30A6D5CC226C}"/>
            </c:ext>
          </c:extLst>
        </c:ser>
        <c:dLbls>
          <c:showLegendKey val="0"/>
          <c:showVal val="0"/>
          <c:showCatName val="0"/>
          <c:showSerName val="0"/>
          <c:showPercent val="0"/>
          <c:showBubbleSize val="0"/>
        </c:dLbls>
        <c:gapWidth val="100"/>
        <c:axId val="218672208"/>
        <c:axId val="218676912"/>
      </c:barChart>
      <c:valAx>
        <c:axId val="2186769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Calibri" panose="020F0502020204030204" pitchFamily="34" charset="0"/>
              </a:defRPr>
            </a:pPr>
            <a:endParaRPr lang="hu-HU"/>
          </a:p>
        </c:txPr>
        <c:crossAx val="218672208"/>
        <c:crossesAt val="1"/>
        <c:crossBetween val="between"/>
      </c:valAx>
      <c:catAx>
        <c:axId val="2186722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Calibri" panose="020F0502020204030204" pitchFamily="34" charset="0"/>
              </a:defRPr>
            </a:pPr>
            <a:endParaRPr lang="hu-HU"/>
          </a:p>
        </c:txPr>
        <c:crossAx val="2186769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600">
          <a:latin typeface="+mj-lt"/>
          <a:cs typeface="Calibri" panose="020F0502020204030204" pitchFamily="34" charset="0"/>
        </a:defRPr>
      </a:pPr>
      <a:endParaRPr lang="hu-H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32190108479204"/>
          <c:y val="5.4278678285234853E-2"/>
          <c:w val="0.59223983256505008"/>
          <c:h val="0.93119365990301006"/>
        </c:manualLayout>
      </c:layout>
      <c:barChart>
        <c:barDir val="bar"/>
        <c:grouping val="clustered"/>
        <c:varyColors val="0"/>
        <c:ser>
          <c:idx val="0"/>
          <c:order val="0"/>
          <c:tx>
            <c:strRef>
              <c:f>Munka1!$B$1</c:f>
              <c:strCache>
                <c:ptCount val="1"/>
                <c:pt idx="0">
                  <c:v>2023.04.10</c:v>
                </c:pt>
              </c:strCache>
            </c:strRef>
          </c:tx>
          <c:spPr>
            <a:solidFill>
              <a:schemeClr val="accent1"/>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2-761A-4DC8-BA5F-791AAE74FD91}"/>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0-7D7D-4A60-AB6D-7A10550DF4B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Csökkennének a belföldi turisztikai utazások árai</c:v>
                </c:pt>
                <c:pt idx="1">
                  <c:v>Több lenne az akciós/kedvezményes ajánlat, last minute lehetőség </c:v>
                </c:pt>
                <c:pt idx="2">
                  <c:v>A fenti tényezők ellenére sem utaznék többet belföldön turisztikai céllal</c:v>
                </c:pt>
                <c:pt idx="3">
                  <c:v>Rugalmas lemondási feltételeket biztosítanának</c:v>
                </c:pt>
                <c:pt idx="4">
                  <c:v>Több belföldi utazással, turizmussal kapcsolatos információ állna rendelkezésére</c:v>
                </c:pt>
                <c:pt idx="5">
                  <c:v>Fokozottabb higiéniai intézkedésekkel működtetnék a szálláshelyeket (kézfertőtlenítő, több takarítás) </c:v>
                </c:pt>
                <c:pt idx="6">
                  <c:v>Egyéb</c:v>
                </c:pt>
                <c:pt idx="7">
                  <c:v>Nem tudom / nem válaszolok</c:v>
                </c:pt>
              </c:strCache>
            </c:strRef>
          </c:cat>
          <c:val>
            <c:numRef>
              <c:f>Munka1!$B$2:$B$9</c:f>
              <c:numCache>
                <c:formatCode>0.0</c:formatCode>
                <c:ptCount val="8"/>
                <c:pt idx="0">
                  <c:v>58.9</c:v>
                </c:pt>
                <c:pt idx="1">
                  <c:v>44.9</c:v>
                </c:pt>
                <c:pt idx="2">
                  <c:v>8.4</c:v>
                </c:pt>
                <c:pt idx="3">
                  <c:v>8.1999999999999993</c:v>
                </c:pt>
                <c:pt idx="4">
                  <c:v>6.6</c:v>
                </c:pt>
                <c:pt idx="5">
                  <c:v>3.3</c:v>
                </c:pt>
                <c:pt idx="6">
                  <c:v>13.2</c:v>
                </c:pt>
                <c:pt idx="7" formatCode="###0.0">
                  <c:v>2.2999999999999998</c:v>
                </c:pt>
              </c:numCache>
            </c:numRef>
          </c:val>
          <c:extLst>
            <c:ext xmlns:c16="http://schemas.microsoft.com/office/drawing/2014/chart" uri="{C3380CC4-5D6E-409C-BE32-E72D297353CC}">
              <c16:uniqueId val="{00000003-FC55-4254-9D32-5D4CF9EC8050}"/>
            </c:ext>
          </c:extLst>
        </c:ser>
        <c:ser>
          <c:idx val="1"/>
          <c:order val="1"/>
          <c:tx>
            <c:strRef>
              <c:f>Munka1!$C$1</c:f>
              <c:strCache>
                <c:ptCount val="1"/>
                <c:pt idx="0">
                  <c:v>2023.05.22</c:v>
                </c:pt>
              </c:strCache>
            </c:strRef>
          </c:tx>
          <c:spPr>
            <a:solidFill>
              <a:schemeClr val="accent2"/>
            </a:solidFill>
            <a:ln>
              <a:noFill/>
            </a:ln>
            <a:effectLst/>
          </c:spPr>
          <c:invertIfNegative val="0"/>
          <c:dPt>
            <c:idx val="7"/>
            <c:invertIfNegative val="0"/>
            <c:bubble3D val="0"/>
            <c:spPr>
              <a:solidFill>
                <a:schemeClr val="accent5">
                  <a:lumMod val="75000"/>
                </a:schemeClr>
              </a:solidFill>
              <a:ln>
                <a:noFill/>
              </a:ln>
              <a:effectLst/>
            </c:spPr>
            <c:extLst>
              <c:ext xmlns:c16="http://schemas.microsoft.com/office/drawing/2014/chart" uri="{C3380CC4-5D6E-409C-BE32-E72D297353CC}">
                <c16:uniqueId val="{00000004-9F15-43B8-A422-BF34EE1B798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Csökkennének a belföldi turisztikai utazások árai</c:v>
                </c:pt>
                <c:pt idx="1">
                  <c:v>Több lenne az akciós/kedvezményes ajánlat, last minute lehetőség </c:v>
                </c:pt>
                <c:pt idx="2">
                  <c:v>A fenti tényezők ellenére sem utaznék többet belföldön turisztikai céllal</c:v>
                </c:pt>
                <c:pt idx="3">
                  <c:v>Rugalmas lemondási feltételeket biztosítanának</c:v>
                </c:pt>
                <c:pt idx="4">
                  <c:v>Több belföldi utazással, turizmussal kapcsolatos információ állna rendelkezésére</c:v>
                </c:pt>
                <c:pt idx="5">
                  <c:v>Fokozottabb higiéniai intézkedésekkel működtetnék a szálláshelyeket (kézfertőtlenítő, több takarítás) </c:v>
                </c:pt>
                <c:pt idx="6">
                  <c:v>Egyéb</c:v>
                </c:pt>
                <c:pt idx="7">
                  <c:v>Nem tudom / nem válaszolok</c:v>
                </c:pt>
              </c:strCache>
            </c:strRef>
          </c:cat>
          <c:val>
            <c:numRef>
              <c:f>Munka1!$C$2:$C$9</c:f>
              <c:numCache>
                <c:formatCode>0.0</c:formatCode>
                <c:ptCount val="8"/>
                <c:pt idx="0">
                  <c:v>55</c:v>
                </c:pt>
                <c:pt idx="1">
                  <c:v>46.6</c:v>
                </c:pt>
                <c:pt idx="2">
                  <c:v>10.3</c:v>
                </c:pt>
                <c:pt idx="3">
                  <c:v>7.5</c:v>
                </c:pt>
                <c:pt idx="4">
                  <c:v>6.1</c:v>
                </c:pt>
                <c:pt idx="5">
                  <c:v>3.5</c:v>
                </c:pt>
                <c:pt idx="6">
                  <c:v>14</c:v>
                </c:pt>
                <c:pt idx="7" formatCode="###0.0">
                  <c:v>0.6</c:v>
                </c:pt>
              </c:numCache>
            </c:numRef>
          </c:val>
          <c:extLst>
            <c:ext xmlns:c16="http://schemas.microsoft.com/office/drawing/2014/chart" uri="{C3380CC4-5D6E-409C-BE32-E72D297353CC}">
              <c16:uniqueId val="{00000004-6B58-4131-94B3-F22D28DF55B8}"/>
            </c:ext>
          </c:extLst>
        </c:ser>
        <c:ser>
          <c:idx val="2"/>
          <c:order val="2"/>
          <c:tx>
            <c:strRef>
              <c:f>Munka1!$D$1</c:f>
              <c:strCache>
                <c:ptCount val="1"/>
                <c:pt idx="0">
                  <c:v>2023.06.14</c:v>
                </c:pt>
              </c:strCache>
            </c:strRef>
          </c:tx>
          <c:spPr>
            <a:solidFill>
              <a:schemeClr val="accent3"/>
            </a:solidFill>
            <a:ln>
              <a:noFill/>
            </a:ln>
            <a:effectLst/>
          </c:spPr>
          <c:invertIfNegative val="0"/>
          <c:dPt>
            <c:idx val="7"/>
            <c:invertIfNegative val="0"/>
            <c:bubble3D val="0"/>
            <c:spPr>
              <a:solidFill>
                <a:schemeClr val="accent5">
                  <a:lumMod val="50000"/>
                </a:schemeClr>
              </a:solidFill>
              <a:ln>
                <a:noFill/>
              </a:ln>
              <a:effectLst/>
            </c:spPr>
            <c:extLst>
              <c:ext xmlns:c16="http://schemas.microsoft.com/office/drawing/2014/chart" uri="{C3380CC4-5D6E-409C-BE32-E72D297353CC}">
                <c16:uniqueId val="{00000007-48A6-436B-8626-D4CD4ED5C4F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Csökkennének a belföldi turisztikai utazások árai</c:v>
                </c:pt>
                <c:pt idx="1">
                  <c:v>Több lenne az akciós/kedvezményes ajánlat, last minute lehetőség </c:v>
                </c:pt>
                <c:pt idx="2">
                  <c:v>A fenti tényezők ellenére sem utaznék többet belföldön turisztikai céllal</c:v>
                </c:pt>
                <c:pt idx="3">
                  <c:v>Rugalmas lemondási feltételeket biztosítanának</c:v>
                </c:pt>
                <c:pt idx="4">
                  <c:v>Több belföldi utazással, turizmussal kapcsolatos információ állna rendelkezésére</c:v>
                </c:pt>
                <c:pt idx="5">
                  <c:v>Fokozottabb higiéniai intézkedésekkel működtetnék a szálláshelyeket (kézfertőtlenítő, több takarítás) </c:v>
                </c:pt>
                <c:pt idx="6">
                  <c:v>Egyéb</c:v>
                </c:pt>
                <c:pt idx="7">
                  <c:v>Nem tudom / nem válaszolok</c:v>
                </c:pt>
              </c:strCache>
            </c:strRef>
          </c:cat>
          <c:val>
            <c:numRef>
              <c:f>Munka1!$D$2:$D$9</c:f>
              <c:numCache>
                <c:formatCode>General</c:formatCode>
                <c:ptCount val="8"/>
                <c:pt idx="0">
                  <c:v>54.5</c:v>
                </c:pt>
                <c:pt idx="1">
                  <c:v>41.6</c:v>
                </c:pt>
                <c:pt idx="2">
                  <c:v>10.6</c:v>
                </c:pt>
                <c:pt idx="3">
                  <c:v>8.6999999999999993</c:v>
                </c:pt>
                <c:pt idx="4">
                  <c:v>7.2</c:v>
                </c:pt>
                <c:pt idx="5">
                  <c:v>3.8</c:v>
                </c:pt>
                <c:pt idx="6">
                  <c:v>12.4</c:v>
                </c:pt>
                <c:pt idx="7">
                  <c:v>1.6</c:v>
                </c:pt>
              </c:numCache>
            </c:numRef>
          </c:val>
          <c:extLst>
            <c:ext xmlns:c16="http://schemas.microsoft.com/office/drawing/2014/chart" uri="{C3380CC4-5D6E-409C-BE32-E72D297353CC}">
              <c16:uniqueId val="{00000006-48A6-436B-8626-D4CD4ED5C4FC}"/>
            </c:ext>
          </c:extLst>
        </c:ser>
        <c:dLbls>
          <c:dLblPos val="outEnd"/>
          <c:showLegendKey val="0"/>
          <c:showVal val="1"/>
          <c:showCatName val="0"/>
          <c:showSerName val="0"/>
          <c:showPercent val="0"/>
          <c:showBubbleSize val="0"/>
        </c:dLbls>
        <c:gapWidth val="182"/>
        <c:axId val="332546016"/>
        <c:axId val="332533864"/>
      </c:barChart>
      <c:catAx>
        <c:axId val="332546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32533864"/>
        <c:crosses val="autoZero"/>
        <c:auto val="1"/>
        <c:lblAlgn val="ctr"/>
        <c:lblOffset val="100"/>
        <c:noMultiLvlLbl val="0"/>
      </c:catAx>
      <c:valAx>
        <c:axId val="332533864"/>
        <c:scaling>
          <c:orientation val="minMax"/>
          <c:max val="65"/>
          <c:min val="0"/>
        </c:scaling>
        <c:delete val="1"/>
        <c:axPos val="t"/>
        <c:numFmt formatCode="0.0" sourceLinked="1"/>
        <c:majorTickMark val="out"/>
        <c:minorTickMark val="none"/>
        <c:tickLblPos val="nextTo"/>
        <c:crossAx val="3325460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23225945819868"/>
          <c:y val="5.4278678285234853E-2"/>
          <c:w val="0.71632953728699977"/>
          <c:h val="0.9252692855860517"/>
        </c:manualLayout>
      </c:layout>
      <c:barChart>
        <c:barDir val="bar"/>
        <c:grouping val="clustered"/>
        <c:varyColors val="0"/>
        <c:ser>
          <c:idx val="0"/>
          <c:order val="0"/>
          <c:tx>
            <c:strRef>
              <c:f>Munka1!$B$1</c:f>
              <c:strCache>
                <c:ptCount val="1"/>
                <c:pt idx="0">
                  <c:v>2023.04.10 (n=84)</c:v>
                </c:pt>
              </c:strCache>
            </c:strRef>
          </c:tx>
          <c:spPr>
            <a:solidFill>
              <a:schemeClr val="accent1"/>
            </a:solidFill>
            <a:ln>
              <a:noFill/>
            </a:ln>
            <a:effectLst/>
          </c:spPr>
          <c:invertIfNegative val="0"/>
          <c:dPt>
            <c:idx val="2"/>
            <c:invertIfNegative val="0"/>
            <c:bubble3D val="0"/>
            <c:extLst>
              <c:ext xmlns:c16="http://schemas.microsoft.com/office/drawing/2014/chart" uri="{C3380CC4-5D6E-409C-BE32-E72D297353CC}">
                <c16:uniqueId val="{00000000-0CE9-4B87-85CB-199A0A95727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Szabadidő és pénz hiánya</c:v>
                </c:pt>
                <c:pt idx="1">
                  <c:v>Nincs igénye (több) utazásra</c:v>
                </c:pt>
                <c:pt idx="2">
                  <c:v>Inkább külföldre utazik</c:v>
                </c:pt>
                <c:pt idx="3">
                  <c:v>Egészségügyi állapota nem teszi lehetővé</c:v>
                </c:pt>
                <c:pt idx="4">
                  <c:v>Nem szeret belföldön utazni</c:v>
                </c:pt>
                <c:pt idx="5">
                  <c:v>Nincs kivel utaznia</c:v>
                </c:pt>
              </c:strCache>
            </c:strRef>
          </c:cat>
          <c:val>
            <c:numRef>
              <c:f>Munka1!$B$2:$B$7</c:f>
              <c:numCache>
                <c:formatCode>0.0</c:formatCode>
                <c:ptCount val="6"/>
                <c:pt idx="0">
                  <c:v>38.1</c:v>
                </c:pt>
                <c:pt idx="1">
                  <c:v>13.1</c:v>
                </c:pt>
                <c:pt idx="2">
                  <c:v>9.5</c:v>
                </c:pt>
                <c:pt idx="3">
                  <c:v>10.7</c:v>
                </c:pt>
                <c:pt idx="4">
                  <c:v>7.1</c:v>
                </c:pt>
                <c:pt idx="5">
                  <c:v>2.4</c:v>
                </c:pt>
              </c:numCache>
            </c:numRef>
          </c:val>
          <c:extLst>
            <c:ext xmlns:c16="http://schemas.microsoft.com/office/drawing/2014/chart" uri="{C3380CC4-5D6E-409C-BE32-E72D297353CC}">
              <c16:uniqueId val="{00000003-FC55-4254-9D32-5D4CF9EC8050}"/>
            </c:ext>
          </c:extLst>
        </c:ser>
        <c:ser>
          <c:idx val="1"/>
          <c:order val="1"/>
          <c:tx>
            <c:strRef>
              <c:f>Munka1!$C$1</c:f>
              <c:strCache>
                <c:ptCount val="1"/>
                <c:pt idx="0">
                  <c:v>2023.05.22 (n=103)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Szabadidő és pénz hiánya</c:v>
                </c:pt>
                <c:pt idx="1">
                  <c:v>Nincs igénye (több) utazásra</c:v>
                </c:pt>
                <c:pt idx="2">
                  <c:v>Inkább külföldre utazik</c:v>
                </c:pt>
                <c:pt idx="3">
                  <c:v>Egészségügyi állapota nem teszi lehetővé</c:v>
                </c:pt>
                <c:pt idx="4">
                  <c:v>Nem szeret belföldön utazni</c:v>
                </c:pt>
                <c:pt idx="5">
                  <c:v>Nincs kivel utaznia</c:v>
                </c:pt>
              </c:strCache>
            </c:strRef>
          </c:cat>
          <c:val>
            <c:numRef>
              <c:f>Munka1!$C$2:$C$7</c:f>
              <c:numCache>
                <c:formatCode>0.0</c:formatCode>
                <c:ptCount val="6"/>
                <c:pt idx="0">
                  <c:v>34</c:v>
                </c:pt>
                <c:pt idx="1">
                  <c:v>22.3</c:v>
                </c:pt>
                <c:pt idx="2">
                  <c:v>7.8</c:v>
                </c:pt>
                <c:pt idx="3">
                  <c:v>12.6</c:v>
                </c:pt>
                <c:pt idx="4">
                  <c:v>1</c:v>
                </c:pt>
                <c:pt idx="5">
                  <c:v>3.9</c:v>
                </c:pt>
              </c:numCache>
            </c:numRef>
          </c:val>
          <c:extLst>
            <c:ext xmlns:c16="http://schemas.microsoft.com/office/drawing/2014/chart" uri="{C3380CC4-5D6E-409C-BE32-E72D297353CC}">
              <c16:uniqueId val="{00000003-496C-494C-8265-F8288E145900}"/>
            </c:ext>
          </c:extLst>
        </c:ser>
        <c:ser>
          <c:idx val="2"/>
          <c:order val="2"/>
          <c:tx>
            <c:strRef>
              <c:f>Munka1!$D$1</c:f>
              <c:strCache>
                <c:ptCount val="1"/>
                <c:pt idx="0">
                  <c:v>2023.06.14 (n=104)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Szabadidő és pénz hiánya</c:v>
                </c:pt>
                <c:pt idx="1">
                  <c:v>Nincs igénye (több) utazásra</c:v>
                </c:pt>
                <c:pt idx="2">
                  <c:v>Inkább külföldre utazik</c:v>
                </c:pt>
                <c:pt idx="3">
                  <c:v>Egészségügyi állapota nem teszi lehetővé</c:v>
                </c:pt>
                <c:pt idx="4">
                  <c:v>Nem szeret belföldön utazni</c:v>
                </c:pt>
                <c:pt idx="5">
                  <c:v>Nincs kivel utaznia</c:v>
                </c:pt>
              </c:strCache>
            </c:strRef>
          </c:cat>
          <c:val>
            <c:numRef>
              <c:f>Munka1!$D$2:$D$7</c:f>
              <c:numCache>
                <c:formatCode>General</c:formatCode>
                <c:ptCount val="6"/>
                <c:pt idx="0">
                  <c:v>28.8</c:v>
                </c:pt>
                <c:pt idx="1">
                  <c:v>18.3</c:v>
                </c:pt>
                <c:pt idx="2">
                  <c:v>11.5</c:v>
                </c:pt>
                <c:pt idx="3">
                  <c:v>10.6</c:v>
                </c:pt>
                <c:pt idx="4">
                  <c:v>1.9</c:v>
                </c:pt>
                <c:pt idx="5">
                  <c:v>1</c:v>
                </c:pt>
              </c:numCache>
            </c:numRef>
          </c:val>
          <c:extLst>
            <c:ext xmlns:c16="http://schemas.microsoft.com/office/drawing/2014/chart" uri="{C3380CC4-5D6E-409C-BE32-E72D297353CC}">
              <c16:uniqueId val="{00000003-7AA6-4297-9F91-1A57A22DC4B4}"/>
            </c:ext>
          </c:extLst>
        </c:ser>
        <c:dLbls>
          <c:dLblPos val="outEnd"/>
          <c:showLegendKey val="0"/>
          <c:showVal val="1"/>
          <c:showCatName val="0"/>
          <c:showSerName val="0"/>
          <c:showPercent val="0"/>
          <c:showBubbleSize val="0"/>
        </c:dLbls>
        <c:gapWidth val="182"/>
        <c:axId val="332546016"/>
        <c:axId val="332533864"/>
      </c:barChart>
      <c:catAx>
        <c:axId val="332546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32533864"/>
        <c:crosses val="autoZero"/>
        <c:auto val="1"/>
        <c:lblAlgn val="ctr"/>
        <c:lblOffset val="100"/>
        <c:noMultiLvlLbl val="0"/>
      </c:catAx>
      <c:valAx>
        <c:axId val="332533864"/>
        <c:scaling>
          <c:orientation val="minMax"/>
          <c:max val="45"/>
          <c:min val="0"/>
        </c:scaling>
        <c:delete val="1"/>
        <c:axPos val="t"/>
        <c:numFmt formatCode="0.0" sourceLinked="1"/>
        <c:majorTickMark val="out"/>
        <c:minorTickMark val="none"/>
        <c:tickLblPos val="nextTo"/>
        <c:crossAx val="3325460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2023.04.10 (n=167)</c:v>
                </c:pt>
              </c:strCache>
            </c:strRef>
          </c:tx>
          <c:spPr>
            <a:solidFill>
              <a:schemeClr val="accent1"/>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2-6A74-4149-B08A-BE286FFE4959}"/>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0-1D24-4A57-BE52-12943D2239D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Kevesebb anyagi keretem van rá (vagy ugyanakkora a keretem, de nem fér már bele az utazás)</c:v>
                </c:pt>
                <c:pt idx="1">
                  <c:v>Romlott az egészségi állapotom</c:v>
                </c:pt>
                <c:pt idx="2">
                  <c:v>Kevesebb szabadságom van</c:v>
                </c:pt>
                <c:pt idx="3">
                  <c:v>Inkább külföldre utazom</c:v>
                </c:pt>
                <c:pt idx="4">
                  <c:v>Megváltozott a magánéleti helyzetem</c:v>
                </c:pt>
                <c:pt idx="5">
                  <c:v>Inkább kevesebb, de hosszabb utazásra megyek</c:v>
                </c:pt>
                <c:pt idx="6">
                  <c:v>Egyéb (pl. nincs okuk)</c:v>
                </c:pt>
                <c:pt idx="7">
                  <c:v>Nem tudom / nem válaszolok</c:v>
                </c:pt>
              </c:strCache>
            </c:strRef>
          </c:cat>
          <c:val>
            <c:numRef>
              <c:f>Munka1!$B$2:$B$9</c:f>
              <c:numCache>
                <c:formatCode>General</c:formatCode>
                <c:ptCount val="8"/>
                <c:pt idx="0">
                  <c:v>33.5</c:v>
                </c:pt>
                <c:pt idx="1">
                  <c:v>7.8</c:v>
                </c:pt>
                <c:pt idx="2">
                  <c:v>18</c:v>
                </c:pt>
                <c:pt idx="3">
                  <c:v>12.6</c:v>
                </c:pt>
                <c:pt idx="4">
                  <c:v>9</c:v>
                </c:pt>
                <c:pt idx="5">
                  <c:v>4.2</c:v>
                </c:pt>
                <c:pt idx="6">
                  <c:v>11.4</c:v>
                </c:pt>
                <c:pt idx="7">
                  <c:v>3.6</c:v>
                </c:pt>
              </c:numCache>
            </c:numRef>
          </c:val>
          <c:extLst>
            <c:ext xmlns:c16="http://schemas.microsoft.com/office/drawing/2014/chart" uri="{C3380CC4-5D6E-409C-BE32-E72D297353CC}">
              <c16:uniqueId val="{00000000-4F05-43C0-9788-E85211345732}"/>
            </c:ext>
          </c:extLst>
        </c:ser>
        <c:ser>
          <c:idx val="1"/>
          <c:order val="1"/>
          <c:tx>
            <c:strRef>
              <c:f>Munka1!$C$1</c:f>
              <c:strCache>
                <c:ptCount val="1"/>
                <c:pt idx="0">
                  <c:v>2023.05.22 (n=194)</c:v>
                </c:pt>
              </c:strCache>
            </c:strRef>
          </c:tx>
          <c:spPr>
            <a:solidFill>
              <a:schemeClr val="accent2"/>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5-2FE7-4357-AB89-5210001303FC}"/>
              </c:ext>
            </c:extLst>
          </c:dPt>
          <c:dPt>
            <c:idx val="7"/>
            <c:invertIfNegative val="0"/>
            <c:bubble3D val="0"/>
            <c:spPr>
              <a:solidFill>
                <a:schemeClr val="accent5">
                  <a:lumMod val="75000"/>
                </a:schemeClr>
              </a:solidFill>
              <a:ln>
                <a:noFill/>
              </a:ln>
              <a:effectLst/>
            </c:spPr>
            <c:extLst>
              <c:ext xmlns:c16="http://schemas.microsoft.com/office/drawing/2014/chart" uri="{C3380CC4-5D6E-409C-BE32-E72D297353CC}">
                <c16:uniqueId val="{00000004-1D2D-47B9-A5E3-3D352925FAB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Kevesebb anyagi keretem van rá (vagy ugyanakkora a keretem, de nem fér már bele az utazás)</c:v>
                </c:pt>
                <c:pt idx="1">
                  <c:v>Romlott az egészségi állapotom</c:v>
                </c:pt>
                <c:pt idx="2">
                  <c:v>Kevesebb szabadságom van</c:v>
                </c:pt>
                <c:pt idx="3">
                  <c:v>Inkább külföldre utazom</c:v>
                </c:pt>
                <c:pt idx="4">
                  <c:v>Megváltozott a magánéleti helyzetem</c:v>
                </c:pt>
                <c:pt idx="5">
                  <c:v>Inkább kevesebb, de hosszabb utazásra megyek</c:v>
                </c:pt>
                <c:pt idx="6">
                  <c:v>Egyéb (pl. nincs okuk)</c:v>
                </c:pt>
                <c:pt idx="7">
                  <c:v>Nem tudom / nem válaszolok</c:v>
                </c:pt>
              </c:strCache>
            </c:strRef>
          </c:cat>
          <c:val>
            <c:numRef>
              <c:f>Munka1!$C$2:$C$9</c:f>
              <c:numCache>
                <c:formatCode>General</c:formatCode>
                <c:ptCount val="8"/>
                <c:pt idx="0">
                  <c:v>30.9</c:v>
                </c:pt>
                <c:pt idx="1">
                  <c:v>11.3</c:v>
                </c:pt>
                <c:pt idx="2">
                  <c:v>7.2</c:v>
                </c:pt>
                <c:pt idx="3">
                  <c:v>12.4</c:v>
                </c:pt>
                <c:pt idx="4">
                  <c:v>8.8000000000000007</c:v>
                </c:pt>
                <c:pt idx="5">
                  <c:v>6.2</c:v>
                </c:pt>
                <c:pt idx="6">
                  <c:v>20.100000000000001</c:v>
                </c:pt>
                <c:pt idx="7">
                  <c:v>3.1</c:v>
                </c:pt>
              </c:numCache>
            </c:numRef>
          </c:val>
          <c:extLst>
            <c:ext xmlns:c16="http://schemas.microsoft.com/office/drawing/2014/chart" uri="{C3380CC4-5D6E-409C-BE32-E72D297353CC}">
              <c16:uniqueId val="{00000004-CA83-4411-B1A9-A34D9C3F33EF}"/>
            </c:ext>
          </c:extLst>
        </c:ser>
        <c:ser>
          <c:idx val="2"/>
          <c:order val="2"/>
          <c:tx>
            <c:strRef>
              <c:f>Munka1!$D$1</c:f>
              <c:strCache>
                <c:ptCount val="1"/>
                <c:pt idx="0">
                  <c:v>2023.06.14 (n=226)</c:v>
                </c:pt>
              </c:strCache>
            </c:strRef>
          </c:tx>
          <c:spPr>
            <a:solidFill>
              <a:schemeClr val="accent3"/>
            </a:solidFill>
            <a:ln>
              <a:noFill/>
            </a:ln>
            <a:effectLst/>
          </c:spPr>
          <c:invertIfNegative val="0"/>
          <c:dPt>
            <c:idx val="6"/>
            <c:invertIfNegative val="0"/>
            <c:bubble3D val="0"/>
            <c:spPr>
              <a:solidFill>
                <a:schemeClr val="accent3"/>
              </a:solidFill>
              <a:ln>
                <a:noFill/>
              </a:ln>
              <a:effectLst/>
            </c:spPr>
            <c:extLst>
              <c:ext xmlns:c16="http://schemas.microsoft.com/office/drawing/2014/chart" uri="{C3380CC4-5D6E-409C-BE32-E72D297353CC}">
                <c16:uniqueId val="{00000009-2FE7-4357-AB89-5210001303FC}"/>
              </c:ext>
            </c:extLst>
          </c:dPt>
          <c:dPt>
            <c:idx val="7"/>
            <c:invertIfNegative val="0"/>
            <c:bubble3D val="0"/>
            <c:spPr>
              <a:solidFill>
                <a:schemeClr val="accent5">
                  <a:lumMod val="50000"/>
                </a:schemeClr>
              </a:solidFill>
              <a:ln>
                <a:noFill/>
              </a:ln>
              <a:effectLst/>
            </c:spPr>
            <c:extLst>
              <c:ext xmlns:c16="http://schemas.microsoft.com/office/drawing/2014/chart" uri="{C3380CC4-5D6E-409C-BE32-E72D297353CC}">
                <c16:uniqueId val="{00000007-AEF2-47B0-914C-B1A42B2567C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Kevesebb anyagi keretem van rá (vagy ugyanakkora a keretem, de nem fér már bele az utazás)</c:v>
                </c:pt>
                <c:pt idx="1">
                  <c:v>Romlott az egészségi állapotom</c:v>
                </c:pt>
                <c:pt idx="2">
                  <c:v>Kevesebb szabadságom van</c:v>
                </c:pt>
                <c:pt idx="3">
                  <c:v>Inkább külföldre utazom</c:v>
                </c:pt>
                <c:pt idx="4">
                  <c:v>Megváltozott a magánéleti helyzetem</c:v>
                </c:pt>
                <c:pt idx="5">
                  <c:v>Inkább kevesebb, de hosszabb utazásra megyek</c:v>
                </c:pt>
                <c:pt idx="6">
                  <c:v>Egyéb (pl. nincs okuk)</c:v>
                </c:pt>
                <c:pt idx="7">
                  <c:v>Nem tudom / nem válaszolok</c:v>
                </c:pt>
              </c:strCache>
            </c:strRef>
          </c:cat>
          <c:val>
            <c:numRef>
              <c:f>Munka1!$D$2:$D$9</c:f>
              <c:numCache>
                <c:formatCode>General</c:formatCode>
                <c:ptCount val="8"/>
                <c:pt idx="0">
                  <c:v>32.200000000000003</c:v>
                </c:pt>
                <c:pt idx="1">
                  <c:v>11.1</c:v>
                </c:pt>
                <c:pt idx="2">
                  <c:v>10.6</c:v>
                </c:pt>
                <c:pt idx="3">
                  <c:v>9.6999999999999993</c:v>
                </c:pt>
                <c:pt idx="4">
                  <c:v>8</c:v>
                </c:pt>
                <c:pt idx="5">
                  <c:v>5.3</c:v>
                </c:pt>
                <c:pt idx="6">
                  <c:v>19.899999999999999</c:v>
                </c:pt>
                <c:pt idx="7">
                  <c:v>3.1</c:v>
                </c:pt>
              </c:numCache>
            </c:numRef>
          </c:val>
          <c:extLst>
            <c:ext xmlns:c16="http://schemas.microsoft.com/office/drawing/2014/chart" uri="{C3380CC4-5D6E-409C-BE32-E72D297353CC}">
              <c16:uniqueId val="{00000006-AEF2-47B0-914C-B1A42B2567C1}"/>
            </c:ext>
          </c:extLst>
        </c:ser>
        <c:dLbls>
          <c:showLegendKey val="0"/>
          <c:showVal val="0"/>
          <c:showCatName val="0"/>
          <c:showSerName val="0"/>
          <c:showPercent val="0"/>
          <c:showBubbleSize val="0"/>
        </c:dLbls>
        <c:gapWidth val="150"/>
        <c:axId val="1470521887"/>
        <c:axId val="1470508991"/>
      </c:barChart>
      <c:catAx>
        <c:axId val="14705218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1470508991"/>
        <c:crosses val="autoZero"/>
        <c:auto val="1"/>
        <c:lblAlgn val="ctr"/>
        <c:lblOffset val="100"/>
        <c:noMultiLvlLbl val="0"/>
      </c:catAx>
      <c:valAx>
        <c:axId val="1470508991"/>
        <c:scaling>
          <c:orientation val="minMax"/>
        </c:scaling>
        <c:delete val="1"/>
        <c:axPos val="t"/>
        <c:numFmt formatCode="General" sourceLinked="1"/>
        <c:majorTickMark val="none"/>
        <c:minorTickMark val="none"/>
        <c:tickLblPos val="nextTo"/>
        <c:crossAx val="14705218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25501708464673"/>
          <c:y val="1.4940537410007285E-2"/>
          <c:w val="0.54799180582399676"/>
          <c:h val="0.96731236899938911"/>
        </c:manualLayout>
      </c:layout>
      <c:barChart>
        <c:barDir val="bar"/>
        <c:grouping val="clustered"/>
        <c:varyColors val="0"/>
        <c:ser>
          <c:idx val="0"/>
          <c:order val="0"/>
          <c:tx>
            <c:strRef>
              <c:f>Munka1!$B$1</c:f>
              <c:strCache>
                <c:ptCount val="1"/>
                <c:pt idx="0">
                  <c:v>2023.04.10 (n=146)</c:v>
                </c:pt>
              </c:strCache>
            </c:strRef>
          </c:tx>
          <c:spPr>
            <a:solidFill>
              <a:schemeClr val="accent1"/>
            </a:solidFill>
            <a:ln>
              <a:noFill/>
            </a:ln>
            <a:effectLst/>
          </c:spPr>
          <c:invertIfNegative val="0"/>
          <c:dPt>
            <c:idx val="8"/>
            <c:invertIfNegative val="0"/>
            <c:bubble3D val="0"/>
            <c:spPr>
              <a:solidFill>
                <a:schemeClr val="accent1"/>
              </a:solidFill>
              <a:ln>
                <a:noFill/>
              </a:ln>
              <a:effectLst/>
            </c:spPr>
            <c:extLst>
              <c:ext xmlns:c16="http://schemas.microsoft.com/office/drawing/2014/chart" uri="{C3380CC4-5D6E-409C-BE32-E72D297353CC}">
                <c16:uniqueId val="{00000000-9B70-4B0C-89DA-DCA16B42405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Saját anyagi helyzet</c:v>
                </c:pt>
                <c:pt idx="1">
                  <c:v>Inkább a külföldi utazásokat részesíti előnyben</c:v>
                </c:pt>
                <c:pt idx="2">
                  <c:v>Munkahelyi, illetve otthoni kötelezettségből fakadó időhiány</c:v>
                </c:pt>
                <c:pt idx="3">
                  <c:v>Családi/személyes okok</c:v>
                </c:pt>
                <c:pt idx="4">
                  <c:v>Saját egészségügyi állapota (rokkant, beteg)</c:v>
                </c:pt>
                <c:pt idx="5">
                  <c:v>Országos gazdasági helyzet</c:v>
                </c:pt>
                <c:pt idx="6">
                  <c:v>Nincs kivel mennie</c:v>
                </c:pt>
                <c:pt idx="7">
                  <c:v>Korábbi rossz tapasztalat</c:v>
                </c:pt>
                <c:pt idx="8">
                  <c:v>Egyéb</c:v>
                </c:pt>
              </c:strCache>
            </c:strRef>
          </c:cat>
          <c:val>
            <c:numRef>
              <c:f>Munka1!$B$2:$B$10</c:f>
              <c:numCache>
                <c:formatCode>0.0</c:formatCode>
                <c:ptCount val="9"/>
                <c:pt idx="0">
                  <c:v>21.353383458646615</c:v>
                </c:pt>
                <c:pt idx="1">
                  <c:v>17.142857142857142</c:v>
                </c:pt>
                <c:pt idx="2">
                  <c:v>12.481203007518797</c:v>
                </c:pt>
                <c:pt idx="3">
                  <c:v>11.428571428571429</c:v>
                </c:pt>
                <c:pt idx="4">
                  <c:v>13.533834586466165</c:v>
                </c:pt>
                <c:pt idx="5">
                  <c:v>8.8721804511278197</c:v>
                </c:pt>
                <c:pt idx="6">
                  <c:v>6.3157894736842106</c:v>
                </c:pt>
                <c:pt idx="7">
                  <c:v>2.2556390977443606</c:v>
                </c:pt>
                <c:pt idx="8">
                  <c:v>6.6165413533834583</c:v>
                </c:pt>
              </c:numCache>
            </c:numRef>
          </c:val>
          <c:extLst>
            <c:ext xmlns:c16="http://schemas.microsoft.com/office/drawing/2014/chart" uri="{C3380CC4-5D6E-409C-BE32-E72D297353CC}">
              <c16:uniqueId val="{00000000-DE9E-4992-A52A-270B36D54014}"/>
            </c:ext>
          </c:extLst>
        </c:ser>
        <c:ser>
          <c:idx val="1"/>
          <c:order val="1"/>
          <c:tx>
            <c:strRef>
              <c:f>Munka1!$C$1</c:f>
              <c:strCache>
                <c:ptCount val="1"/>
                <c:pt idx="0">
                  <c:v>2023.05.22 (n=136)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Saját anyagi helyzet</c:v>
                </c:pt>
                <c:pt idx="1">
                  <c:v>Inkább a külföldi utazásokat részesíti előnyben</c:v>
                </c:pt>
                <c:pt idx="2">
                  <c:v>Munkahelyi, illetve otthoni kötelezettségből fakadó időhiány</c:v>
                </c:pt>
                <c:pt idx="3">
                  <c:v>Családi/személyes okok</c:v>
                </c:pt>
                <c:pt idx="4">
                  <c:v>Saját egészségügyi állapota (rokkant, beteg)</c:v>
                </c:pt>
                <c:pt idx="5">
                  <c:v>Országos gazdasági helyzet</c:v>
                </c:pt>
                <c:pt idx="6">
                  <c:v>Nincs kivel mennie</c:v>
                </c:pt>
                <c:pt idx="7">
                  <c:v>Korábbi rossz tapasztalat</c:v>
                </c:pt>
                <c:pt idx="8">
                  <c:v>Egyéb</c:v>
                </c:pt>
              </c:strCache>
            </c:strRef>
          </c:cat>
          <c:val>
            <c:numRef>
              <c:f>Munka1!$C$2:$C$10</c:f>
              <c:numCache>
                <c:formatCode>0.0</c:formatCode>
                <c:ptCount val="9"/>
                <c:pt idx="0">
                  <c:v>21.2</c:v>
                </c:pt>
                <c:pt idx="1">
                  <c:v>16.2</c:v>
                </c:pt>
                <c:pt idx="2">
                  <c:v>11.9</c:v>
                </c:pt>
                <c:pt idx="3">
                  <c:v>9.5</c:v>
                </c:pt>
                <c:pt idx="4">
                  <c:v>12.3</c:v>
                </c:pt>
                <c:pt idx="5">
                  <c:v>7.7</c:v>
                </c:pt>
                <c:pt idx="6">
                  <c:v>4.8</c:v>
                </c:pt>
                <c:pt idx="7">
                  <c:v>2</c:v>
                </c:pt>
                <c:pt idx="8">
                  <c:v>10.8</c:v>
                </c:pt>
              </c:numCache>
            </c:numRef>
          </c:val>
          <c:extLst>
            <c:ext xmlns:c16="http://schemas.microsoft.com/office/drawing/2014/chart" uri="{C3380CC4-5D6E-409C-BE32-E72D297353CC}">
              <c16:uniqueId val="{00000002-FA83-4B32-A521-9B9BDD339430}"/>
            </c:ext>
          </c:extLst>
        </c:ser>
        <c:ser>
          <c:idx val="2"/>
          <c:order val="2"/>
          <c:tx>
            <c:strRef>
              <c:f>Munka1!$D$1</c:f>
              <c:strCache>
                <c:ptCount val="1"/>
                <c:pt idx="0">
                  <c:v>2023.06.14 (n=161)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Saját anyagi helyzet</c:v>
                </c:pt>
                <c:pt idx="1">
                  <c:v>Inkább a külföldi utazásokat részesíti előnyben</c:v>
                </c:pt>
                <c:pt idx="2">
                  <c:v>Munkahelyi, illetve otthoni kötelezettségből fakadó időhiány</c:v>
                </c:pt>
                <c:pt idx="3">
                  <c:v>Családi/személyes okok</c:v>
                </c:pt>
                <c:pt idx="4">
                  <c:v>Saját egészségügyi állapota (rokkant, beteg)</c:v>
                </c:pt>
                <c:pt idx="5">
                  <c:v>Országos gazdasági helyzet</c:v>
                </c:pt>
                <c:pt idx="6">
                  <c:v>Nincs kivel mennie</c:v>
                </c:pt>
                <c:pt idx="7">
                  <c:v>Korábbi rossz tapasztalat</c:v>
                </c:pt>
                <c:pt idx="8">
                  <c:v>Egyéb</c:v>
                </c:pt>
              </c:strCache>
            </c:strRef>
          </c:cat>
          <c:val>
            <c:numRef>
              <c:f>Munka1!$D$2:$D$10</c:f>
              <c:numCache>
                <c:formatCode>General</c:formatCode>
                <c:ptCount val="9"/>
                <c:pt idx="0">
                  <c:v>25</c:v>
                </c:pt>
                <c:pt idx="1">
                  <c:v>21.7</c:v>
                </c:pt>
                <c:pt idx="2">
                  <c:v>15.8</c:v>
                </c:pt>
                <c:pt idx="3">
                  <c:v>13.5</c:v>
                </c:pt>
                <c:pt idx="4">
                  <c:v>10.4</c:v>
                </c:pt>
                <c:pt idx="5">
                  <c:v>6.5</c:v>
                </c:pt>
                <c:pt idx="6">
                  <c:v>5</c:v>
                </c:pt>
                <c:pt idx="7">
                  <c:v>3.3</c:v>
                </c:pt>
                <c:pt idx="8">
                  <c:v>8.9</c:v>
                </c:pt>
              </c:numCache>
            </c:numRef>
          </c:val>
          <c:extLst>
            <c:ext xmlns:c16="http://schemas.microsoft.com/office/drawing/2014/chart" uri="{C3380CC4-5D6E-409C-BE32-E72D297353CC}">
              <c16:uniqueId val="{00000002-C544-49E2-9ECF-FEE5FEE5C6AF}"/>
            </c:ext>
          </c:extLst>
        </c:ser>
        <c:dLbls>
          <c:dLblPos val="outEnd"/>
          <c:showLegendKey val="0"/>
          <c:showVal val="1"/>
          <c:showCatName val="0"/>
          <c:showSerName val="0"/>
          <c:showPercent val="0"/>
          <c:showBubbleSize val="0"/>
        </c:dLbls>
        <c:gapWidth val="182"/>
        <c:axId val="326255648"/>
        <c:axId val="326254080"/>
      </c:barChart>
      <c:catAx>
        <c:axId val="32625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26254080"/>
        <c:crosses val="autoZero"/>
        <c:auto val="1"/>
        <c:lblAlgn val="ctr"/>
        <c:lblOffset val="100"/>
        <c:noMultiLvlLbl val="0"/>
      </c:catAx>
      <c:valAx>
        <c:axId val="326254080"/>
        <c:scaling>
          <c:orientation val="minMax"/>
        </c:scaling>
        <c:delete val="1"/>
        <c:axPos val="t"/>
        <c:numFmt formatCode="0.0" sourceLinked="1"/>
        <c:majorTickMark val="none"/>
        <c:minorTickMark val="none"/>
        <c:tickLblPos val="nextTo"/>
        <c:crossAx val="3262556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12493585400434"/>
          <c:y val="1.4940537410007285E-2"/>
          <c:w val="0.47568188677111484"/>
          <c:h val="0.96731236899938911"/>
        </c:manualLayout>
      </c:layout>
      <c:barChart>
        <c:barDir val="bar"/>
        <c:grouping val="clustered"/>
        <c:varyColors val="0"/>
        <c:ser>
          <c:idx val="0"/>
          <c:order val="0"/>
          <c:tx>
            <c:strRef>
              <c:f>Munka1!$B$1</c:f>
              <c:strCache>
                <c:ptCount val="1"/>
                <c:pt idx="0">
                  <c:v>2023.04.10 (n=146)</c:v>
                </c:pt>
              </c:strCache>
            </c:strRef>
          </c:tx>
          <c:spPr>
            <a:solidFill>
              <a:schemeClr val="accent1"/>
            </a:solidFill>
            <a:ln>
              <a:noFill/>
            </a:ln>
            <a:effectLst/>
          </c:spPr>
          <c:invertIfNegative val="0"/>
          <c:dPt>
            <c:idx val="8"/>
            <c:invertIfNegative val="0"/>
            <c:bubble3D val="0"/>
            <c:spPr>
              <a:solidFill>
                <a:schemeClr val="accent1"/>
              </a:solidFill>
              <a:ln>
                <a:noFill/>
              </a:ln>
              <a:effectLst/>
            </c:spPr>
            <c:extLst>
              <c:ext xmlns:c16="http://schemas.microsoft.com/office/drawing/2014/chart" uri="{C3380CC4-5D6E-409C-BE32-E72D297353CC}">
                <c16:uniqueId val="{00000001-8550-4AA1-A4BB-D617CBCE268B}"/>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0-8550-4AA1-A4BB-D617CBCE268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Saját anyagi helyzet</c:v>
                </c:pt>
                <c:pt idx="1">
                  <c:v>Inkább a külföldi utazásokat részesíti előnyben</c:v>
                </c:pt>
                <c:pt idx="2">
                  <c:v>Munkahelyi, illetve otthoni kötelezettségből fakadó időhiány</c:v>
                </c:pt>
                <c:pt idx="3">
                  <c:v>Családi/személyes okok</c:v>
                </c:pt>
                <c:pt idx="4">
                  <c:v>Saját egészségügyi állapota (rokkant, beteg)</c:v>
                </c:pt>
                <c:pt idx="5">
                  <c:v>Nincs kivel mennie</c:v>
                </c:pt>
                <c:pt idx="6">
                  <c:v>Korábbi rossz tapasztalat</c:v>
                </c:pt>
                <c:pt idx="7">
                  <c:v>Országos gazdasági helyzet</c:v>
                </c:pt>
                <c:pt idx="8">
                  <c:v>Egyéb</c:v>
                </c:pt>
                <c:pt idx="9">
                  <c:v>Nem tudom/nem válaszolok</c:v>
                </c:pt>
              </c:strCache>
            </c:strRef>
          </c:cat>
          <c:val>
            <c:numRef>
              <c:f>Munka1!$B$2:$B$11</c:f>
              <c:numCache>
                <c:formatCode>0.0</c:formatCode>
                <c:ptCount val="10"/>
                <c:pt idx="0">
                  <c:v>24</c:v>
                </c:pt>
                <c:pt idx="1">
                  <c:v>20.5</c:v>
                </c:pt>
                <c:pt idx="2">
                  <c:v>10.3</c:v>
                </c:pt>
                <c:pt idx="3">
                  <c:v>10.3</c:v>
                </c:pt>
                <c:pt idx="4">
                  <c:v>17.100000000000001</c:v>
                </c:pt>
                <c:pt idx="5">
                  <c:v>4.0999999999999996</c:v>
                </c:pt>
                <c:pt idx="6">
                  <c:v>0.7</c:v>
                </c:pt>
                <c:pt idx="7">
                  <c:v>3.4</c:v>
                </c:pt>
                <c:pt idx="8">
                  <c:v>7.5</c:v>
                </c:pt>
                <c:pt idx="9" formatCode="General">
                  <c:v>2.1</c:v>
                </c:pt>
              </c:numCache>
            </c:numRef>
          </c:val>
          <c:extLst>
            <c:ext xmlns:c16="http://schemas.microsoft.com/office/drawing/2014/chart" uri="{C3380CC4-5D6E-409C-BE32-E72D297353CC}">
              <c16:uniqueId val="{00000000-6EDA-4971-8571-7029D85FE50D}"/>
            </c:ext>
          </c:extLst>
        </c:ser>
        <c:ser>
          <c:idx val="1"/>
          <c:order val="1"/>
          <c:tx>
            <c:strRef>
              <c:f>Munka1!$C$1</c:f>
              <c:strCache>
                <c:ptCount val="1"/>
                <c:pt idx="0">
                  <c:v>2023.05.22 (n=136)</c:v>
                </c:pt>
              </c:strCache>
            </c:strRef>
          </c:tx>
          <c:spPr>
            <a:solidFill>
              <a:schemeClr val="accent2"/>
            </a:solidFill>
            <a:ln>
              <a:noFill/>
            </a:ln>
            <a:effectLst/>
          </c:spPr>
          <c:invertIfNegative val="0"/>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5-AF9F-4671-AABE-354BEDE5EF0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Saját anyagi helyzet</c:v>
                </c:pt>
                <c:pt idx="1">
                  <c:v>Inkább a külföldi utazásokat részesíti előnyben</c:v>
                </c:pt>
                <c:pt idx="2">
                  <c:v>Munkahelyi, illetve otthoni kötelezettségből fakadó időhiány</c:v>
                </c:pt>
                <c:pt idx="3">
                  <c:v>Családi/személyes okok</c:v>
                </c:pt>
                <c:pt idx="4">
                  <c:v>Saját egészségügyi állapota (rokkant, beteg)</c:v>
                </c:pt>
                <c:pt idx="5">
                  <c:v>Nincs kivel mennie</c:v>
                </c:pt>
                <c:pt idx="6">
                  <c:v>Korábbi rossz tapasztalat</c:v>
                </c:pt>
                <c:pt idx="7">
                  <c:v>Országos gazdasági helyzet</c:v>
                </c:pt>
                <c:pt idx="8">
                  <c:v>Egyéb</c:v>
                </c:pt>
                <c:pt idx="9">
                  <c:v>Nem tudom/nem válaszolok</c:v>
                </c:pt>
              </c:strCache>
            </c:strRef>
          </c:cat>
          <c:val>
            <c:numRef>
              <c:f>Munka1!$C$2:$C$11</c:f>
              <c:numCache>
                <c:formatCode>0.0</c:formatCode>
                <c:ptCount val="10"/>
                <c:pt idx="0">
                  <c:v>21.3</c:v>
                </c:pt>
                <c:pt idx="1">
                  <c:v>19.899999999999999</c:v>
                </c:pt>
                <c:pt idx="2">
                  <c:v>6.6</c:v>
                </c:pt>
                <c:pt idx="3">
                  <c:v>8.8000000000000007</c:v>
                </c:pt>
                <c:pt idx="4">
                  <c:v>17.600000000000001</c:v>
                </c:pt>
                <c:pt idx="5">
                  <c:v>5.9</c:v>
                </c:pt>
                <c:pt idx="6">
                  <c:v>1.5</c:v>
                </c:pt>
                <c:pt idx="7">
                  <c:v>4.4000000000000004</c:v>
                </c:pt>
                <c:pt idx="8">
                  <c:v>11.8</c:v>
                </c:pt>
                <c:pt idx="9" formatCode="General">
                  <c:v>2.2000000000000002</c:v>
                </c:pt>
              </c:numCache>
            </c:numRef>
          </c:val>
          <c:extLst>
            <c:ext xmlns:c16="http://schemas.microsoft.com/office/drawing/2014/chart" uri="{C3380CC4-5D6E-409C-BE32-E72D297353CC}">
              <c16:uniqueId val="{00000004-AF9F-4671-AABE-354BEDE5EF0D}"/>
            </c:ext>
          </c:extLst>
        </c:ser>
        <c:ser>
          <c:idx val="2"/>
          <c:order val="2"/>
          <c:tx>
            <c:strRef>
              <c:f>Munka1!$D$1</c:f>
              <c:strCache>
                <c:ptCount val="1"/>
                <c:pt idx="0">
                  <c:v>2023.06.14 (n=161)</c:v>
                </c:pt>
              </c:strCache>
            </c:strRef>
          </c:tx>
          <c:spPr>
            <a:solidFill>
              <a:schemeClr val="accent3"/>
            </a:solidFill>
            <a:ln>
              <a:noFill/>
            </a:ln>
            <a:effectLst/>
          </c:spPr>
          <c:invertIfNegative val="0"/>
          <c:dPt>
            <c:idx val="9"/>
            <c:invertIfNegative val="0"/>
            <c:bubble3D val="0"/>
            <c:spPr>
              <a:solidFill>
                <a:schemeClr val="accent5">
                  <a:lumMod val="50000"/>
                </a:schemeClr>
              </a:solidFill>
              <a:ln>
                <a:noFill/>
              </a:ln>
              <a:effectLst/>
            </c:spPr>
            <c:extLst>
              <c:ext xmlns:c16="http://schemas.microsoft.com/office/drawing/2014/chart" uri="{C3380CC4-5D6E-409C-BE32-E72D297353CC}">
                <c16:uniqueId val="{00000007-77CC-4C4A-B6E3-7BF995FA33D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Saját anyagi helyzet</c:v>
                </c:pt>
                <c:pt idx="1">
                  <c:v>Inkább a külföldi utazásokat részesíti előnyben</c:v>
                </c:pt>
                <c:pt idx="2">
                  <c:v>Munkahelyi, illetve otthoni kötelezettségből fakadó időhiány</c:v>
                </c:pt>
                <c:pt idx="3">
                  <c:v>Családi/személyes okok</c:v>
                </c:pt>
                <c:pt idx="4">
                  <c:v>Saját egészségügyi állapota (rokkant, beteg)</c:v>
                </c:pt>
                <c:pt idx="5">
                  <c:v>Nincs kivel mennie</c:v>
                </c:pt>
                <c:pt idx="6">
                  <c:v>Korábbi rossz tapasztalat</c:v>
                </c:pt>
                <c:pt idx="7">
                  <c:v>Országos gazdasági helyzet</c:v>
                </c:pt>
                <c:pt idx="8">
                  <c:v>Egyéb</c:v>
                </c:pt>
                <c:pt idx="9">
                  <c:v>Nem tudom/nem válaszolok</c:v>
                </c:pt>
              </c:strCache>
            </c:strRef>
          </c:cat>
          <c:val>
            <c:numRef>
              <c:f>Munka1!$D$2:$D$11</c:f>
              <c:numCache>
                <c:formatCode>General</c:formatCode>
                <c:ptCount val="10"/>
                <c:pt idx="0">
                  <c:v>25.5</c:v>
                </c:pt>
                <c:pt idx="1">
                  <c:v>22.4</c:v>
                </c:pt>
                <c:pt idx="2">
                  <c:v>13</c:v>
                </c:pt>
                <c:pt idx="3">
                  <c:v>11.2</c:v>
                </c:pt>
                <c:pt idx="4">
                  <c:v>10.6</c:v>
                </c:pt>
                <c:pt idx="5">
                  <c:v>3.1</c:v>
                </c:pt>
                <c:pt idx="6">
                  <c:v>2.5</c:v>
                </c:pt>
                <c:pt idx="7">
                  <c:v>1.9</c:v>
                </c:pt>
                <c:pt idx="8">
                  <c:v>7.5</c:v>
                </c:pt>
                <c:pt idx="9">
                  <c:v>2.5</c:v>
                </c:pt>
              </c:numCache>
            </c:numRef>
          </c:val>
          <c:extLst>
            <c:ext xmlns:c16="http://schemas.microsoft.com/office/drawing/2014/chart" uri="{C3380CC4-5D6E-409C-BE32-E72D297353CC}">
              <c16:uniqueId val="{00000006-77CC-4C4A-B6E3-7BF995FA33D2}"/>
            </c:ext>
          </c:extLst>
        </c:ser>
        <c:dLbls>
          <c:dLblPos val="outEnd"/>
          <c:showLegendKey val="0"/>
          <c:showVal val="1"/>
          <c:showCatName val="0"/>
          <c:showSerName val="0"/>
          <c:showPercent val="0"/>
          <c:showBubbleSize val="0"/>
        </c:dLbls>
        <c:gapWidth val="185"/>
        <c:axId val="326255648"/>
        <c:axId val="326254080"/>
      </c:barChart>
      <c:catAx>
        <c:axId val="32625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crossAx val="326254080"/>
        <c:crosses val="autoZero"/>
        <c:auto val="1"/>
        <c:lblAlgn val="ctr"/>
        <c:lblOffset val="100"/>
        <c:noMultiLvlLbl val="0"/>
      </c:catAx>
      <c:valAx>
        <c:axId val="326254080"/>
        <c:scaling>
          <c:orientation val="minMax"/>
        </c:scaling>
        <c:delete val="1"/>
        <c:axPos val="t"/>
        <c:numFmt formatCode="0.0" sourceLinked="1"/>
        <c:majorTickMark val="none"/>
        <c:minorTickMark val="none"/>
        <c:tickLblPos val="nextTo"/>
        <c:crossAx val="3262556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12493585400434"/>
          <c:y val="1.4940537410007285E-2"/>
          <c:w val="0.49213658734137478"/>
          <c:h val="0.96731236899938911"/>
        </c:manualLayout>
      </c:layout>
      <c:barChart>
        <c:barDir val="bar"/>
        <c:grouping val="clustered"/>
        <c:varyColors val="0"/>
        <c:ser>
          <c:idx val="0"/>
          <c:order val="0"/>
          <c:tx>
            <c:strRef>
              <c:f>Munka1!$B$1</c:f>
              <c:strCache>
                <c:ptCount val="1"/>
                <c:pt idx="0">
                  <c:v>2023.04.10 (n=89)</c:v>
                </c:pt>
              </c:strCache>
            </c:strRef>
          </c:tx>
          <c:spPr>
            <a:solidFill>
              <a:schemeClr val="accent1"/>
            </a:solidFill>
            <a:ln>
              <a:noFill/>
            </a:ln>
            <a:effectLst/>
          </c:spPr>
          <c:invertIfNegative val="0"/>
          <c:dPt>
            <c:idx val="8"/>
            <c:invertIfNegative val="0"/>
            <c:bubble3D val="0"/>
            <c:spPr>
              <a:solidFill>
                <a:schemeClr val="accent1"/>
              </a:solidFill>
              <a:ln>
                <a:noFill/>
              </a:ln>
              <a:effectLst/>
            </c:spPr>
            <c:extLst>
              <c:ext xmlns:c16="http://schemas.microsoft.com/office/drawing/2014/chart" uri="{C3380CC4-5D6E-409C-BE32-E72D297353CC}">
                <c16:uniqueId val="{00000000-D2F7-42AF-ABF1-5C94A1D58E8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Saját anyagi helyzet</c:v>
                </c:pt>
                <c:pt idx="1">
                  <c:v>Munkahelyi, illetve otthoni kötelezettségből fakadó időhiány</c:v>
                </c:pt>
                <c:pt idx="2">
                  <c:v>Családi/személyes okok</c:v>
                </c:pt>
                <c:pt idx="3">
                  <c:v>Inkább a külföldi utazásokat részesíti előnyben</c:v>
                </c:pt>
                <c:pt idx="4">
                  <c:v>Országos gazdasági helyzet</c:v>
                </c:pt>
                <c:pt idx="5">
                  <c:v>Saját egészségügyi állapota (rokkant, beteg)</c:v>
                </c:pt>
                <c:pt idx="6">
                  <c:v>Nincs kivel mennie</c:v>
                </c:pt>
                <c:pt idx="7">
                  <c:v>Korábbi rossz tapasztalat</c:v>
                </c:pt>
                <c:pt idx="8">
                  <c:v>Egyéb</c:v>
                </c:pt>
              </c:strCache>
            </c:strRef>
          </c:cat>
          <c:val>
            <c:numRef>
              <c:f>Munka1!$B$2:$B$10</c:f>
              <c:numCache>
                <c:formatCode>0.0</c:formatCode>
                <c:ptCount val="9"/>
                <c:pt idx="0">
                  <c:v>12.4</c:v>
                </c:pt>
                <c:pt idx="1">
                  <c:v>16.899999999999999</c:v>
                </c:pt>
                <c:pt idx="2">
                  <c:v>12.4</c:v>
                </c:pt>
                <c:pt idx="3">
                  <c:v>12.4</c:v>
                </c:pt>
                <c:pt idx="4">
                  <c:v>19.100000000000001</c:v>
                </c:pt>
                <c:pt idx="5">
                  <c:v>6.7</c:v>
                </c:pt>
                <c:pt idx="6">
                  <c:v>10.1</c:v>
                </c:pt>
                <c:pt idx="7">
                  <c:v>5.6</c:v>
                </c:pt>
                <c:pt idx="8">
                  <c:v>4.5</c:v>
                </c:pt>
              </c:numCache>
            </c:numRef>
          </c:val>
          <c:extLst>
            <c:ext xmlns:c16="http://schemas.microsoft.com/office/drawing/2014/chart" uri="{C3380CC4-5D6E-409C-BE32-E72D297353CC}">
              <c16:uniqueId val="{00000000-6EDA-4971-8571-7029D85FE50D}"/>
            </c:ext>
          </c:extLst>
        </c:ser>
        <c:ser>
          <c:idx val="1"/>
          <c:order val="1"/>
          <c:tx>
            <c:strRef>
              <c:f>Munka1!$C$1</c:f>
              <c:strCache>
                <c:ptCount val="1"/>
                <c:pt idx="0">
                  <c:v>2023.05.22 (n=93)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Saját anyagi helyzet</c:v>
                </c:pt>
                <c:pt idx="1">
                  <c:v>Munkahelyi, illetve otthoni kötelezettségből fakadó időhiány</c:v>
                </c:pt>
                <c:pt idx="2">
                  <c:v>Családi/személyes okok</c:v>
                </c:pt>
                <c:pt idx="3">
                  <c:v>Inkább a külföldi utazásokat részesíti előnyben</c:v>
                </c:pt>
                <c:pt idx="4">
                  <c:v>Országos gazdasági helyzet</c:v>
                </c:pt>
                <c:pt idx="5">
                  <c:v>Saját egészségügyi állapota (rokkant, beteg)</c:v>
                </c:pt>
                <c:pt idx="6">
                  <c:v>Nincs kivel mennie</c:v>
                </c:pt>
                <c:pt idx="7">
                  <c:v>Korábbi rossz tapasztalat</c:v>
                </c:pt>
                <c:pt idx="8">
                  <c:v>Egyéb</c:v>
                </c:pt>
              </c:strCache>
            </c:strRef>
          </c:cat>
          <c:val>
            <c:numRef>
              <c:f>Munka1!$C$2:$C$10</c:f>
              <c:numCache>
                <c:formatCode>0.0</c:formatCode>
                <c:ptCount val="9"/>
                <c:pt idx="0">
                  <c:v>25.8</c:v>
                </c:pt>
                <c:pt idx="1">
                  <c:v>23.7</c:v>
                </c:pt>
                <c:pt idx="2">
                  <c:v>10.8</c:v>
                </c:pt>
                <c:pt idx="3">
                  <c:v>11.8</c:v>
                </c:pt>
                <c:pt idx="4">
                  <c:v>10.8</c:v>
                </c:pt>
                <c:pt idx="5">
                  <c:v>3.2</c:v>
                </c:pt>
                <c:pt idx="6">
                  <c:v>3.2</c:v>
                </c:pt>
                <c:pt idx="7">
                  <c:v>1.1000000000000001</c:v>
                </c:pt>
                <c:pt idx="8">
                  <c:v>9.6999999999999993</c:v>
                </c:pt>
              </c:numCache>
            </c:numRef>
          </c:val>
          <c:extLst>
            <c:ext xmlns:c16="http://schemas.microsoft.com/office/drawing/2014/chart" uri="{C3380CC4-5D6E-409C-BE32-E72D297353CC}">
              <c16:uniqueId val="{00000002-EED4-4F68-B79B-8404A2F33E2B}"/>
            </c:ext>
          </c:extLst>
        </c:ser>
        <c:ser>
          <c:idx val="2"/>
          <c:order val="2"/>
          <c:tx>
            <c:strRef>
              <c:f>Munka1!$D$1</c:f>
              <c:strCache>
                <c:ptCount val="1"/>
                <c:pt idx="0">
                  <c:v>2023.06.14 (n=98)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Saját anyagi helyzet</c:v>
                </c:pt>
                <c:pt idx="1">
                  <c:v>Munkahelyi, illetve otthoni kötelezettségből fakadó időhiány</c:v>
                </c:pt>
                <c:pt idx="2">
                  <c:v>Családi/személyes okok</c:v>
                </c:pt>
                <c:pt idx="3">
                  <c:v>Inkább a külföldi utazásokat részesíti előnyben</c:v>
                </c:pt>
                <c:pt idx="4">
                  <c:v>Országos gazdasági helyzet</c:v>
                </c:pt>
                <c:pt idx="5">
                  <c:v>Saját egészségügyi állapota (rokkant, beteg)</c:v>
                </c:pt>
                <c:pt idx="6">
                  <c:v>Nincs kivel mennie</c:v>
                </c:pt>
                <c:pt idx="7">
                  <c:v>Korábbi rossz tapasztalat</c:v>
                </c:pt>
                <c:pt idx="8">
                  <c:v>Egyéb</c:v>
                </c:pt>
              </c:strCache>
            </c:strRef>
          </c:cat>
          <c:val>
            <c:numRef>
              <c:f>Munka1!$D$2:$D$10</c:f>
              <c:numCache>
                <c:formatCode>General</c:formatCode>
                <c:ptCount val="9"/>
                <c:pt idx="0">
                  <c:v>18.399999999999999</c:v>
                </c:pt>
                <c:pt idx="1">
                  <c:v>18.399999999999999</c:v>
                </c:pt>
                <c:pt idx="2">
                  <c:v>15.3</c:v>
                </c:pt>
                <c:pt idx="3">
                  <c:v>14.3</c:v>
                </c:pt>
                <c:pt idx="4">
                  <c:v>12.2</c:v>
                </c:pt>
                <c:pt idx="5">
                  <c:v>6.1</c:v>
                </c:pt>
                <c:pt idx="6">
                  <c:v>5.0999999999999996</c:v>
                </c:pt>
                <c:pt idx="7">
                  <c:v>3.1</c:v>
                </c:pt>
                <c:pt idx="8">
                  <c:v>7.1</c:v>
                </c:pt>
              </c:numCache>
            </c:numRef>
          </c:val>
          <c:extLst>
            <c:ext xmlns:c16="http://schemas.microsoft.com/office/drawing/2014/chart" uri="{C3380CC4-5D6E-409C-BE32-E72D297353CC}">
              <c16:uniqueId val="{00000002-1CEC-4B22-9DB4-1FBD40E4DA86}"/>
            </c:ext>
          </c:extLst>
        </c:ser>
        <c:dLbls>
          <c:dLblPos val="outEnd"/>
          <c:showLegendKey val="0"/>
          <c:showVal val="1"/>
          <c:showCatName val="0"/>
          <c:showSerName val="0"/>
          <c:showPercent val="0"/>
          <c:showBubbleSize val="0"/>
        </c:dLbls>
        <c:gapWidth val="185"/>
        <c:axId val="326255648"/>
        <c:axId val="326254080"/>
      </c:barChart>
      <c:catAx>
        <c:axId val="32625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crossAx val="326254080"/>
        <c:crosses val="autoZero"/>
        <c:auto val="1"/>
        <c:lblAlgn val="ctr"/>
        <c:lblOffset val="100"/>
        <c:noMultiLvlLbl val="0"/>
      </c:catAx>
      <c:valAx>
        <c:axId val="326254080"/>
        <c:scaling>
          <c:orientation val="minMax"/>
        </c:scaling>
        <c:delete val="1"/>
        <c:axPos val="t"/>
        <c:numFmt formatCode="0.0" sourceLinked="1"/>
        <c:majorTickMark val="none"/>
        <c:minorTickMark val="none"/>
        <c:tickLblPos val="nextTo"/>
        <c:crossAx val="3262556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59890140348971"/>
          <c:y val="1.4940614734183759E-2"/>
          <c:w val="0.48743524432130059"/>
          <c:h val="0.96731236899938911"/>
        </c:manualLayout>
      </c:layout>
      <c:barChart>
        <c:barDir val="bar"/>
        <c:grouping val="clustered"/>
        <c:varyColors val="0"/>
        <c:ser>
          <c:idx val="0"/>
          <c:order val="0"/>
          <c:tx>
            <c:strRef>
              <c:f>Munka1!$B$1</c:f>
              <c:strCache>
                <c:ptCount val="1"/>
                <c:pt idx="0">
                  <c:v>2023.04.10 (n=58)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Országos gazdasági helyzet</c:v>
                </c:pt>
                <c:pt idx="1">
                  <c:v>Inkább a külföldi utazásokat részesíti előnyben</c:v>
                </c:pt>
                <c:pt idx="2">
                  <c:v>Nincs kivel mennie</c:v>
                </c:pt>
                <c:pt idx="3">
                  <c:v>Saját anyagi helyzet</c:v>
                </c:pt>
                <c:pt idx="4">
                  <c:v>Munkahelyi, illetve otthoni kötelezettségből fakadó időhiány</c:v>
                </c:pt>
                <c:pt idx="5">
                  <c:v>Családi/személyes okok</c:v>
                </c:pt>
                <c:pt idx="6">
                  <c:v>Saját egészségügyi állapota (rokkant, beteg)</c:v>
                </c:pt>
                <c:pt idx="7">
                  <c:v>Korábbi rossz tapasztalat</c:v>
                </c:pt>
                <c:pt idx="8">
                  <c:v>Egyéb</c:v>
                </c:pt>
              </c:strCache>
            </c:strRef>
          </c:cat>
          <c:val>
            <c:numRef>
              <c:f>Munka1!$B$2:$B$10</c:f>
              <c:numCache>
                <c:formatCode>0.0</c:formatCode>
                <c:ptCount val="9"/>
                <c:pt idx="0">
                  <c:v>17.2</c:v>
                </c:pt>
                <c:pt idx="1">
                  <c:v>3.4</c:v>
                </c:pt>
                <c:pt idx="2">
                  <c:v>10.3</c:v>
                </c:pt>
                <c:pt idx="3">
                  <c:v>25.9</c:v>
                </c:pt>
                <c:pt idx="4">
                  <c:v>13.8</c:v>
                </c:pt>
                <c:pt idx="5">
                  <c:v>15.5</c:v>
                </c:pt>
                <c:pt idx="6">
                  <c:v>5.2</c:v>
                </c:pt>
                <c:pt idx="7">
                  <c:v>3.4</c:v>
                </c:pt>
                <c:pt idx="8">
                  <c:v>5.2</c:v>
                </c:pt>
              </c:numCache>
            </c:numRef>
          </c:val>
          <c:extLst>
            <c:ext xmlns:c16="http://schemas.microsoft.com/office/drawing/2014/chart" uri="{C3380CC4-5D6E-409C-BE32-E72D297353CC}">
              <c16:uniqueId val="{00000000-6EDA-4971-8571-7029D85FE50D}"/>
            </c:ext>
          </c:extLst>
        </c:ser>
        <c:ser>
          <c:idx val="1"/>
          <c:order val="1"/>
          <c:tx>
            <c:strRef>
              <c:f>Munka1!$C$1</c:f>
              <c:strCache>
                <c:ptCount val="1"/>
                <c:pt idx="0">
                  <c:v>2023.05.22 (n=56)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Országos gazdasági helyzet</c:v>
                </c:pt>
                <c:pt idx="1">
                  <c:v>Inkább a külföldi utazásokat részesíti előnyben</c:v>
                </c:pt>
                <c:pt idx="2">
                  <c:v>Nincs kivel mennie</c:v>
                </c:pt>
                <c:pt idx="3">
                  <c:v>Saját anyagi helyzet</c:v>
                </c:pt>
                <c:pt idx="4">
                  <c:v>Munkahelyi, illetve otthoni kötelezettségből fakadó időhiány</c:v>
                </c:pt>
                <c:pt idx="5">
                  <c:v>Családi/személyes okok</c:v>
                </c:pt>
                <c:pt idx="6">
                  <c:v>Saját egészségügyi állapota (rokkant, beteg)</c:v>
                </c:pt>
                <c:pt idx="7">
                  <c:v>Korábbi rossz tapasztalat</c:v>
                </c:pt>
                <c:pt idx="8">
                  <c:v>Egyéb</c:v>
                </c:pt>
              </c:strCache>
            </c:strRef>
          </c:cat>
          <c:val>
            <c:numRef>
              <c:f>Munka1!$C$2:$C$10</c:f>
              <c:numCache>
                <c:formatCode>0.0</c:formatCode>
                <c:ptCount val="9"/>
                <c:pt idx="0">
                  <c:v>23.2</c:v>
                </c:pt>
                <c:pt idx="1">
                  <c:v>8.9</c:v>
                </c:pt>
                <c:pt idx="2">
                  <c:v>3.6</c:v>
                </c:pt>
                <c:pt idx="3">
                  <c:v>10.7</c:v>
                </c:pt>
                <c:pt idx="4">
                  <c:v>14.3</c:v>
                </c:pt>
                <c:pt idx="5">
                  <c:v>12.5</c:v>
                </c:pt>
                <c:pt idx="6">
                  <c:v>7.1</c:v>
                </c:pt>
                <c:pt idx="7">
                  <c:v>8.9</c:v>
                </c:pt>
                <c:pt idx="8">
                  <c:v>10.7</c:v>
                </c:pt>
              </c:numCache>
            </c:numRef>
          </c:val>
          <c:extLst>
            <c:ext xmlns:c16="http://schemas.microsoft.com/office/drawing/2014/chart" uri="{C3380CC4-5D6E-409C-BE32-E72D297353CC}">
              <c16:uniqueId val="{00000002-3B6A-4BCB-9AFF-4277C0BE3340}"/>
            </c:ext>
          </c:extLst>
        </c:ser>
        <c:ser>
          <c:idx val="2"/>
          <c:order val="2"/>
          <c:tx>
            <c:strRef>
              <c:f>Munka1!$D$1</c:f>
              <c:strCache>
                <c:ptCount val="1"/>
                <c:pt idx="0">
                  <c:v>2023.06.14 (n=64)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Országos gazdasági helyzet</c:v>
                </c:pt>
                <c:pt idx="1">
                  <c:v>Inkább a külföldi utazásokat részesíti előnyben</c:v>
                </c:pt>
                <c:pt idx="2">
                  <c:v>Nincs kivel mennie</c:v>
                </c:pt>
                <c:pt idx="3">
                  <c:v>Saját anyagi helyzet</c:v>
                </c:pt>
                <c:pt idx="4">
                  <c:v>Munkahelyi, illetve otthoni kötelezettségből fakadó időhiány</c:v>
                </c:pt>
                <c:pt idx="5">
                  <c:v>Családi/személyes okok</c:v>
                </c:pt>
                <c:pt idx="6">
                  <c:v>Saját egészségügyi állapota (rokkant, beteg)</c:v>
                </c:pt>
                <c:pt idx="7">
                  <c:v>Korábbi rossz tapasztalat</c:v>
                </c:pt>
                <c:pt idx="8">
                  <c:v>Egyéb</c:v>
                </c:pt>
              </c:strCache>
            </c:strRef>
          </c:cat>
          <c:val>
            <c:numRef>
              <c:f>Munka1!$D$2:$D$10</c:f>
              <c:numCache>
                <c:formatCode>General</c:formatCode>
                <c:ptCount val="9"/>
                <c:pt idx="0">
                  <c:v>15.6</c:v>
                </c:pt>
                <c:pt idx="1">
                  <c:v>12.5</c:v>
                </c:pt>
                <c:pt idx="2">
                  <c:v>12.5</c:v>
                </c:pt>
                <c:pt idx="3">
                  <c:v>10.9</c:v>
                </c:pt>
                <c:pt idx="4">
                  <c:v>9.4</c:v>
                </c:pt>
                <c:pt idx="5">
                  <c:v>9.4</c:v>
                </c:pt>
                <c:pt idx="6">
                  <c:v>9.4</c:v>
                </c:pt>
                <c:pt idx="7">
                  <c:v>6.3</c:v>
                </c:pt>
                <c:pt idx="8">
                  <c:v>14.1</c:v>
                </c:pt>
              </c:numCache>
            </c:numRef>
          </c:val>
          <c:extLst>
            <c:ext xmlns:c16="http://schemas.microsoft.com/office/drawing/2014/chart" uri="{C3380CC4-5D6E-409C-BE32-E72D297353CC}">
              <c16:uniqueId val="{00000000-89C4-4E30-A71F-812364DF5F08}"/>
            </c:ext>
          </c:extLst>
        </c:ser>
        <c:dLbls>
          <c:dLblPos val="outEnd"/>
          <c:showLegendKey val="0"/>
          <c:showVal val="1"/>
          <c:showCatName val="0"/>
          <c:showSerName val="0"/>
          <c:showPercent val="0"/>
          <c:showBubbleSize val="0"/>
        </c:dLbls>
        <c:gapWidth val="185"/>
        <c:axId val="326255648"/>
        <c:axId val="326254080"/>
      </c:barChart>
      <c:catAx>
        <c:axId val="32625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crossAx val="326254080"/>
        <c:crosses val="autoZero"/>
        <c:auto val="1"/>
        <c:lblAlgn val="ctr"/>
        <c:lblOffset val="100"/>
        <c:noMultiLvlLbl val="0"/>
      </c:catAx>
      <c:valAx>
        <c:axId val="326254080"/>
        <c:scaling>
          <c:orientation val="minMax"/>
        </c:scaling>
        <c:delete val="1"/>
        <c:axPos val="t"/>
        <c:numFmt formatCode="0.0" sourceLinked="1"/>
        <c:majorTickMark val="none"/>
        <c:minorTickMark val="none"/>
        <c:tickLblPos val="nextTo"/>
        <c:crossAx val="326255648"/>
        <c:crosses val="autoZero"/>
        <c:crossBetween val="between"/>
      </c:valAx>
      <c:spPr>
        <a:noFill/>
        <a:ln>
          <a:noFill/>
        </a:ln>
        <a:effectLst/>
      </c:spPr>
    </c:plotArea>
    <c:legend>
      <c:legendPos val="r"/>
      <c:layout>
        <c:manualLayout>
          <c:xMode val="edge"/>
          <c:yMode val="edge"/>
          <c:x val="0.85684234666241199"/>
          <c:y val="0.49595721456947772"/>
          <c:w val="0.13257963154242086"/>
          <c:h val="0.193810504089278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96308102247052"/>
          <c:y val="0"/>
          <c:w val="0.53653225210665079"/>
          <c:h val="1"/>
        </c:manualLayout>
      </c:layout>
      <c:barChart>
        <c:barDir val="bar"/>
        <c:grouping val="clustered"/>
        <c:varyColors val="0"/>
        <c:ser>
          <c:idx val="0"/>
          <c:order val="0"/>
          <c:tx>
            <c:strRef>
              <c:f>Munka1!$B$1</c:f>
              <c:strCache>
                <c:ptCount val="1"/>
                <c:pt idx="0">
                  <c:v>2020.04.16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Munka1!$B$2:$B$13</c:f>
            </c:numRef>
          </c:val>
          <c:extLst>
            <c:ext xmlns:c16="http://schemas.microsoft.com/office/drawing/2014/chart" uri="{C3380CC4-5D6E-409C-BE32-E72D297353CC}">
              <c16:uniqueId val="{00000001-C64B-49D8-B58D-F03B4C8AE6E8}"/>
            </c:ext>
          </c:extLst>
        </c:ser>
        <c:ser>
          <c:idx val="1"/>
          <c:order val="1"/>
          <c:tx>
            <c:strRef>
              <c:f>Munka1!$C$1</c:f>
              <c:strCache>
                <c:ptCount val="1"/>
                <c:pt idx="0">
                  <c:v>2020.04.23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Munka1!$C$2:$C$13</c:f>
            </c:numRef>
          </c:val>
          <c:extLst>
            <c:ext xmlns:c16="http://schemas.microsoft.com/office/drawing/2014/chart" uri="{C3380CC4-5D6E-409C-BE32-E72D297353CC}">
              <c16:uniqueId val="{00000002-9576-D540-B612-9E8C4D33B608}"/>
            </c:ext>
          </c:extLst>
        </c:ser>
        <c:ser>
          <c:idx val="2"/>
          <c:order val="2"/>
          <c:tx>
            <c:strRef>
              <c:f>Munka1!$D$1</c:f>
              <c:strCache>
                <c:ptCount val="1"/>
                <c:pt idx="0">
                  <c:v>2020.04.30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Munka1!$D$2:$D$13</c:f>
            </c:numRef>
          </c:val>
          <c:extLst>
            <c:ext xmlns:c16="http://schemas.microsoft.com/office/drawing/2014/chart" uri="{C3380CC4-5D6E-409C-BE32-E72D297353CC}">
              <c16:uniqueId val="{00000003-9576-D540-B612-9E8C4D33B608}"/>
            </c:ext>
          </c:extLst>
        </c:ser>
        <c:ser>
          <c:idx val="3"/>
          <c:order val="3"/>
          <c:tx>
            <c:strRef>
              <c:f>Munka1!$E$1</c:f>
              <c:strCache>
                <c:ptCount val="1"/>
                <c:pt idx="0">
                  <c:v>2020.05.05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Munka1!$E$2:$E$13</c:f>
            </c:numRef>
          </c:val>
          <c:extLst>
            <c:ext xmlns:c16="http://schemas.microsoft.com/office/drawing/2014/chart" uri="{C3380CC4-5D6E-409C-BE32-E72D297353CC}">
              <c16:uniqueId val="{00000004-9576-D540-B612-9E8C4D33B608}"/>
            </c:ext>
          </c:extLst>
        </c:ser>
        <c:ser>
          <c:idx val="4"/>
          <c:order val="4"/>
          <c:tx>
            <c:strRef>
              <c:f>Munka1!$F$1</c:f>
              <c:strCache>
                <c:ptCount val="1"/>
                <c:pt idx="0">
                  <c:v>2020.05.14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Munka1!$F$2:$F$13</c:f>
            </c:numRef>
          </c:val>
          <c:extLst>
            <c:ext xmlns:c16="http://schemas.microsoft.com/office/drawing/2014/chart" uri="{C3380CC4-5D6E-409C-BE32-E72D297353CC}">
              <c16:uniqueId val="{00000005-9576-D540-B612-9E8C4D33B608}"/>
            </c:ext>
          </c:extLst>
        </c:ser>
        <c:ser>
          <c:idx val="5"/>
          <c:order val="5"/>
          <c:tx>
            <c:strRef>
              <c:f>Munka1!$G$1</c:f>
              <c:strCache>
                <c:ptCount val="1"/>
                <c:pt idx="0">
                  <c:v>2020.05.21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Munka1!$G$2:$G$13</c:f>
            </c:numRef>
          </c:val>
          <c:extLst>
            <c:ext xmlns:c16="http://schemas.microsoft.com/office/drawing/2014/chart" uri="{C3380CC4-5D6E-409C-BE32-E72D297353CC}">
              <c16:uniqueId val="{00000006-9576-D540-B612-9E8C4D33B608}"/>
            </c:ext>
          </c:extLst>
        </c:ser>
        <c:ser>
          <c:idx val="6"/>
          <c:order val="6"/>
          <c:tx>
            <c:strRef>
              <c:f>Munka1!$H$1</c:f>
              <c:strCache>
                <c:ptCount val="1"/>
                <c:pt idx="0">
                  <c:v>2020.05.28</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Munka1!$H$2:$H$13</c:f>
            </c:numRef>
          </c:val>
          <c:extLst>
            <c:ext xmlns:c16="http://schemas.microsoft.com/office/drawing/2014/chart" uri="{C3380CC4-5D6E-409C-BE32-E72D297353CC}">
              <c16:uniqueId val="{00000007-9576-D540-B612-9E8C4D33B608}"/>
            </c:ext>
          </c:extLst>
        </c:ser>
        <c:ser>
          <c:idx val="7"/>
          <c:order val="7"/>
          <c:tx>
            <c:strRef>
              <c:f>Munka1!$I$1</c:f>
              <c:strCache>
                <c:ptCount val="1"/>
                <c:pt idx="0">
                  <c:v>2020.06.04</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Munka1!$I$2:$I$13</c:f>
            </c:numRef>
          </c:val>
          <c:extLst>
            <c:ext xmlns:c16="http://schemas.microsoft.com/office/drawing/2014/chart" uri="{C3380CC4-5D6E-409C-BE32-E72D297353CC}">
              <c16:uniqueId val="{00000008-9576-D540-B612-9E8C4D33B608}"/>
            </c:ext>
          </c:extLst>
        </c:ser>
        <c:ser>
          <c:idx val="8"/>
          <c:order val="8"/>
          <c:tx>
            <c:strRef>
              <c:f>Munka1!$J$1</c:f>
              <c:strCache>
                <c:ptCount val="1"/>
                <c:pt idx="0">
                  <c:v>2020.06.10</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Munka1!$J$2:$J$13</c:f>
            </c:numRef>
          </c:val>
          <c:extLst>
            <c:ext xmlns:c16="http://schemas.microsoft.com/office/drawing/2014/chart" uri="{C3380CC4-5D6E-409C-BE32-E72D297353CC}">
              <c16:uniqueId val="{00000009-9576-D540-B612-9E8C4D33B608}"/>
            </c:ext>
          </c:extLst>
        </c:ser>
        <c:ser>
          <c:idx val="9"/>
          <c:order val="9"/>
          <c:tx>
            <c:strRef>
              <c:f>Munka1!$K$1</c:f>
              <c:strCache>
                <c:ptCount val="1"/>
                <c:pt idx="0">
                  <c:v>2020.06.18</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Munka1!$K$2:$K$13</c:f>
            </c:numRef>
          </c:val>
          <c:extLst>
            <c:ext xmlns:c16="http://schemas.microsoft.com/office/drawing/2014/chart" uri="{C3380CC4-5D6E-409C-BE32-E72D297353CC}">
              <c16:uniqueId val="{0000000A-9576-D540-B612-9E8C4D33B608}"/>
            </c:ext>
          </c:extLst>
        </c:ser>
        <c:ser>
          <c:idx val="10"/>
          <c:order val="10"/>
          <c:tx>
            <c:strRef>
              <c:f>Munka1!$L$1</c:f>
              <c:strCache>
                <c:ptCount val="1"/>
                <c:pt idx="0">
                  <c:v>2020.06.25</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Munka1!$L$2:$L$13</c:f>
            </c:numRef>
          </c:val>
          <c:extLst>
            <c:ext xmlns:c16="http://schemas.microsoft.com/office/drawing/2014/chart" uri="{C3380CC4-5D6E-409C-BE32-E72D297353CC}">
              <c16:uniqueId val="{0000000B-9576-D540-B612-9E8C4D33B608}"/>
            </c:ext>
          </c:extLst>
        </c:ser>
        <c:ser>
          <c:idx val="11"/>
          <c:order val="11"/>
          <c:tx>
            <c:strRef>
              <c:f>Munka1!$M$1</c:f>
              <c:strCache>
                <c:ptCount val="1"/>
                <c:pt idx="0">
                  <c:v>2020.07.03</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Munka1!$M$2:$M$13</c:f>
            </c:numRef>
          </c:val>
          <c:extLst>
            <c:ext xmlns:c16="http://schemas.microsoft.com/office/drawing/2014/chart" uri="{C3380CC4-5D6E-409C-BE32-E72D297353CC}">
              <c16:uniqueId val="{0000000C-9576-D540-B612-9E8C4D33B608}"/>
            </c:ext>
          </c:extLst>
        </c:ser>
        <c:ser>
          <c:idx val="12"/>
          <c:order val="12"/>
          <c:tx>
            <c:strRef>
              <c:f>Munka1!$N$1</c:f>
              <c:strCache>
                <c:ptCount val="1"/>
                <c:pt idx="0">
                  <c:v>2020.07.09</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Munka1!$N$2:$N$13</c:f>
            </c:numRef>
          </c:val>
          <c:extLst>
            <c:ext xmlns:c16="http://schemas.microsoft.com/office/drawing/2014/chart" uri="{C3380CC4-5D6E-409C-BE32-E72D297353CC}">
              <c16:uniqueId val="{0000000D-9576-D540-B612-9E8C4D33B608}"/>
            </c:ext>
          </c:extLst>
        </c:ser>
        <c:ser>
          <c:idx val="13"/>
          <c:order val="13"/>
          <c:tx>
            <c:strRef>
              <c:f>Munka1!$O$1</c:f>
              <c:strCache>
                <c:ptCount val="1"/>
                <c:pt idx="0">
                  <c:v>2020.07.16</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Munka1!$O$2:$O$13</c:f>
            </c:numRef>
          </c:val>
          <c:extLst>
            <c:ext xmlns:c16="http://schemas.microsoft.com/office/drawing/2014/chart" uri="{C3380CC4-5D6E-409C-BE32-E72D297353CC}">
              <c16:uniqueId val="{0000000E-9576-D540-B612-9E8C4D33B608}"/>
            </c:ext>
          </c:extLst>
        </c:ser>
        <c:ser>
          <c:idx val="14"/>
          <c:order val="14"/>
          <c:tx>
            <c:strRef>
              <c:f>Munka1!$P$1</c:f>
              <c:strCache>
                <c:ptCount val="1"/>
                <c:pt idx="0">
                  <c:v>2020.07.23</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Munka1!$P$2:$P$13</c:f>
            </c:numRef>
          </c:val>
          <c:extLst>
            <c:ext xmlns:c16="http://schemas.microsoft.com/office/drawing/2014/chart" uri="{C3380CC4-5D6E-409C-BE32-E72D297353CC}">
              <c16:uniqueId val="{0000000F-9576-D540-B612-9E8C4D33B608}"/>
            </c:ext>
          </c:extLst>
        </c:ser>
        <c:ser>
          <c:idx val="15"/>
          <c:order val="15"/>
          <c:tx>
            <c:strRef>
              <c:f>Munka1!$Q$1</c:f>
              <c:strCache>
                <c:ptCount val="1"/>
                <c:pt idx="0">
                  <c:v>2020.07.30</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Munka1!$Q$2:$Q$13</c:f>
            </c:numRef>
          </c:val>
          <c:extLst>
            <c:ext xmlns:c16="http://schemas.microsoft.com/office/drawing/2014/chart" uri="{C3380CC4-5D6E-409C-BE32-E72D297353CC}">
              <c16:uniqueId val="{00000010-9576-D540-B612-9E8C4D33B608}"/>
            </c:ext>
          </c:extLst>
        </c:ser>
        <c:ser>
          <c:idx val="16"/>
          <c:order val="16"/>
          <c:tx>
            <c:strRef>
              <c:f>Munka1!$R$1</c:f>
              <c:strCache>
                <c:ptCount val="1"/>
                <c:pt idx="0">
                  <c:v>2020.08.06</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Munka1!$R$2:$R$13</c:f>
            </c:numRef>
          </c:val>
          <c:extLst>
            <c:ext xmlns:c16="http://schemas.microsoft.com/office/drawing/2014/chart" uri="{C3380CC4-5D6E-409C-BE32-E72D297353CC}">
              <c16:uniqueId val="{00000011-9576-D540-B612-9E8C4D33B608}"/>
            </c:ext>
          </c:extLst>
        </c:ser>
        <c:ser>
          <c:idx val="17"/>
          <c:order val="17"/>
          <c:tx>
            <c:strRef>
              <c:f>Munka1!$S$1</c:f>
              <c:strCache>
                <c:ptCount val="1"/>
                <c:pt idx="0">
                  <c:v>2020.08.13</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Munka1!$S$2:$S$13</c:f>
            </c:numRef>
          </c:val>
          <c:extLst>
            <c:ext xmlns:c16="http://schemas.microsoft.com/office/drawing/2014/chart" uri="{C3380CC4-5D6E-409C-BE32-E72D297353CC}">
              <c16:uniqueId val="{00000012-9576-D540-B612-9E8C4D33B608}"/>
            </c:ext>
          </c:extLst>
        </c:ser>
        <c:ser>
          <c:idx val="18"/>
          <c:order val="18"/>
          <c:tx>
            <c:strRef>
              <c:f>Munka1!$T$1</c:f>
              <c:strCache>
                <c:ptCount val="1"/>
                <c:pt idx="0">
                  <c:v>2020.08.27</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Munka1!$T$2:$T$13</c:f>
            </c:numRef>
          </c:val>
          <c:extLst>
            <c:ext xmlns:c16="http://schemas.microsoft.com/office/drawing/2014/chart" uri="{C3380CC4-5D6E-409C-BE32-E72D297353CC}">
              <c16:uniqueId val="{00000013-9576-D540-B612-9E8C4D33B608}"/>
            </c:ext>
          </c:extLst>
        </c:ser>
        <c:ser>
          <c:idx val="19"/>
          <c:order val="19"/>
          <c:tx>
            <c:strRef>
              <c:f>Munka1!$U$1</c:f>
              <c:strCache>
                <c:ptCount val="1"/>
                <c:pt idx="0">
                  <c:v>2020.09.03</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Munka1!$U$2:$U$13</c:f>
            </c:numRef>
          </c:val>
          <c:extLst>
            <c:ext xmlns:c16="http://schemas.microsoft.com/office/drawing/2014/chart" uri="{C3380CC4-5D6E-409C-BE32-E72D297353CC}">
              <c16:uniqueId val="{00000014-9576-D540-B612-9E8C4D33B608}"/>
            </c:ext>
          </c:extLst>
        </c:ser>
        <c:ser>
          <c:idx val="20"/>
          <c:order val="20"/>
          <c:tx>
            <c:strRef>
              <c:f>Munka1!$V$1</c:f>
              <c:strCache>
                <c:ptCount val="1"/>
                <c:pt idx="0">
                  <c:v>2020.09.10</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Munka1!$V$2:$V$13</c:f>
            </c:numRef>
          </c:val>
          <c:extLst>
            <c:ext xmlns:c16="http://schemas.microsoft.com/office/drawing/2014/chart" uri="{C3380CC4-5D6E-409C-BE32-E72D297353CC}">
              <c16:uniqueId val="{00000015-9576-D540-B612-9E8C4D33B608}"/>
            </c:ext>
          </c:extLst>
        </c:ser>
        <c:ser>
          <c:idx val="21"/>
          <c:order val="21"/>
          <c:tx>
            <c:strRef>
              <c:f>Munka1!$W$1</c:f>
              <c:strCache>
                <c:ptCount val="1"/>
                <c:pt idx="0">
                  <c:v>2020.09.24</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Munka1!$W$2:$W$13</c:f>
            </c:numRef>
          </c:val>
          <c:extLst>
            <c:ext xmlns:c16="http://schemas.microsoft.com/office/drawing/2014/chart" uri="{C3380CC4-5D6E-409C-BE32-E72D297353CC}">
              <c16:uniqueId val="{00000016-9576-D540-B612-9E8C4D33B608}"/>
            </c:ext>
          </c:extLst>
        </c:ser>
        <c:ser>
          <c:idx val="22"/>
          <c:order val="22"/>
          <c:tx>
            <c:strRef>
              <c:f>Munka1!$X$1</c:f>
              <c:strCache>
                <c:ptCount val="1"/>
                <c:pt idx="0">
                  <c:v>2020.10.08</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Munka1!$X$2:$X$13</c:f>
            </c:numRef>
          </c:val>
          <c:extLst>
            <c:ext xmlns:c16="http://schemas.microsoft.com/office/drawing/2014/chart" uri="{C3380CC4-5D6E-409C-BE32-E72D297353CC}">
              <c16:uniqueId val="{00000017-9576-D540-B612-9E8C4D33B608}"/>
            </c:ext>
          </c:extLst>
        </c:ser>
        <c:ser>
          <c:idx val="23"/>
          <c:order val="23"/>
          <c:tx>
            <c:strRef>
              <c:f>Munka1!$Y$1</c:f>
              <c:strCache>
                <c:ptCount val="1"/>
                <c:pt idx="0">
                  <c:v>2020.10.22</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Munka1!$Y$2:$Y$13</c:f>
            </c:numRef>
          </c:val>
          <c:extLst>
            <c:ext xmlns:c16="http://schemas.microsoft.com/office/drawing/2014/chart" uri="{C3380CC4-5D6E-409C-BE32-E72D297353CC}">
              <c16:uniqueId val="{00000018-9576-D540-B612-9E8C4D33B608}"/>
            </c:ext>
          </c:extLst>
        </c:ser>
        <c:ser>
          <c:idx val="24"/>
          <c:order val="24"/>
          <c:tx>
            <c:strRef>
              <c:f>Munka1!$Z$1</c:f>
              <c:strCache>
                <c:ptCount val="1"/>
                <c:pt idx="0">
                  <c:v>2021.03.05. (n=545)</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Munka1!$Z$2:$Z$13</c:f>
            </c:numRef>
          </c:val>
          <c:extLst>
            <c:ext xmlns:c16="http://schemas.microsoft.com/office/drawing/2014/chart" uri="{C3380CC4-5D6E-409C-BE32-E72D297353CC}">
              <c16:uniqueId val="{00000019-9576-D540-B612-9E8C4D33B608}"/>
            </c:ext>
          </c:extLst>
        </c:ser>
        <c:ser>
          <c:idx val="25"/>
          <c:order val="25"/>
          <c:tx>
            <c:strRef>
              <c:f>Munka1!$AA$1</c:f>
              <c:strCache>
                <c:ptCount val="1"/>
                <c:pt idx="0">
                  <c:v>2021.03.26. (n=574)</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Munka1!$AA$2:$AA$13</c:f>
            </c:numRef>
          </c:val>
          <c:extLst>
            <c:ext xmlns:c16="http://schemas.microsoft.com/office/drawing/2014/chart" uri="{C3380CC4-5D6E-409C-BE32-E72D297353CC}">
              <c16:uniqueId val="{0000001A-9576-D540-B612-9E8C4D33B608}"/>
            </c:ext>
          </c:extLst>
        </c:ser>
        <c:ser>
          <c:idx val="26"/>
          <c:order val="26"/>
          <c:tx>
            <c:strRef>
              <c:f>Munka1!$AB$1</c:f>
              <c:strCache>
                <c:ptCount val="1"/>
                <c:pt idx="0">
                  <c:v>2021.04.09. (n=555)</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Munka1!$AB$2:$AB$13</c:f>
            </c:numRef>
          </c:val>
          <c:extLst>
            <c:ext xmlns:c16="http://schemas.microsoft.com/office/drawing/2014/chart" uri="{C3380CC4-5D6E-409C-BE32-E72D297353CC}">
              <c16:uniqueId val="{0000001B-9576-D540-B612-9E8C4D33B608}"/>
            </c:ext>
          </c:extLst>
        </c:ser>
        <c:ser>
          <c:idx val="27"/>
          <c:order val="27"/>
          <c:tx>
            <c:strRef>
              <c:f>Munka1!$AC$1</c:f>
              <c:strCache>
                <c:ptCount val="1"/>
                <c:pt idx="0">
                  <c:v>2021.04.16. (n=514)</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Munka1!$AC$2:$AC$13</c:f>
            </c:numRef>
          </c:val>
          <c:extLst>
            <c:ext xmlns:c16="http://schemas.microsoft.com/office/drawing/2014/chart" uri="{C3380CC4-5D6E-409C-BE32-E72D297353CC}">
              <c16:uniqueId val="{0000001C-9576-D540-B612-9E8C4D33B608}"/>
            </c:ext>
          </c:extLst>
        </c:ser>
        <c:ser>
          <c:idx val="28"/>
          <c:order val="28"/>
          <c:tx>
            <c:strRef>
              <c:f>Munka1!$AD$1</c:f>
              <c:strCache>
                <c:ptCount val="1"/>
                <c:pt idx="0">
                  <c:v>2021.04.23. (n=509)</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Munka1!$AD$2:$AD$13</c:f>
            </c:numRef>
          </c:val>
          <c:extLst>
            <c:ext xmlns:c16="http://schemas.microsoft.com/office/drawing/2014/chart" uri="{C3380CC4-5D6E-409C-BE32-E72D297353CC}">
              <c16:uniqueId val="{0000001D-9576-D540-B612-9E8C4D33B608}"/>
            </c:ext>
          </c:extLst>
        </c:ser>
        <c:ser>
          <c:idx val="29"/>
          <c:order val="29"/>
          <c:tx>
            <c:strRef>
              <c:f>Munka1!$AE$1</c:f>
              <c:strCache>
                <c:ptCount val="1"/>
                <c:pt idx="0">
                  <c:v>2021.04.30. (n=536)</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Munka1!$AE$2:$AE$13</c:f>
            </c:numRef>
          </c:val>
          <c:extLst>
            <c:ext xmlns:c16="http://schemas.microsoft.com/office/drawing/2014/chart" uri="{C3380CC4-5D6E-409C-BE32-E72D297353CC}">
              <c16:uniqueId val="{0000001E-9576-D540-B612-9E8C4D33B608}"/>
            </c:ext>
          </c:extLst>
        </c:ser>
        <c:ser>
          <c:idx val="30"/>
          <c:order val="30"/>
          <c:tx>
            <c:strRef>
              <c:f>Munka1!$AF$1</c:f>
              <c:strCache>
                <c:ptCount val="1"/>
                <c:pt idx="0">
                  <c:v>2021.05.06. (n=517)</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Munka1!$AF$2:$AF$13</c:f>
            </c:numRef>
          </c:val>
          <c:extLst>
            <c:ext xmlns:c16="http://schemas.microsoft.com/office/drawing/2014/chart" uri="{C3380CC4-5D6E-409C-BE32-E72D297353CC}">
              <c16:uniqueId val="{0000001F-9576-D540-B612-9E8C4D33B608}"/>
            </c:ext>
          </c:extLst>
        </c:ser>
        <c:ser>
          <c:idx val="31"/>
          <c:order val="31"/>
          <c:tx>
            <c:strRef>
              <c:f>Munka1!$AG$1</c:f>
              <c:strCache>
                <c:ptCount val="1"/>
                <c:pt idx="0">
                  <c:v>2023.04.10 (n=379)</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2-14E6-42B4-A1E5-F3AD7E1B4E2F}"/>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21-9576-D540-B612-9E8C4D33B60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Munka1!$AG$2:$AG$13</c:f>
              <c:numCache>
                <c:formatCode>General</c:formatCode>
                <c:ptCount val="12"/>
                <c:pt idx="0">
                  <c:v>43.5</c:v>
                </c:pt>
                <c:pt idx="1">
                  <c:v>20.8</c:v>
                </c:pt>
                <c:pt idx="2">
                  <c:v>14.2</c:v>
                </c:pt>
                <c:pt idx="3">
                  <c:v>15.6</c:v>
                </c:pt>
                <c:pt idx="4">
                  <c:v>15</c:v>
                </c:pt>
                <c:pt idx="5">
                  <c:v>4.5</c:v>
                </c:pt>
                <c:pt idx="6">
                  <c:v>3.2</c:v>
                </c:pt>
                <c:pt idx="7">
                  <c:v>3.4</c:v>
                </c:pt>
                <c:pt idx="8">
                  <c:v>2.1</c:v>
                </c:pt>
                <c:pt idx="9">
                  <c:v>0.3</c:v>
                </c:pt>
                <c:pt idx="10">
                  <c:v>10.8</c:v>
                </c:pt>
                <c:pt idx="11">
                  <c:v>1.1000000000000001</c:v>
                </c:pt>
              </c:numCache>
            </c:numRef>
          </c:val>
          <c:extLst>
            <c:ext xmlns:c16="http://schemas.microsoft.com/office/drawing/2014/chart" uri="{C3380CC4-5D6E-409C-BE32-E72D297353CC}">
              <c16:uniqueId val="{00000020-9576-D540-B612-9E8C4D33B608}"/>
            </c:ext>
          </c:extLst>
        </c:ser>
        <c:ser>
          <c:idx val="32"/>
          <c:order val="32"/>
          <c:tx>
            <c:strRef>
              <c:f>Munka1!$AH$1</c:f>
              <c:strCache>
                <c:ptCount val="1"/>
                <c:pt idx="0">
                  <c:v>2023.05.22 (n=376)</c:v>
                </c:pt>
              </c:strCache>
            </c:strRef>
          </c:tx>
          <c:spPr>
            <a:solidFill>
              <a:schemeClr val="accent2"/>
            </a:solidFill>
            <a:ln>
              <a:noFill/>
            </a:ln>
            <a:effectLst/>
          </c:spPr>
          <c:invertIfNegative val="0"/>
          <c:dPt>
            <c:idx val="11"/>
            <c:invertIfNegative val="0"/>
            <c:bubble3D val="0"/>
            <c:spPr>
              <a:solidFill>
                <a:schemeClr val="accent5">
                  <a:lumMod val="75000"/>
                </a:schemeClr>
              </a:solidFill>
              <a:ln>
                <a:noFill/>
              </a:ln>
              <a:effectLst/>
            </c:spPr>
            <c:extLst>
              <c:ext xmlns:c16="http://schemas.microsoft.com/office/drawing/2014/chart" uri="{C3380CC4-5D6E-409C-BE32-E72D297353CC}">
                <c16:uniqueId val="{00000005-1265-4CDD-832B-CC532715785F}"/>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Munka1!$AH$2:$AH$13</c:f>
              <c:numCache>
                <c:formatCode>General</c:formatCode>
                <c:ptCount val="12"/>
                <c:pt idx="0">
                  <c:v>42.8</c:v>
                </c:pt>
                <c:pt idx="1">
                  <c:v>23.1</c:v>
                </c:pt>
                <c:pt idx="2">
                  <c:v>16.8</c:v>
                </c:pt>
                <c:pt idx="3">
                  <c:v>14.6</c:v>
                </c:pt>
                <c:pt idx="4">
                  <c:v>18.100000000000001</c:v>
                </c:pt>
                <c:pt idx="5">
                  <c:v>6.1</c:v>
                </c:pt>
                <c:pt idx="6">
                  <c:v>3.7</c:v>
                </c:pt>
                <c:pt idx="7">
                  <c:v>3.7</c:v>
                </c:pt>
                <c:pt idx="8">
                  <c:v>2.1</c:v>
                </c:pt>
                <c:pt idx="9">
                  <c:v>0.8</c:v>
                </c:pt>
                <c:pt idx="10">
                  <c:v>10.1</c:v>
                </c:pt>
                <c:pt idx="11">
                  <c:v>0.3</c:v>
                </c:pt>
              </c:numCache>
            </c:numRef>
          </c:val>
          <c:extLst>
            <c:ext xmlns:c16="http://schemas.microsoft.com/office/drawing/2014/chart" uri="{C3380CC4-5D6E-409C-BE32-E72D297353CC}">
              <c16:uniqueId val="{00000004-1265-4CDD-832B-CC532715785F}"/>
            </c:ext>
          </c:extLst>
        </c:ser>
        <c:ser>
          <c:idx val="33"/>
          <c:order val="33"/>
          <c:tx>
            <c:strRef>
              <c:f>Munka1!$AI$1</c:f>
              <c:strCache>
                <c:ptCount val="1"/>
                <c:pt idx="0">
                  <c:v>2023.06.14 (n=379)</c:v>
                </c:pt>
              </c:strCache>
            </c:strRef>
          </c:tx>
          <c:spPr>
            <a:solidFill>
              <a:schemeClr val="accent3"/>
            </a:solidFill>
            <a:ln>
              <a:noFill/>
            </a:ln>
            <a:effectLst/>
          </c:spPr>
          <c:invertIfNegative val="0"/>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07-D350-4E10-AA51-E381894FC62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Anyagi okok (a járványtól függetlenül)</c:v>
                </c:pt>
                <c:pt idx="1">
                  <c:v>Inkább a belföldi utazásokat részesíti előnyben</c:v>
                </c:pt>
                <c:pt idx="2">
                  <c:v>Munkahelyi, illetve otthoni kötelezettségből fakadó időhiány</c:v>
                </c:pt>
                <c:pt idx="3">
                  <c:v>Családi/személyes okok</c:v>
                </c:pt>
                <c:pt idx="4">
                  <c:v>Saját egészségügyi állapota (rokkant, beteg)</c:v>
                </c:pt>
                <c:pt idx="5">
                  <c:v>Kommunikációs nehézségek, nyelvismeret hiánya</c:v>
                </c:pt>
                <c:pt idx="6">
                  <c:v>Nincs kivel mennie</c:v>
                </c:pt>
                <c:pt idx="7">
                  <c:v>Nemzetközi gazdasági helyzet</c:v>
                </c:pt>
                <c:pt idx="8">
                  <c:v>Az orosz-ukrán konfliktus miatt</c:v>
                </c:pt>
                <c:pt idx="9">
                  <c:v>Korábbi rossz tapasztalatok</c:v>
                </c:pt>
                <c:pt idx="10">
                  <c:v>Egyéb</c:v>
                </c:pt>
                <c:pt idx="11">
                  <c:v>Nem tudja / nem válaszol</c:v>
                </c:pt>
              </c:strCache>
            </c:strRef>
          </c:cat>
          <c:val>
            <c:numRef>
              <c:f>Munka1!$AI$2:$AI$13</c:f>
              <c:numCache>
                <c:formatCode>###0.0</c:formatCode>
                <c:ptCount val="12"/>
                <c:pt idx="0">
                  <c:v>37.200000000000003</c:v>
                </c:pt>
                <c:pt idx="1">
                  <c:v>28.5</c:v>
                </c:pt>
                <c:pt idx="2">
                  <c:v>15</c:v>
                </c:pt>
                <c:pt idx="3">
                  <c:v>13.5</c:v>
                </c:pt>
                <c:pt idx="4">
                  <c:v>12.7</c:v>
                </c:pt>
                <c:pt idx="5">
                  <c:v>6.1</c:v>
                </c:pt>
                <c:pt idx="6">
                  <c:v>6.1</c:v>
                </c:pt>
                <c:pt idx="7">
                  <c:v>2.4</c:v>
                </c:pt>
                <c:pt idx="8">
                  <c:v>2.4</c:v>
                </c:pt>
                <c:pt idx="9">
                  <c:v>0.5</c:v>
                </c:pt>
                <c:pt idx="10">
                  <c:v>8.6999999999999993</c:v>
                </c:pt>
                <c:pt idx="11">
                  <c:v>0.5</c:v>
                </c:pt>
              </c:numCache>
            </c:numRef>
          </c:val>
          <c:extLst>
            <c:ext xmlns:c16="http://schemas.microsoft.com/office/drawing/2014/chart" uri="{C3380CC4-5D6E-409C-BE32-E72D297353CC}">
              <c16:uniqueId val="{00000006-D350-4E10-AA51-E381894FC629}"/>
            </c:ext>
          </c:extLst>
        </c:ser>
        <c:dLbls>
          <c:dLblPos val="outEnd"/>
          <c:showLegendKey val="0"/>
          <c:showVal val="1"/>
          <c:showCatName val="0"/>
          <c:showSerName val="0"/>
          <c:showPercent val="0"/>
          <c:showBubbleSize val="0"/>
        </c:dLbls>
        <c:gapWidth val="185"/>
        <c:axId val="326257608"/>
        <c:axId val="326252904"/>
      </c:barChart>
      <c:catAx>
        <c:axId val="326257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crossAx val="326252904"/>
        <c:crosses val="autoZero"/>
        <c:auto val="1"/>
        <c:lblAlgn val="ctr"/>
        <c:lblOffset val="100"/>
        <c:noMultiLvlLbl val="0"/>
      </c:catAx>
      <c:valAx>
        <c:axId val="326252904"/>
        <c:scaling>
          <c:orientation val="minMax"/>
        </c:scaling>
        <c:delete val="1"/>
        <c:axPos val="t"/>
        <c:numFmt formatCode="General" sourceLinked="1"/>
        <c:majorTickMark val="none"/>
        <c:minorTickMark val="none"/>
        <c:tickLblPos val="nextTo"/>
        <c:crossAx val="326257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55538249128479"/>
          <c:y val="0"/>
          <c:w val="0.55228655008847993"/>
          <c:h val="1"/>
        </c:manualLayout>
      </c:layout>
      <c:barChart>
        <c:barDir val="bar"/>
        <c:grouping val="clustered"/>
        <c:varyColors val="0"/>
        <c:ser>
          <c:idx val="0"/>
          <c:order val="0"/>
          <c:tx>
            <c:strRef>
              <c:f>Munka1!$B$1</c:f>
              <c:strCache>
                <c:ptCount val="1"/>
                <c:pt idx="0">
                  <c:v>2020.08.13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Munka1!$B$2:$B$13</c:f>
            </c:numRef>
          </c:val>
          <c:extLst>
            <c:ext xmlns:c16="http://schemas.microsoft.com/office/drawing/2014/chart" uri="{C3380CC4-5D6E-409C-BE32-E72D297353CC}">
              <c16:uniqueId val="{00000000-2BE9-4BEF-9DA1-B0ACD5167F58}"/>
            </c:ext>
          </c:extLst>
        </c:ser>
        <c:ser>
          <c:idx val="1"/>
          <c:order val="1"/>
          <c:tx>
            <c:strRef>
              <c:f>Munka1!$C$1</c:f>
              <c:strCache>
                <c:ptCount val="1"/>
                <c:pt idx="0">
                  <c:v>2020.08.27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Munka1!$C$2:$C$13</c:f>
            </c:numRef>
          </c:val>
          <c:extLst>
            <c:ext xmlns:c16="http://schemas.microsoft.com/office/drawing/2014/chart" uri="{C3380CC4-5D6E-409C-BE32-E72D297353CC}">
              <c16:uniqueId val="{00000001-2BE9-4BEF-9DA1-B0ACD5167F58}"/>
            </c:ext>
          </c:extLst>
        </c:ser>
        <c:ser>
          <c:idx val="2"/>
          <c:order val="2"/>
          <c:tx>
            <c:strRef>
              <c:f>Munka1!$D$1</c:f>
              <c:strCache>
                <c:ptCount val="1"/>
                <c:pt idx="0">
                  <c:v>2020.09.03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Munka1!$D$2:$D$13</c:f>
            </c:numRef>
          </c:val>
          <c:extLst>
            <c:ext xmlns:c16="http://schemas.microsoft.com/office/drawing/2014/chart" uri="{C3380CC4-5D6E-409C-BE32-E72D297353CC}">
              <c16:uniqueId val="{00000000-AF43-4EA5-BFBF-214F7319B3E1}"/>
            </c:ext>
          </c:extLst>
        </c:ser>
        <c:ser>
          <c:idx val="3"/>
          <c:order val="3"/>
          <c:tx>
            <c:strRef>
              <c:f>Munka1!$E$1</c:f>
              <c:strCache>
                <c:ptCount val="1"/>
                <c:pt idx="0">
                  <c:v>2020.09.10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Munka1!$E$2:$E$13</c:f>
            </c:numRef>
          </c:val>
          <c:extLst>
            <c:ext xmlns:c16="http://schemas.microsoft.com/office/drawing/2014/chart" uri="{C3380CC4-5D6E-409C-BE32-E72D297353CC}">
              <c16:uniqueId val="{00000001-AF43-4EA5-BFBF-214F7319B3E1}"/>
            </c:ext>
          </c:extLst>
        </c:ser>
        <c:ser>
          <c:idx val="4"/>
          <c:order val="4"/>
          <c:tx>
            <c:strRef>
              <c:f>Munka1!$F$1</c:f>
              <c:strCache>
                <c:ptCount val="1"/>
                <c:pt idx="0">
                  <c:v>2020.09.24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Munka1!$F$2:$F$13</c:f>
            </c:numRef>
          </c:val>
          <c:extLst>
            <c:ext xmlns:c16="http://schemas.microsoft.com/office/drawing/2014/chart" uri="{C3380CC4-5D6E-409C-BE32-E72D297353CC}">
              <c16:uniqueId val="{00000002-AF43-4EA5-BFBF-214F7319B3E1}"/>
            </c:ext>
          </c:extLst>
        </c:ser>
        <c:ser>
          <c:idx val="5"/>
          <c:order val="5"/>
          <c:tx>
            <c:strRef>
              <c:f>Munka1!$G$1</c:f>
              <c:strCache>
                <c:ptCount val="1"/>
                <c:pt idx="0">
                  <c:v>2020.10.08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Munka1!$G$2:$G$13</c:f>
            </c:numRef>
          </c:val>
          <c:extLst>
            <c:ext xmlns:c16="http://schemas.microsoft.com/office/drawing/2014/chart" uri="{C3380CC4-5D6E-409C-BE32-E72D297353CC}">
              <c16:uniqueId val="{00000003-AF43-4EA5-BFBF-214F7319B3E1}"/>
            </c:ext>
          </c:extLst>
        </c:ser>
        <c:ser>
          <c:idx val="6"/>
          <c:order val="6"/>
          <c:tx>
            <c:strRef>
              <c:f>Munka1!$H$1</c:f>
              <c:strCache>
                <c:ptCount val="1"/>
                <c:pt idx="0">
                  <c:v>2020.10.22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Munka1!$H$2:$H$13</c:f>
            </c:numRef>
          </c:val>
          <c:extLst>
            <c:ext xmlns:c16="http://schemas.microsoft.com/office/drawing/2014/chart" uri="{C3380CC4-5D6E-409C-BE32-E72D297353CC}">
              <c16:uniqueId val="{00000004-AF43-4EA5-BFBF-214F7319B3E1}"/>
            </c:ext>
          </c:extLst>
        </c:ser>
        <c:ser>
          <c:idx val="7"/>
          <c:order val="7"/>
          <c:tx>
            <c:strRef>
              <c:f>Munka1!$I$1</c:f>
              <c:strCache>
                <c:ptCount val="1"/>
                <c:pt idx="0">
                  <c:v>2021.03.05. (n=672)</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Munka1!$I$2:$I$13</c:f>
            </c:numRef>
          </c:val>
          <c:extLst>
            <c:ext xmlns:c16="http://schemas.microsoft.com/office/drawing/2014/chart" uri="{C3380CC4-5D6E-409C-BE32-E72D297353CC}">
              <c16:uniqueId val="{00000005-AF43-4EA5-BFBF-214F7319B3E1}"/>
            </c:ext>
          </c:extLst>
        </c:ser>
        <c:ser>
          <c:idx val="8"/>
          <c:order val="8"/>
          <c:tx>
            <c:strRef>
              <c:f>Munka1!$J$1</c:f>
              <c:strCache>
                <c:ptCount val="1"/>
                <c:pt idx="0">
                  <c:v>2021.03.26. (n=651)</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Munka1!$J$2:$J$13</c:f>
            </c:numRef>
          </c:val>
          <c:extLst>
            <c:ext xmlns:c16="http://schemas.microsoft.com/office/drawing/2014/chart" uri="{C3380CC4-5D6E-409C-BE32-E72D297353CC}">
              <c16:uniqueId val="{00000006-AF43-4EA5-BFBF-214F7319B3E1}"/>
            </c:ext>
          </c:extLst>
        </c:ser>
        <c:ser>
          <c:idx val="9"/>
          <c:order val="9"/>
          <c:tx>
            <c:strRef>
              <c:f>Munka1!$K$1</c:f>
              <c:strCache>
                <c:ptCount val="1"/>
                <c:pt idx="0">
                  <c:v>2021.04.09. (n=665)</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Munka1!$K$2:$K$13</c:f>
            </c:numRef>
          </c:val>
          <c:extLst>
            <c:ext xmlns:c16="http://schemas.microsoft.com/office/drawing/2014/chart" uri="{C3380CC4-5D6E-409C-BE32-E72D297353CC}">
              <c16:uniqueId val="{00000007-AF43-4EA5-BFBF-214F7319B3E1}"/>
            </c:ext>
          </c:extLst>
        </c:ser>
        <c:ser>
          <c:idx val="10"/>
          <c:order val="10"/>
          <c:tx>
            <c:strRef>
              <c:f>Munka1!$L$1</c:f>
              <c:strCache>
                <c:ptCount val="1"/>
                <c:pt idx="0">
                  <c:v>2021.04.16. (n=683)</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Munka1!$L$2:$L$13</c:f>
            </c:numRef>
          </c:val>
          <c:extLst>
            <c:ext xmlns:c16="http://schemas.microsoft.com/office/drawing/2014/chart" uri="{C3380CC4-5D6E-409C-BE32-E72D297353CC}">
              <c16:uniqueId val="{00000008-AF43-4EA5-BFBF-214F7319B3E1}"/>
            </c:ext>
          </c:extLst>
        </c:ser>
        <c:ser>
          <c:idx val="11"/>
          <c:order val="11"/>
          <c:tx>
            <c:strRef>
              <c:f>Munka1!$M$1</c:f>
              <c:strCache>
                <c:ptCount val="1"/>
                <c:pt idx="0">
                  <c:v>2021.04.23. (n=665)</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Munka1!$M$2:$M$13</c:f>
            </c:numRef>
          </c:val>
          <c:extLst>
            <c:ext xmlns:c16="http://schemas.microsoft.com/office/drawing/2014/chart" uri="{C3380CC4-5D6E-409C-BE32-E72D297353CC}">
              <c16:uniqueId val="{00000009-AF43-4EA5-BFBF-214F7319B3E1}"/>
            </c:ext>
          </c:extLst>
        </c:ser>
        <c:ser>
          <c:idx val="12"/>
          <c:order val="12"/>
          <c:tx>
            <c:strRef>
              <c:f>Munka1!$N$1</c:f>
              <c:strCache>
                <c:ptCount val="1"/>
                <c:pt idx="0">
                  <c:v>2021.04.30. (n=682)</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Munka1!$N$2:$N$13</c:f>
            </c:numRef>
          </c:val>
          <c:extLst>
            <c:ext xmlns:c16="http://schemas.microsoft.com/office/drawing/2014/chart" uri="{C3380CC4-5D6E-409C-BE32-E72D297353CC}">
              <c16:uniqueId val="{0000000A-AF43-4EA5-BFBF-214F7319B3E1}"/>
            </c:ext>
          </c:extLst>
        </c:ser>
        <c:ser>
          <c:idx val="13"/>
          <c:order val="13"/>
          <c:tx>
            <c:strRef>
              <c:f>Munka1!$O$1</c:f>
              <c:strCache>
                <c:ptCount val="1"/>
                <c:pt idx="0">
                  <c:v>2021.05.06. (n=710)</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Munka1!$O$2:$O$13</c:f>
            </c:numRef>
          </c:val>
          <c:extLst>
            <c:ext xmlns:c16="http://schemas.microsoft.com/office/drawing/2014/chart" uri="{C3380CC4-5D6E-409C-BE32-E72D297353CC}">
              <c16:uniqueId val="{0000000B-AF43-4EA5-BFBF-214F7319B3E1}"/>
            </c:ext>
          </c:extLst>
        </c:ser>
        <c:ser>
          <c:idx val="14"/>
          <c:order val="14"/>
          <c:tx>
            <c:strRef>
              <c:f>Munka1!$P$1</c:f>
              <c:strCache>
                <c:ptCount val="1"/>
                <c:pt idx="0">
                  <c:v>2023.04.10 (n=939)</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2-A96B-41C7-BD2C-3C50CA2A305D}"/>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01-597F-4F45-9CBA-342C3A6255D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Munka1!$P$2:$P$13</c:f>
              <c:numCache>
                <c:formatCode>General</c:formatCode>
                <c:ptCount val="12"/>
                <c:pt idx="0">
                  <c:v>48.9</c:v>
                </c:pt>
                <c:pt idx="1">
                  <c:v>47.4</c:v>
                </c:pt>
                <c:pt idx="2">
                  <c:v>24.6</c:v>
                </c:pt>
                <c:pt idx="3">
                  <c:v>19.3</c:v>
                </c:pt>
                <c:pt idx="4">
                  <c:v>20.100000000000001</c:v>
                </c:pt>
                <c:pt idx="5">
                  <c:v>19.600000000000001</c:v>
                </c:pt>
                <c:pt idx="6">
                  <c:v>10.4</c:v>
                </c:pt>
                <c:pt idx="7">
                  <c:v>8.1</c:v>
                </c:pt>
                <c:pt idx="8">
                  <c:v>3.6</c:v>
                </c:pt>
                <c:pt idx="9">
                  <c:v>2.4</c:v>
                </c:pt>
                <c:pt idx="10">
                  <c:v>7.2</c:v>
                </c:pt>
                <c:pt idx="11">
                  <c:v>1.5</c:v>
                </c:pt>
              </c:numCache>
            </c:numRef>
          </c:val>
          <c:extLst>
            <c:ext xmlns:c16="http://schemas.microsoft.com/office/drawing/2014/chart" uri="{C3380CC4-5D6E-409C-BE32-E72D297353CC}">
              <c16:uniqueId val="{0000000C-AF43-4EA5-BFBF-214F7319B3E1}"/>
            </c:ext>
          </c:extLst>
        </c:ser>
        <c:ser>
          <c:idx val="15"/>
          <c:order val="15"/>
          <c:tx>
            <c:strRef>
              <c:f>Munka1!$Q$1</c:f>
              <c:strCache>
                <c:ptCount val="1"/>
                <c:pt idx="0">
                  <c:v>2023.05.22 (n=944)</c:v>
                </c:pt>
              </c:strCache>
            </c:strRef>
          </c:tx>
          <c:spPr>
            <a:solidFill>
              <a:schemeClr val="accent2"/>
            </a:solidFill>
            <a:ln>
              <a:noFill/>
            </a:ln>
            <a:effectLst/>
          </c:spPr>
          <c:invertIfNegative val="0"/>
          <c:dPt>
            <c:idx val="11"/>
            <c:invertIfNegative val="0"/>
            <c:bubble3D val="0"/>
            <c:spPr>
              <a:solidFill>
                <a:schemeClr val="accent5">
                  <a:lumMod val="75000"/>
                </a:schemeClr>
              </a:solidFill>
              <a:ln>
                <a:noFill/>
              </a:ln>
              <a:effectLst/>
            </c:spPr>
            <c:extLst>
              <c:ext xmlns:c16="http://schemas.microsoft.com/office/drawing/2014/chart" uri="{C3380CC4-5D6E-409C-BE32-E72D297353CC}">
                <c16:uniqueId val="{00000005-1F5A-440D-876F-BBC2E86A6D4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Munka1!$Q$2:$Q$13</c:f>
              <c:numCache>
                <c:formatCode>General</c:formatCode>
                <c:ptCount val="12"/>
                <c:pt idx="0">
                  <c:v>49.8</c:v>
                </c:pt>
                <c:pt idx="1">
                  <c:v>42.2</c:v>
                </c:pt>
                <c:pt idx="2">
                  <c:v>28.4</c:v>
                </c:pt>
                <c:pt idx="3">
                  <c:v>18</c:v>
                </c:pt>
                <c:pt idx="4">
                  <c:v>23.7</c:v>
                </c:pt>
                <c:pt idx="5">
                  <c:v>16.8</c:v>
                </c:pt>
                <c:pt idx="6">
                  <c:v>8.8000000000000007</c:v>
                </c:pt>
                <c:pt idx="7">
                  <c:v>9.3000000000000007</c:v>
                </c:pt>
                <c:pt idx="8">
                  <c:v>3.1</c:v>
                </c:pt>
                <c:pt idx="9">
                  <c:v>1.6</c:v>
                </c:pt>
                <c:pt idx="10">
                  <c:v>10.6</c:v>
                </c:pt>
                <c:pt idx="11">
                  <c:v>0.4</c:v>
                </c:pt>
              </c:numCache>
            </c:numRef>
          </c:val>
          <c:extLst>
            <c:ext xmlns:c16="http://schemas.microsoft.com/office/drawing/2014/chart" uri="{C3380CC4-5D6E-409C-BE32-E72D297353CC}">
              <c16:uniqueId val="{00000004-1F5A-440D-876F-BBC2E86A6D4B}"/>
            </c:ext>
          </c:extLst>
        </c:ser>
        <c:ser>
          <c:idx val="16"/>
          <c:order val="16"/>
          <c:tx>
            <c:strRef>
              <c:f>Munka1!$R$1</c:f>
              <c:strCache>
                <c:ptCount val="1"/>
                <c:pt idx="0">
                  <c:v>2023.06.14 (n=944)</c:v>
                </c:pt>
              </c:strCache>
            </c:strRef>
          </c:tx>
          <c:spPr>
            <a:solidFill>
              <a:schemeClr val="accent3"/>
            </a:solidFill>
            <a:ln>
              <a:noFill/>
            </a:ln>
            <a:effectLst/>
          </c:spPr>
          <c:invertIfNegative val="0"/>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07-E0FC-45DF-88A3-4A489F84CF4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Az úti cél élményígérete</c:v>
                </c:pt>
                <c:pt idx="1">
                  <c:v>Saját anyagi helyzet (pl. hol érhetőek el kedvező ajánlatok)</c:v>
                </c:pt>
                <c:pt idx="2">
                  <c:v>Úti cél megközelíthetősége (közlekedési eszköz)</c:v>
                </c:pt>
                <c:pt idx="3">
                  <c:v>Biztonságérzet az úti célon</c:v>
                </c:pt>
                <c:pt idx="4">
                  <c:v>Úti cél távolsága</c:v>
                </c:pt>
                <c:pt idx="5">
                  <c:v>Az adott évszak (pl. mást választ nyáron, mint télen)</c:v>
                </c:pt>
                <c:pt idx="6">
                  <c:v>SZÉP-kártya elfogadása</c:v>
                </c:pt>
                <c:pt idx="7">
                  <c:v>Ajánlások, reklámok</c:v>
                </c:pt>
                <c:pt idx="8">
                  <c:v>Az úti cél orosz-ukrán konfliktus általi érintettsége</c:v>
                </c:pt>
                <c:pt idx="9">
                  <c:v>Az úti cél koronavírus helyzet általi érintettsége</c:v>
                </c:pt>
                <c:pt idx="10">
                  <c:v>Egyéb</c:v>
                </c:pt>
                <c:pt idx="11">
                  <c:v>Nem tudja/ nem válaszol</c:v>
                </c:pt>
              </c:strCache>
            </c:strRef>
          </c:cat>
          <c:val>
            <c:numRef>
              <c:f>Munka1!$R$2:$R$13</c:f>
              <c:numCache>
                <c:formatCode>###0.0</c:formatCode>
                <c:ptCount val="12"/>
                <c:pt idx="0">
                  <c:v>49.4</c:v>
                </c:pt>
                <c:pt idx="1">
                  <c:v>44.5</c:v>
                </c:pt>
                <c:pt idx="2">
                  <c:v>28.4</c:v>
                </c:pt>
                <c:pt idx="3">
                  <c:v>19.2</c:v>
                </c:pt>
                <c:pt idx="4">
                  <c:v>17.7</c:v>
                </c:pt>
                <c:pt idx="5">
                  <c:v>15.4</c:v>
                </c:pt>
                <c:pt idx="6">
                  <c:v>9.1</c:v>
                </c:pt>
                <c:pt idx="7">
                  <c:v>6.6</c:v>
                </c:pt>
                <c:pt idx="8">
                  <c:v>3.3</c:v>
                </c:pt>
                <c:pt idx="9">
                  <c:v>2.1</c:v>
                </c:pt>
                <c:pt idx="10">
                  <c:v>8.3000000000000007</c:v>
                </c:pt>
                <c:pt idx="11">
                  <c:v>1.3</c:v>
                </c:pt>
              </c:numCache>
            </c:numRef>
          </c:val>
          <c:extLst>
            <c:ext xmlns:c16="http://schemas.microsoft.com/office/drawing/2014/chart" uri="{C3380CC4-5D6E-409C-BE32-E72D297353CC}">
              <c16:uniqueId val="{00000006-E0FC-45DF-88A3-4A489F84CF46}"/>
            </c:ext>
          </c:extLst>
        </c:ser>
        <c:dLbls>
          <c:dLblPos val="outEnd"/>
          <c:showLegendKey val="0"/>
          <c:showVal val="1"/>
          <c:showCatName val="0"/>
          <c:showSerName val="0"/>
          <c:showPercent val="0"/>
          <c:showBubbleSize val="0"/>
        </c:dLbls>
        <c:gapWidth val="150"/>
        <c:axId val="330340144"/>
        <c:axId val="330340536"/>
      </c:barChart>
      <c:catAx>
        <c:axId val="330340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crossAx val="330340536"/>
        <c:crosses val="autoZero"/>
        <c:auto val="1"/>
        <c:lblAlgn val="ctr"/>
        <c:lblOffset val="100"/>
        <c:noMultiLvlLbl val="0"/>
      </c:catAx>
      <c:valAx>
        <c:axId val="330340536"/>
        <c:scaling>
          <c:orientation val="minMax"/>
          <c:max val="60"/>
        </c:scaling>
        <c:delete val="1"/>
        <c:axPos val="t"/>
        <c:numFmt formatCode="General" sourceLinked="1"/>
        <c:majorTickMark val="out"/>
        <c:minorTickMark val="none"/>
        <c:tickLblPos val="nextTo"/>
        <c:crossAx val="330340144"/>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4623430887575E-2"/>
          <c:y val="3.1823371666007266E-2"/>
          <c:w val="0.69971097482385602"/>
          <c:h val="0.87298824521792517"/>
        </c:manualLayout>
      </c:layout>
      <c:barChart>
        <c:barDir val="col"/>
        <c:grouping val="stacked"/>
        <c:varyColors val="0"/>
        <c:ser>
          <c:idx val="0"/>
          <c:order val="0"/>
          <c:tx>
            <c:strRef>
              <c:f>Munka1!$A$2</c:f>
              <c:strCache>
                <c:ptCount val="1"/>
                <c:pt idx="0">
                  <c:v>Egyáltalán nem</c:v>
                </c:pt>
              </c:strCache>
            </c:strRef>
          </c:tx>
          <c:spPr>
            <a:solidFill>
              <a:srgbClr val="E2233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Munka1!$B$2:$D$2</c:f>
              <c:numCache>
                <c:formatCode>###0.0</c:formatCode>
                <c:ptCount val="3"/>
                <c:pt idx="0">
                  <c:v>80.5</c:v>
                </c:pt>
                <c:pt idx="1">
                  <c:v>82.5</c:v>
                </c:pt>
                <c:pt idx="2">
                  <c:v>80.300000000000011</c:v>
                </c:pt>
              </c:numCache>
            </c:numRef>
          </c:val>
          <c:extLst>
            <c:ext xmlns:c16="http://schemas.microsoft.com/office/drawing/2014/chart" uri="{C3380CC4-5D6E-409C-BE32-E72D297353CC}">
              <c16:uniqueId val="{00000000-E6D6-48A5-8A8E-1D12E0C5D941}"/>
            </c:ext>
          </c:extLst>
        </c:ser>
        <c:ser>
          <c:idx val="1"/>
          <c:order val="1"/>
          <c:tx>
            <c:strRef>
              <c:f>Munka1!$A$3</c:f>
              <c:strCache>
                <c:ptCount val="1"/>
                <c:pt idx="0">
                  <c:v>Inkább nem</c:v>
                </c:pt>
              </c:strCache>
            </c:strRef>
          </c:tx>
          <c:spPr>
            <a:solidFill>
              <a:srgbClr val="EE7B8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Munka1!$B$3:$D$3</c:f>
              <c:numCache>
                <c:formatCode>###0.0</c:formatCode>
                <c:ptCount val="3"/>
                <c:pt idx="0">
                  <c:v>9.3000000000000007</c:v>
                </c:pt>
                <c:pt idx="1">
                  <c:v>11.2</c:v>
                </c:pt>
                <c:pt idx="2">
                  <c:v>11.799999999999999</c:v>
                </c:pt>
              </c:numCache>
            </c:numRef>
          </c:val>
          <c:extLst>
            <c:ext xmlns:c16="http://schemas.microsoft.com/office/drawing/2014/chart" uri="{C3380CC4-5D6E-409C-BE32-E72D297353CC}">
              <c16:uniqueId val="{00000001-E6D6-48A5-8A8E-1D12E0C5D941}"/>
            </c:ext>
          </c:extLst>
        </c:ser>
        <c:ser>
          <c:idx val="2"/>
          <c:order val="2"/>
          <c:tx>
            <c:strRef>
              <c:f>Munka1!$A$4</c:f>
              <c:strCache>
                <c:ptCount val="1"/>
                <c:pt idx="0">
                  <c:v>Inkább igen</c:v>
                </c:pt>
              </c:strCache>
            </c:strRef>
          </c:tx>
          <c:spPr>
            <a:solidFill>
              <a:schemeClr val="accent1"/>
            </a:solidFill>
            <a:ln w="19050">
              <a:noFill/>
            </a:ln>
            <a:effectLst/>
          </c:spPr>
          <c:invertIfNegative val="0"/>
          <c:dLbls>
            <c:dLbl>
              <c:idx val="0"/>
              <c:layout>
                <c:manualLayout>
                  <c:x val="1.298585284984707E-2"/>
                  <c:y val="5.30862127800229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D6-48A5-8A8E-1D12E0C5D941}"/>
                </c:ext>
              </c:extLst>
            </c:dLbl>
            <c:dLbl>
              <c:idx val="1"/>
              <c:layout>
                <c:manualLayout>
                  <c:x val="4.8900781661666915E-3"/>
                  <c:y val="3.020045253119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51-DB47-B5E5-F05AAF75DB8F}"/>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Munka1!$B$4:$D$4</c:f>
              <c:numCache>
                <c:formatCode>###0.0</c:formatCode>
                <c:ptCount val="3"/>
                <c:pt idx="0">
                  <c:v>6.1</c:v>
                </c:pt>
                <c:pt idx="1">
                  <c:v>3.9</c:v>
                </c:pt>
                <c:pt idx="2">
                  <c:v>4.1000000000000005</c:v>
                </c:pt>
              </c:numCache>
            </c:numRef>
          </c:val>
          <c:extLst>
            <c:ext xmlns:c16="http://schemas.microsoft.com/office/drawing/2014/chart" uri="{C3380CC4-5D6E-409C-BE32-E72D297353CC}">
              <c16:uniqueId val="{00000003-E6D6-48A5-8A8E-1D12E0C5D941}"/>
            </c:ext>
          </c:extLst>
        </c:ser>
        <c:ser>
          <c:idx val="3"/>
          <c:order val="3"/>
          <c:tx>
            <c:strRef>
              <c:f>Munka1!$A$5</c:f>
              <c:strCache>
                <c:ptCount val="1"/>
                <c:pt idx="0">
                  <c:v>Teljes mértékben</c:v>
                </c:pt>
              </c:strCache>
            </c:strRef>
          </c:tx>
          <c:spPr>
            <a:solidFill>
              <a:schemeClr val="accent1">
                <a:lumMod val="75000"/>
              </a:schemeClr>
            </a:solidFill>
            <a:ln w="19050">
              <a:noFill/>
            </a:ln>
            <a:effectLst/>
          </c:spPr>
          <c:invertIfNegative val="0"/>
          <c:dLbls>
            <c:dLbl>
              <c:idx val="0"/>
              <c:layout>
                <c:manualLayout>
                  <c:x val="-8.9040815018161627E-3"/>
                  <c:y val="5.3086212780022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D6-48A5-8A8E-1D12E0C5D941}"/>
                </c:ext>
              </c:extLst>
            </c:dLbl>
            <c:dLbl>
              <c:idx val="1"/>
              <c:layout>
                <c:manualLayout>
                  <c:x val="-2.32278712892922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51-DB47-B5E5-F05AAF75DB8F}"/>
                </c:ext>
              </c:extLst>
            </c:dLbl>
            <c:dLbl>
              <c:idx val="2"/>
              <c:layout>
                <c:manualLayout>
                  <c:x val="-2.3227871289292212E-2"/>
                  <c:y val="3.020045253119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C3-4DEA-9603-53D5F06466D6}"/>
                </c:ext>
              </c:extLst>
            </c:dLbl>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Munka1!$B$5:$D$5</c:f>
              <c:numCache>
                <c:formatCode>###0.0</c:formatCode>
                <c:ptCount val="3"/>
                <c:pt idx="0">
                  <c:v>2.7</c:v>
                </c:pt>
                <c:pt idx="1">
                  <c:v>1.6</c:v>
                </c:pt>
                <c:pt idx="2">
                  <c:v>2.8000000000000003</c:v>
                </c:pt>
              </c:numCache>
            </c:numRef>
          </c:val>
          <c:extLst>
            <c:ext xmlns:c16="http://schemas.microsoft.com/office/drawing/2014/chart" uri="{C3380CC4-5D6E-409C-BE32-E72D297353CC}">
              <c16:uniqueId val="{00000005-E6D6-48A5-8A8E-1D12E0C5D941}"/>
            </c:ext>
          </c:extLst>
        </c:ser>
        <c:ser>
          <c:idx val="4"/>
          <c:order val="4"/>
          <c:tx>
            <c:strRef>
              <c:f>Munka1!$A$6</c:f>
              <c:strCache>
                <c:ptCount val="1"/>
                <c:pt idx="0">
                  <c:v>Nem tudom/nem válaszolok</c:v>
                </c:pt>
              </c:strCache>
            </c:strRef>
          </c:tx>
          <c:spPr>
            <a:solidFill>
              <a:schemeClr val="accent5"/>
            </a:solidFill>
            <a:ln w="19050">
              <a:noFill/>
            </a:ln>
            <a:effectLst/>
          </c:spPr>
          <c:invertIfNegative val="0"/>
          <c:dLbls>
            <c:dLbl>
              <c:idx val="0"/>
              <c:layout>
                <c:manualLayout>
                  <c:x val="-3.321126522629729E-2"/>
                  <c:y val="-1.0617195551395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D6-48A5-8A8E-1D12E0C5D941}"/>
                </c:ext>
              </c:extLst>
            </c:dLbl>
            <c:dLbl>
              <c:idx val="1"/>
              <c:layout>
                <c:manualLayout>
                  <c:x val="-5.0123301203209597E-2"/>
                  <c:y val="-6.04009050623805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D6-48A5-8A8E-1D12E0C5D941}"/>
                </c:ext>
              </c:extLst>
            </c:dLbl>
            <c:dLbl>
              <c:idx val="2"/>
              <c:layout>
                <c:manualLayout>
                  <c:x val="-5.2568340286292897E-2"/>
                  <c:y val="3.020045253119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C3-4DEA-9603-53D5F06466D6}"/>
                </c:ext>
              </c:extLst>
            </c:dLbl>
            <c:spPr>
              <a:solidFill>
                <a:schemeClr val="accent5"/>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Munka1!$B$6:$D$6</c:f>
              <c:numCache>
                <c:formatCode>General</c:formatCode>
                <c:ptCount val="3"/>
                <c:pt idx="0" formatCode="###0.0">
                  <c:v>1.4</c:v>
                </c:pt>
                <c:pt idx="1">
                  <c:v>0.8</c:v>
                </c:pt>
                <c:pt idx="2" formatCode="###0.0">
                  <c:v>1</c:v>
                </c:pt>
              </c:numCache>
            </c:numRef>
          </c:val>
          <c:extLst>
            <c:ext xmlns:c16="http://schemas.microsoft.com/office/drawing/2014/chart" uri="{C3380CC4-5D6E-409C-BE32-E72D297353CC}">
              <c16:uniqueId val="{00000008-E6D6-48A5-8A8E-1D12E0C5D941}"/>
            </c:ext>
          </c:extLst>
        </c:ser>
        <c:dLbls>
          <c:showLegendKey val="0"/>
          <c:showVal val="1"/>
          <c:showCatName val="0"/>
          <c:showSerName val="0"/>
          <c:showPercent val="0"/>
          <c:showBubbleSize val="0"/>
        </c:dLbls>
        <c:gapWidth val="55"/>
        <c:overlap val="100"/>
        <c:axId val="-511863328"/>
        <c:axId val="-511875840"/>
      </c:barChart>
      <c:catAx>
        <c:axId val="-51186332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511875840"/>
        <c:crosses val="autoZero"/>
        <c:auto val="1"/>
        <c:lblAlgn val="ctr"/>
        <c:lblOffset val="100"/>
        <c:noMultiLvlLbl val="0"/>
      </c:catAx>
      <c:valAx>
        <c:axId val="-511875840"/>
        <c:scaling>
          <c:orientation val="minMax"/>
          <c:max val="1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511863328"/>
        <c:crosses val="autoZero"/>
        <c:crossBetween val="between"/>
      </c:valAx>
      <c:spPr>
        <a:noFill/>
        <a:ln>
          <a:noFill/>
        </a:ln>
        <a:effectLst/>
      </c:spPr>
    </c:plotArea>
    <c:legend>
      <c:legendPos val="r"/>
      <c:layout>
        <c:manualLayout>
          <c:xMode val="edge"/>
          <c:yMode val="edge"/>
          <c:x val="0.73915610727445336"/>
          <c:y val="3.8764539912751604E-2"/>
          <c:w val="0.24075395325196253"/>
          <c:h val="0.871495885485591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600"/>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50979497128079E-2"/>
          <c:y val="3.918438470447437E-2"/>
          <c:w val="0.94096399634828254"/>
          <c:h val="0.65584685706640078"/>
        </c:manualLayout>
      </c:layout>
      <c:barChart>
        <c:barDir val="col"/>
        <c:grouping val="stacked"/>
        <c:varyColors val="0"/>
        <c:ser>
          <c:idx val="0"/>
          <c:order val="0"/>
          <c:tx>
            <c:strRef>
              <c:f>Munka1!$B$1</c:f>
              <c:strCache>
                <c:ptCount val="1"/>
                <c:pt idx="0">
                  <c:v>Csak belföldre utazott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56.9</c:v>
                </c:pt>
                <c:pt idx="1">
                  <c:v>54.8</c:v>
                </c:pt>
                <c:pt idx="2">
                  <c:v>54.6</c:v>
                </c:pt>
              </c:numCache>
            </c:numRef>
          </c:val>
          <c:extLst>
            <c:ext xmlns:c16="http://schemas.microsoft.com/office/drawing/2014/chart" uri="{C3380CC4-5D6E-409C-BE32-E72D297353CC}">
              <c16:uniqueId val="{00000000-ABB9-4428-B241-EF7728CD758A}"/>
            </c:ext>
          </c:extLst>
        </c:ser>
        <c:ser>
          <c:idx val="1"/>
          <c:order val="1"/>
          <c:tx>
            <c:strRef>
              <c:f>Munka1!$C$1</c:f>
              <c:strCache>
                <c:ptCount val="1"/>
                <c:pt idx="0">
                  <c:v>Csak külföldre utazott</c:v>
                </c:pt>
              </c:strCache>
            </c:strRef>
          </c:tx>
          <c:spPr>
            <a:solidFill>
              <a:schemeClr val="bg1">
                <a:lumMod val="50000"/>
              </a:schemeClr>
            </a:solidFill>
            <a:ln>
              <a:noFill/>
            </a:ln>
            <a:effectLst/>
          </c:spPr>
          <c:invertIfNegative val="0"/>
          <c:dLbls>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18.399999999999999</c:v>
                </c:pt>
                <c:pt idx="1">
                  <c:v>18.3</c:v>
                </c:pt>
                <c:pt idx="2">
                  <c:v>21.7</c:v>
                </c:pt>
              </c:numCache>
            </c:numRef>
          </c:val>
          <c:extLst>
            <c:ext xmlns:c16="http://schemas.microsoft.com/office/drawing/2014/chart" uri="{C3380CC4-5D6E-409C-BE32-E72D297353CC}">
              <c16:uniqueId val="{00000001-ABB9-4428-B241-EF7728CD758A}"/>
            </c:ext>
          </c:extLst>
        </c:ser>
        <c:ser>
          <c:idx val="2"/>
          <c:order val="2"/>
          <c:tx>
            <c:strRef>
              <c:f>Munka1!$D$1</c:f>
              <c:strCache>
                <c:ptCount val="1"/>
                <c:pt idx="0">
                  <c:v>Bel- és külföldre is utazott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24.7</c:v>
                </c:pt>
                <c:pt idx="1">
                  <c:v>26.9</c:v>
                </c:pt>
                <c:pt idx="2">
                  <c:v>23.7</c:v>
                </c:pt>
              </c:numCache>
            </c:numRef>
          </c:val>
          <c:extLst>
            <c:ext xmlns:c16="http://schemas.microsoft.com/office/drawing/2014/chart" uri="{C3380CC4-5D6E-409C-BE32-E72D297353CC}">
              <c16:uniqueId val="{00000002-ABB9-4428-B241-EF7728CD758A}"/>
            </c:ext>
          </c:extLst>
        </c:ser>
        <c:dLbls>
          <c:dLblPos val="ctr"/>
          <c:showLegendKey val="0"/>
          <c:showVal val="1"/>
          <c:showCatName val="0"/>
          <c:showSerName val="0"/>
          <c:showPercent val="0"/>
          <c:showBubbleSize val="0"/>
        </c:dLbls>
        <c:gapWidth val="37"/>
        <c:overlap val="100"/>
        <c:axId val="313097720"/>
        <c:axId val="313100072"/>
      </c:barChart>
      <c:catAx>
        <c:axId val="3130977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13100072"/>
        <c:crosses val="autoZero"/>
        <c:auto val="0"/>
        <c:lblAlgn val="ctr"/>
        <c:lblOffset val="100"/>
        <c:noMultiLvlLbl val="1"/>
      </c:catAx>
      <c:valAx>
        <c:axId val="313100072"/>
        <c:scaling>
          <c:orientation val="minMax"/>
          <c:max val="100"/>
        </c:scaling>
        <c:delete val="1"/>
        <c:axPos val="l"/>
        <c:numFmt formatCode="General" sourceLinked="1"/>
        <c:majorTickMark val="none"/>
        <c:minorTickMark val="none"/>
        <c:tickLblPos val="nextTo"/>
        <c:crossAx val="313097720"/>
        <c:crosses val="autoZero"/>
        <c:crossBetween val="between"/>
      </c:valAx>
      <c:spPr>
        <a:noFill/>
        <a:ln w="25400">
          <a:noFill/>
        </a:ln>
        <a:effectLst/>
      </c:spPr>
    </c:plotArea>
    <c:legend>
      <c:legendPos val="b"/>
      <c:layout>
        <c:manualLayout>
          <c:xMode val="edge"/>
          <c:yMode val="edge"/>
          <c:x val="7.2612303456400629E-2"/>
          <c:y val="0.79600899402620129"/>
          <c:w val="0.9"/>
          <c:h val="0.1930739868621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4623430887575E-2"/>
          <c:y val="3.1823371666007266E-2"/>
          <c:w val="0.69971097482385602"/>
          <c:h val="0.87298824521792517"/>
        </c:manualLayout>
      </c:layout>
      <c:barChart>
        <c:barDir val="col"/>
        <c:grouping val="stacked"/>
        <c:varyColors val="0"/>
        <c:ser>
          <c:idx val="0"/>
          <c:order val="0"/>
          <c:tx>
            <c:strRef>
              <c:f>Munka1!$A$2</c:f>
              <c:strCache>
                <c:ptCount val="1"/>
                <c:pt idx="0">
                  <c:v>Egyáltalán nem</c:v>
                </c:pt>
              </c:strCache>
            </c:strRef>
          </c:tx>
          <c:spPr>
            <a:solidFill>
              <a:srgbClr val="E2233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Munka1!$B$2:$D$2</c:f>
              <c:numCache>
                <c:formatCode>###0.0</c:formatCode>
                <c:ptCount val="3"/>
                <c:pt idx="0">
                  <c:v>64.5</c:v>
                </c:pt>
                <c:pt idx="1">
                  <c:v>65.099999999999994</c:v>
                </c:pt>
                <c:pt idx="2">
                  <c:v>65.400000000000006</c:v>
                </c:pt>
              </c:numCache>
            </c:numRef>
          </c:val>
          <c:extLst>
            <c:ext xmlns:c16="http://schemas.microsoft.com/office/drawing/2014/chart" uri="{C3380CC4-5D6E-409C-BE32-E72D297353CC}">
              <c16:uniqueId val="{00000000-E6D6-48A5-8A8E-1D12E0C5D941}"/>
            </c:ext>
          </c:extLst>
        </c:ser>
        <c:ser>
          <c:idx val="1"/>
          <c:order val="1"/>
          <c:tx>
            <c:strRef>
              <c:f>Munka1!$A$3</c:f>
              <c:strCache>
                <c:ptCount val="1"/>
                <c:pt idx="0">
                  <c:v>Inkább nem</c:v>
                </c:pt>
              </c:strCache>
            </c:strRef>
          </c:tx>
          <c:spPr>
            <a:solidFill>
              <a:srgbClr val="EE7B8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Munka1!$B$3:$D$3</c:f>
              <c:numCache>
                <c:formatCode>###0.0</c:formatCode>
                <c:ptCount val="3"/>
                <c:pt idx="0">
                  <c:v>11</c:v>
                </c:pt>
                <c:pt idx="1">
                  <c:v>13.7</c:v>
                </c:pt>
                <c:pt idx="2">
                  <c:v>13.100000000000001</c:v>
                </c:pt>
              </c:numCache>
            </c:numRef>
          </c:val>
          <c:extLst>
            <c:ext xmlns:c16="http://schemas.microsoft.com/office/drawing/2014/chart" uri="{C3380CC4-5D6E-409C-BE32-E72D297353CC}">
              <c16:uniqueId val="{00000001-E6D6-48A5-8A8E-1D12E0C5D941}"/>
            </c:ext>
          </c:extLst>
        </c:ser>
        <c:ser>
          <c:idx val="2"/>
          <c:order val="2"/>
          <c:tx>
            <c:strRef>
              <c:f>Munka1!$A$4</c:f>
              <c:strCache>
                <c:ptCount val="1"/>
                <c:pt idx="0">
                  <c:v>Inkább igen</c:v>
                </c:pt>
              </c:strCache>
            </c:strRef>
          </c:tx>
          <c:spPr>
            <a:solidFill>
              <a:schemeClr val="accent1"/>
            </a:solidFill>
            <a:ln w="19050">
              <a:noFill/>
            </a:ln>
            <a:effectLst/>
          </c:spPr>
          <c:invertIfNegative val="0"/>
          <c:dLbls>
            <c:dLbl>
              <c:idx val="0"/>
              <c:layout>
                <c:manualLayout>
                  <c:x val="1.298585284984707E-2"/>
                  <c:y val="5.30862127800229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D6-48A5-8A8E-1D12E0C5D941}"/>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Munka1!$B$4:$D$4</c:f>
              <c:numCache>
                <c:formatCode>###0.0</c:formatCode>
                <c:ptCount val="3"/>
                <c:pt idx="0">
                  <c:v>14.1</c:v>
                </c:pt>
                <c:pt idx="1">
                  <c:v>13.1</c:v>
                </c:pt>
                <c:pt idx="2">
                  <c:v>12.5</c:v>
                </c:pt>
              </c:numCache>
            </c:numRef>
          </c:val>
          <c:extLst>
            <c:ext xmlns:c16="http://schemas.microsoft.com/office/drawing/2014/chart" uri="{C3380CC4-5D6E-409C-BE32-E72D297353CC}">
              <c16:uniqueId val="{00000003-E6D6-48A5-8A8E-1D12E0C5D941}"/>
            </c:ext>
          </c:extLst>
        </c:ser>
        <c:ser>
          <c:idx val="3"/>
          <c:order val="3"/>
          <c:tx>
            <c:strRef>
              <c:f>Munka1!$A$5</c:f>
              <c:strCache>
                <c:ptCount val="1"/>
                <c:pt idx="0">
                  <c:v>Teljes mértékben</c:v>
                </c:pt>
              </c:strCache>
            </c:strRef>
          </c:tx>
          <c:spPr>
            <a:solidFill>
              <a:schemeClr val="accent1">
                <a:lumMod val="75000"/>
              </a:schemeClr>
            </a:solidFill>
            <a:ln w="19050">
              <a:noFill/>
            </a:ln>
            <a:effectLst/>
          </c:spPr>
          <c:invertIfNegative val="0"/>
          <c:dLbls>
            <c:dLbl>
              <c:idx val="0"/>
              <c:layout>
                <c:manualLayout>
                  <c:x val="-8.9040815018161627E-3"/>
                  <c:y val="5.3086212780022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D6-48A5-8A8E-1D12E0C5D941}"/>
                </c:ext>
              </c:extLst>
            </c:dLbl>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Munka1!$B$5:$D$5</c:f>
              <c:numCache>
                <c:formatCode>###0.0</c:formatCode>
                <c:ptCount val="3"/>
                <c:pt idx="0">
                  <c:v>6.9</c:v>
                </c:pt>
                <c:pt idx="1">
                  <c:v>6.1</c:v>
                </c:pt>
                <c:pt idx="2">
                  <c:v>7.3999999999999995</c:v>
                </c:pt>
              </c:numCache>
            </c:numRef>
          </c:val>
          <c:extLst>
            <c:ext xmlns:c16="http://schemas.microsoft.com/office/drawing/2014/chart" uri="{C3380CC4-5D6E-409C-BE32-E72D297353CC}">
              <c16:uniqueId val="{00000005-E6D6-48A5-8A8E-1D12E0C5D941}"/>
            </c:ext>
          </c:extLst>
        </c:ser>
        <c:ser>
          <c:idx val="4"/>
          <c:order val="4"/>
          <c:tx>
            <c:strRef>
              <c:f>Munka1!$A$6</c:f>
              <c:strCache>
                <c:ptCount val="1"/>
                <c:pt idx="0">
                  <c:v>Nem tudom/nem válaszolok</c:v>
                </c:pt>
              </c:strCache>
            </c:strRef>
          </c:tx>
          <c:spPr>
            <a:solidFill>
              <a:schemeClr val="accent5"/>
            </a:solidFill>
            <a:ln w="19050">
              <a:noFill/>
            </a:ln>
            <a:effectLst/>
          </c:spPr>
          <c:invertIfNegative val="0"/>
          <c:dLbls>
            <c:dLbl>
              <c:idx val="0"/>
              <c:layout>
                <c:manualLayout>
                  <c:x val="-3.321126522629729E-2"/>
                  <c:y val="-1.0617195551395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D6-48A5-8A8E-1D12E0C5D941}"/>
                </c:ext>
              </c:extLst>
            </c:dLbl>
            <c:dLbl>
              <c:idx val="1"/>
              <c:layout>
                <c:manualLayout>
                  <c:x val="-3.3211265226297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D6-48A5-8A8E-1D12E0C5D941}"/>
                </c:ext>
              </c:extLst>
            </c:dLbl>
            <c:dLbl>
              <c:idx val="2"/>
              <c:layout>
                <c:manualLayout>
                  <c:x val="-3.78981057877925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8A-48AD-802E-030B1127E271}"/>
                </c:ext>
              </c:extLst>
            </c:dLbl>
            <c:spPr>
              <a:solidFill>
                <a:schemeClr val="accent5"/>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Munka1!$B$6:$D$6</c:f>
              <c:numCache>
                <c:formatCode>###0.0</c:formatCode>
                <c:ptCount val="3"/>
                <c:pt idx="0">
                  <c:v>3.5</c:v>
                </c:pt>
                <c:pt idx="1">
                  <c:v>2</c:v>
                </c:pt>
                <c:pt idx="2">
                  <c:v>1.6</c:v>
                </c:pt>
              </c:numCache>
            </c:numRef>
          </c:val>
          <c:extLst>
            <c:ext xmlns:c16="http://schemas.microsoft.com/office/drawing/2014/chart" uri="{C3380CC4-5D6E-409C-BE32-E72D297353CC}">
              <c16:uniqueId val="{00000008-E6D6-48A5-8A8E-1D12E0C5D941}"/>
            </c:ext>
          </c:extLst>
        </c:ser>
        <c:dLbls>
          <c:showLegendKey val="0"/>
          <c:showVal val="1"/>
          <c:showCatName val="0"/>
          <c:showSerName val="0"/>
          <c:showPercent val="0"/>
          <c:showBubbleSize val="0"/>
        </c:dLbls>
        <c:gapWidth val="55"/>
        <c:overlap val="100"/>
        <c:axId val="-511863328"/>
        <c:axId val="-511875840"/>
      </c:barChart>
      <c:catAx>
        <c:axId val="-51186332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511875840"/>
        <c:crosses val="autoZero"/>
        <c:auto val="1"/>
        <c:lblAlgn val="ctr"/>
        <c:lblOffset val="100"/>
        <c:noMultiLvlLbl val="0"/>
      </c:catAx>
      <c:valAx>
        <c:axId val="-511875840"/>
        <c:scaling>
          <c:orientation val="minMax"/>
          <c:max val="1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511863328"/>
        <c:crosses val="autoZero"/>
        <c:crossBetween val="between"/>
      </c:valAx>
      <c:spPr>
        <a:noFill/>
        <a:ln>
          <a:noFill/>
        </a:ln>
        <a:effectLst/>
      </c:spPr>
    </c:plotArea>
    <c:legend>
      <c:legendPos val="r"/>
      <c:layout>
        <c:manualLayout>
          <c:xMode val="edge"/>
          <c:yMode val="edge"/>
          <c:x val="0.73915610727445336"/>
          <c:y val="3.8764539912751604E-2"/>
          <c:w val="0.24075395325196253"/>
          <c:h val="0.871495885485591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600"/>
      </a:pPr>
      <a:endParaRPr lang="hu-H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4623430887575E-2"/>
          <c:y val="3.1823371666007266E-2"/>
          <c:w val="0.69971097482385602"/>
          <c:h val="0.87298824521792517"/>
        </c:manualLayout>
      </c:layout>
      <c:barChart>
        <c:barDir val="col"/>
        <c:grouping val="stacked"/>
        <c:varyColors val="0"/>
        <c:ser>
          <c:idx val="0"/>
          <c:order val="0"/>
          <c:tx>
            <c:strRef>
              <c:f>Munka1!$A$2</c:f>
              <c:strCache>
                <c:ptCount val="1"/>
                <c:pt idx="0">
                  <c:v>Egyáltalán nem</c:v>
                </c:pt>
              </c:strCache>
            </c:strRef>
          </c:tx>
          <c:spPr>
            <a:solidFill>
              <a:srgbClr val="E2233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Munka1!$B$2:$D$2</c:f>
              <c:numCache>
                <c:formatCode>###0.0</c:formatCode>
                <c:ptCount val="3"/>
                <c:pt idx="0">
                  <c:v>40</c:v>
                </c:pt>
                <c:pt idx="1">
                  <c:v>37.4</c:v>
                </c:pt>
                <c:pt idx="2">
                  <c:v>39.5</c:v>
                </c:pt>
              </c:numCache>
            </c:numRef>
          </c:val>
          <c:extLst>
            <c:ext xmlns:c16="http://schemas.microsoft.com/office/drawing/2014/chart" uri="{C3380CC4-5D6E-409C-BE32-E72D297353CC}">
              <c16:uniqueId val="{00000000-E6D6-48A5-8A8E-1D12E0C5D941}"/>
            </c:ext>
          </c:extLst>
        </c:ser>
        <c:ser>
          <c:idx val="1"/>
          <c:order val="1"/>
          <c:tx>
            <c:strRef>
              <c:f>Munka1!$A$3</c:f>
              <c:strCache>
                <c:ptCount val="1"/>
                <c:pt idx="0">
                  <c:v>Inkább nem</c:v>
                </c:pt>
              </c:strCache>
            </c:strRef>
          </c:tx>
          <c:spPr>
            <a:solidFill>
              <a:srgbClr val="EE7B8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Munka1!$B$3:$D$3</c:f>
              <c:numCache>
                <c:formatCode>###0.0</c:formatCode>
                <c:ptCount val="3"/>
                <c:pt idx="0">
                  <c:v>25.8</c:v>
                </c:pt>
                <c:pt idx="1">
                  <c:v>30.9</c:v>
                </c:pt>
                <c:pt idx="2">
                  <c:v>28.599999999999998</c:v>
                </c:pt>
              </c:numCache>
            </c:numRef>
          </c:val>
          <c:extLst>
            <c:ext xmlns:c16="http://schemas.microsoft.com/office/drawing/2014/chart" uri="{C3380CC4-5D6E-409C-BE32-E72D297353CC}">
              <c16:uniqueId val="{00000001-E6D6-48A5-8A8E-1D12E0C5D941}"/>
            </c:ext>
          </c:extLst>
        </c:ser>
        <c:ser>
          <c:idx val="2"/>
          <c:order val="2"/>
          <c:tx>
            <c:strRef>
              <c:f>Munka1!$A$4</c:f>
              <c:strCache>
                <c:ptCount val="1"/>
                <c:pt idx="0">
                  <c:v>Inkább igen</c:v>
                </c:pt>
              </c:strCache>
            </c:strRef>
          </c:tx>
          <c:spPr>
            <a:solidFill>
              <a:schemeClr val="accent1"/>
            </a:solidFill>
            <a:ln w="19050">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D6-48A5-8A8E-1D12E0C5D941}"/>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Munka1!$B$4:$D$4</c:f>
              <c:numCache>
                <c:formatCode>###0.0</c:formatCode>
                <c:ptCount val="3"/>
                <c:pt idx="0">
                  <c:v>22</c:v>
                </c:pt>
                <c:pt idx="1">
                  <c:v>20</c:v>
                </c:pt>
                <c:pt idx="2">
                  <c:v>20.5</c:v>
                </c:pt>
              </c:numCache>
            </c:numRef>
          </c:val>
          <c:extLst>
            <c:ext xmlns:c16="http://schemas.microsoft.com/office/drawing/2014/chart" uri="{C3380CC4-5D6E-409C-BE32-E72D297353CC}">
              <c16:uniqueId val="{00000003-E6D6-48A5-8A8E-1D12E0C5D941}"/>
            </c:ext>
          </c:extLst>
        </c:ser>
        <c:ser>
          <c:idx val="3"/>
          <c:order val="3"/>
          <c:tx>
            <c:strRef>
              <c:f>Munka1!$A$5</c:f>
              <c:strCache>
                <c:ptCount val="1"/>
                <c:pt idx="0">
                  <c:v>Teljes mértékben</c:v>
                </c:pt>
              </c:strCache>
            </c:strRef>
          </c:tx>
          <c:spPr>
            <a:solidFill>
              <a:schemeClr val="accent1">
                <a:lumMod val="75000"/>
              </a:schemeClr>
            </a:solidFill>
            <a:ln w="19050">
              <a:noFill/>
            </a:ln>
            <a:effectLst/>
          </c:spPr>
          <c:invertIfNegative val="0"/>
          <c:dLbls>
            <c:dLbl>
              <c:idx val="0"/>
              <c:layout>
                <c:manualLayout>
                  <c:x val="-8.9040815018161627E-3"/>
                  <c:y val="5.3086212780022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D6-48A5-8A8E-1D12E0C5D941}"/>
                </c:ext>
              </c:extLst>
            </c:dLbl>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Munka1!$B$5:$D$5</c:f>
              <c:numCache>
                <c:formatCode>###0.0</c:formatCode>
                <c:ptCount val="3"/>
                <c:pt idx="0">
                  <c:v>11</c:v>
                </c:pt>
                <c:pt idx="1">
                  <c:v>9.6999999999999993</c:v>
                </c:pt>
                <c:pt idx="2">
                  <c:v>9.8000000000000007</c:v>
                </c:pt>
              </c:numCache>
            </c:numRef>
          </c:val>
          <c:extLst>
            <c:ext xmlns:c16="http://schemas.microsoft.com/office/drawing/2014/chart" uri="{C3380CC4-5D6E-409C-BE32-E72D297353CC}">
              <c16:uniqueId val="{00000005-E6D6-48A5-8A8E-1D12E0C5D941}"/>
            </c:ext>
          </c:extLst>
        </c:ser>
        <c:ser>
          <c:idx val="4"/>
          <c:order val="4"/>
          <c:tx>
            <c:strRef>
              <c:f>Munka1!$A$6</c:f>
              <c:strCache>
                <c:ptCount val="1"/>
                <c:pt idx="0">
                  <c:v>Nem tudom/nem válaszolok</c:v>
                </c:pt>
              </c:strCache>
            </c:strRef>
          </c:tx>
          <c:spPr>
            <a:solidFill>
              <a:schemeClr val="accent5"/>
            </a:solidFill>
            <a:ln w="19050">
              <a:noFill/>
            </a:ln>
            <a:effectLst/>
          </c:spPr>
          <c:invertIfNegative val="0"/>
          <c:dLbls>
            <c:dLbl>
              <c:idx val="0"/>
              <c:layout>
                <c:manualLayout>
                  <c:x val="-3.321126522629729E-2"/>
                  <c:y val="-1.0617195551395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D6-48A5-8A8E-1D12E0C5D941}"/>
                </c:ext>
              </c:extLst>
            </c:dLbl>
            <c:dLbl>
              <c:idx val="1"/>
              <c:layout>
                <c:manualLayout>
                  <c:x val="-3.3211265226297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D6-48A5-8A8E-1D12E0C5D941}"/>
                </c:ext>
              </c:extLst>
            </c:dLbl>
            <c:dLbl>
              <c:idx val="2"/>
              <c:layout>
                <c:manualLayout>
                  <c:x val="-2.2005351747750517E-2"/>
                  <c:y val="-6.0400905062380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11-4ED6-AAE4-3FF168A966F1}"/>
                </c:ext>
              </c:extLst>
            </c:dLbl>
            <c:spPr>
              <a:solidFill>
                <a:schemeClr val="accent5"/>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Munka1!$B$6:$D$6</c:f>
              <c:numCache>
                <c:formatCode>###0.0</c:formatCode>
                <c:ptCount val="3"/>
                <c:pt idx="0">
                  <c:v>1.2</c:v>
                </c:pt>
                <c:pt idx="1">
                  <c:v>2</c:v>
                </c:pt>
                <c:pt idx="2">
                  <c:v>1.6</c:v>
                </c:pt>
              </c:numCache>
            </c:numRef>
          </c:val>
          <c:extLst>
            <c:ext xmlns:c16="http://schemas.microsoft.com/office/drawing/2014/chart" uri="{C3380CC4-5D6E-409C-BE32-E72D297353CC}">
              <c16:uniqueId val="{00000008-E6D6-48A5-8A8E-1D12E0C5D941}"/>
            </c:ext>
          </c:extLst>
        </c:ser>
        <c:dLbls>
          <c:showLegendKey val="0"/>
          <c:showVal val="1"/>
          <c:showCatName val="0"/>
          <c:showSerName val="0"/>
          <c:showPercent val="0"/>
          <c:showBubbleSize val="0"/>
        </c:dLbls>
        <c:gapWidth val="55"/>
        <c:overlap val="100"/>
        <c:axId val="-511863328"/>
        <c:axId val="-511875840"/>
      </c:barChart>
      <c:catAx>
        <c:axId val="-51186332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511875840"/>
        <c:crosses val="autoZero"/>
        <c:auto val="1"/>
        <c:lblAlgn val="ctr"/>
        <c:lblOffset val="100"/>
        <c:noMultiLvlLbl val="0"/>
      </c:catAx>
      <c:valAx>
        <c:axId val="-511875840"/>
        <c:scaling>
          <c:orientation val="minMax"/>
          <c:max val="1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511863328"/>
        <c:crosses val="autoZero"/>
        <c:crossBetween val="between"/>
      </c:valAx>
      <c:spPr>
        <a:noFill/>
        <a:ln>
          <a:noFill/>
        </a:ln>
        <a:effectLst/>
      </c:spPr>
    </c:plotArea>
    <c:legend>
      <c:legendPos val="r"/>
      <c:layout>
        <c:manualLayout>
          <c:xMode val="edge"/>
          <c:yMode val="edge"/>
          <c:x val="0.73915610727445336"/>
          <c:y val="3.8764539912751604E-2"/>
          <c:w val="0.24075395325196253"/>
          <c:h val="0.871495885485591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600"/>
      </a:pPr>
      <a:endParaRPr lang="hu-H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4623430887575E-2"/>
          <c:y val="3.1823371666007266E-2"/>
          <c:w val="0.69971097482385602"/>
          <c:h val="0.87298824521792517"/>
        </c:manualLayout>
      </c:layout>
      <c:barChart>
        <c:barDir val="col"/>
        <c:grouping val="stacked"/>
        <c:varyColors val="0"/>
        <c:ser>
          <c:idx val="0"/>
          <c:order val="0"/>
          <c:tx>
            <c:strRef>
              <c:f>Munka1!$A$2</c:f>
              <c:strCache>
                <c:ptCount val="1"/>
                <c:pt idx="0">
                  <c:v>Egyáltalán nem</c:v>
                </c:pt>
              </c:strCache>
            </c:strRef>
          </c:tx>
          <c:spPr>
            <a:solidFill>
              <a:srgbClr val="E2233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Munka1!$B$2:$D$2</c:f>
              <c:numCache>
                <c:formatCode>###0.0</c:formatCode>
                <c:ptCount val="3"/>
                <c:pt idx="0">
                  <c:v>46.4</c:v>
                </c:pt>
                <c:pt idx="1">
                  <c:v>48.3</c:v>
                </c:pt>
                <c:pt idx="2">
                  <c:v>50.4</c:v>
                </c:pt>
              </c:numCache>
            </c:numRef>
          </c:val>
          <c:extLst>
            <c:ext xmlns:c16="http://schemas.microsoft.com/office/drawing/2014/chart" uri="{C3380CC4-5D6E-409C-BE32-E72D297353CC}">
              <c16:uniqueId val="{00000000-E6D6-48A5-8A8E-1D12E0C5D941}"/>
            </c:ext>
          </c:extLst>
        </c:ser>
        <c:ser>
          <c:idx val="1"/>
          <c:order val="1"/>
          <c:tx>
            <c:strRef>
              <c:f>Munka1!$A$3</c:f>
              <c:strCache>
                <c:ptCount val="1"/>
                <c:pt idx="0">
                  <c:v>Inkább nem</c:v>
                </c:pt>
              </c:strCache>
            </c:strRef>
          </c:tx>
          <c:spPr>
            <a:solidFill>
              <a:srgbClr val="EE7B8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Munka1!$B$3:$D$3</c:f>
              <c:numCache>
                <c:formatCode>###0.0</c:formatCode>
                <c:ptCount val="3"/>
                <c:pt idx="0">
                  <c:v>25.6</c:v>
                </c:pt>
                <c:pt idx="1">
                  <c:v>26.7</c:v>
                </c:pt>
                <c:pt idx="2">
                  <c:v>24.3</c:v>
                </c:pt>
              </c:numCache>
            </c:numRef>
          </c:val>
          <c:extLst>
            <c:ext xmlns:c16="http://schemas.microsoft.com/office/drawing/2014/chart" uri="{C3380CC4-5D6E-409C-BE32-E72D297353CC}">
              <c16:uniqueId val="{00000001-E6D6-48A5-8A8E-1D12E0C5D941}"/>
            </c:ext>
          </c:extLst>
        </c:ser>
        <c:ser>
          <c:idx val="2"/>
          <c:order val="2"/>
          <c:tx>
            <c:strRef>
              <c:f>Munka1!$A$4</c:f>
              <c:strCache>
                <c:ptCount val="1"/>
                <c:pt idx="0">
                  <c:v>Inkább igen</c:v>
                </c:pt>
              </c:strCache>
            </c:strRef>
          </c:tx>
          <c:spPr>
            <a:solidFill>
              <a:schemeClr val="accent1"/>
            </a:solidFill>
            <a:ln w="19050">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Munka1!$B$4:$D$4</c:f>
              <c:numCache>
                <c:formatCode>###0.0</c:formatCode>
                <c:ptCount val="3"/>
                <c:pt idx="0">
                  <c:v>14.8</c:v>
                </c:pt>
                <c:pt idx="1">
                  <c:v>12.1</c:v>
                </c:pt>
                <c:pt idx="2">
                  <c:v>14.7</c:v>
                </c:pt>
              </c:numCache>
            </c:numRef>
          </c:val>
          <c:extLst>
            <c:ext xmlns:c16="http://schemas.microsoft.com/office/drawing/2014/chart" uri="{C3380CC4-5D6E-409C-BE32-E72D297353CC}">
              <c16:uniqueId val="{00000003-E6D6-48A5-8A8E-1D12E0C5D941}"/>
            </c:ext>
          </c:extLst>
        </c:ser>
        <c:ser>
          <c:idx val="3"/>
          <c:order val="3"/>
          <c:tx>
            <c:strRef>
              <c:f>Munka1!$A$5</c:f>
              <c:strCache>
                <c:ptCount val="1"/>
                <c:pt idx="0">
                  <c:v>Teljes mértékben</c:v>
                </c:pt>
              </c:strCache>
            </c:strRef>
          </c:tx>
          <c:spPr>
            <a:solidFill>
              <a:schemeClr val="accent1">
                <a:lumMod val="75000"/>
              </a:schemeClr>
            </a:solidFill>
            <a:ln w="19050">
              <a:noFill/>
            </a:ln>
            <a:effectLst/>
          </c:spPr>
          <c:invertIfNegative val="0"/>
          <c:dLbls>
            <c:dLbl>
              <c:idx val="0"/>
              <c:layout>
                <c:manualLayout>
                  <c:x val="-8.9040815018161627E-3"/>
                  <c:y val="5.3086212780022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D6-48A5-8A8E-1D12E0C5D941}"/>
                </c:ext>
              </c:extLst>
            </c:dLbl>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Munka1!$B$5:$D$5</c:f>
              <c:numCache>
                <c:formatCode>###0.0</c:formatCode>
                <c:ptCount val="3"/>
                <c:pt idx="0">
                  <c:v>7.5</c:v>
                </c:pt>
                <c:pt idx="1">
                  <c:v>8</c:v>
                </c:pt>
                <c:pt idx="2">
                  <c:v>5.8999999999999995</c:v>
                </c:pt>
              </c:numCache>
            </c:numRef>
          </c:val>
          <c:extLst>
            <c:ext xmlns:c16="http://schemas.microsoft.com/office/drawing/2014/chart" uri="{C3380CC4-5D6E-409C-BE32-E72D297353CC}">
              <c16:uniqueId val="{00000005-E6D6-48A5-8A8E-1D12E0C5D941}"/>
            </c:ext>
          </c:extLst>
        </c:ser>
        <c:ser>
          <c:idx val="4"/>
          <c:order val="4"/>
          <c:tx>
            <c:strRef>
              <c:f>Munka1!$A$6</c:f>
              <c:strCache>
                <c:ptCount val="1"/>
                <c:pt idx="0">
                  <c:v>Nem tudom/nem válaszolok</c:v>
                </c:pt>
              </c:strCache>
            </c:strRef>
          </c:tx>
          <c:spPr>
            <a:solidFill>
              <a:schemeClr val="accent5"/>
            </a:solidFill>
            <a:ln w="19050">
              <a:noFill/>
            </a:ln>
            <a:effectLst/>
          </c:spPr>
          <c:invertIfNegative val="0"/>
          <c:dLbls>
            <c:dLbl>
              <c:idx val="0"/>
              <c:layout>
                <c:manualLayout>
                  <c:x val="-3.321126522629729E-2"/>
                  <c:y val="-1.0617195551395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D6-48A5-8A8E-1D12E0C5D941}"/>
                </c:ext>
              </c:extLst>
            </c:dLbl>
            <c:dLbl>
              <c:idx val="1"/>
              <c:layout>
                <c:manualLayout>
                  <c:x val="-3.3211265226297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D6-48A5-8A8E-1D12E0C5D941}"/>
                </c:ext>
              </c:extLst>
            </c:dLbl>
            <c:dLbl>
              <c:idx val="2"/>
              <c:layout>
                <c:manualLayout>
                  <c:x val="-2.93404689970006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1D-4E5D-A6FA-87C4B64667E3}"/>
                </c:ext>
              </c:extLst>
            </c:dLbl>
            <c:spPr>
              <a:solidFill>
                <a:schemeClr val="accent5"/>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Munka1!$B$1:$D$1</c:f>
              <c:strCache>
                <c:ptCount val="3"/>
                <c:pt idx="0">
                  <c:v>2023.04.10</c:v>
                </c:pt>
                <c:pt idx="1">
                  <c:v>2023.05.22</c:v>
                </c:pt>
                <c:pt idx="2">
                  <c:v>2023.06.14</c:v>
                </c:pt>
              </c:strCache>
            </c:strRef>
          </c:cat>
          <c:val>
            <c:numRef>
              <c:f>Munka1!$B$6:$D$6</c:f>
              <c:numCache>
                <c:formatCode>###0.0</c:formatCode>
                <c:ptCount val="3"/>
                <c:pt idx="0">
                  <c:v>5.7</c:v>
                </c:pt>
                <c:pt idx="1">
                  <c:v>4.9000000000000004</c:v>
                </c:pt>
                <c:pt idx="2">
                  <c:v>4.7</c:v>
                </c:pt>
              </c:numCache>
            </c:numRef>
          </c:val>
          <c:extLst>
            <c:ext xmlns:c16="http://schemas.microsoft.com/office/drawing/2014/chart" uri="{C3380CC4-5D6E-409C-BE32-E72D297353CC}">
              <c16:uniqueId val="{00000008-E6D6-48A5-8A8E-1D12E0C5D941}"/>
            </c:ext>
          </c:extLst>
        </c:ser>
        <c:dLbls>
          <c:showLegendKey val="0"/>
          <c:showVal val="1"/>
          <c:showCatName val="0"/>
          <c:showSerName val="0"/>
          <c:showPercent val="0"/>
          <c:showBubbleSize val="0"/>
        </c:dLbls>
        <c:gapWidth val="55"/>
        <c:overlap val="100"/>
        <c:axId val="-511863328"/>
        <c:axId val="-511875840"/>
      </c:barChart>
      <c:catAx>
        <c:axId val="-51186332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511875840"/>
        <c:crosses val="autoZero"/>
        <c:auto val="1"/>
        <c:lblAlgn val="ctr"/>
        <c:lblOffset val="100"/>
        <c:noMultiLvlLbl val="0"/>
      </c:catAx>
      <c:valAx>
        <c:axId val="-511875840"/>
        <c:scaling>
          <c:orientation val="minMax"/>
          <c:max val="1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511863328"/>
        <c:crosses val="autoZero"/>
        <c:crossBetween val="between"/>
      </c:valAx>
      <c:spPr>
        <a:noFill/>
        <a:ln>
          <a:noFill/>
        </a:ln>
        <a:effectLst/>
      </c:spPr>
    </c:plotArea>
    <c:legend>
      <c:legendPos val="r"/>
      <c:layout>
        <c:manualLayout>
          <c:xMode val="edge"/>
          <c:yMode val="edge"/>
          <c:x val="0.73915610727445336"/>
          <c:y val="3.8764539912751604E-2"/>
          <c:w val="0.24075395325196253"/>
          <c:h val="0.871495885485591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600"/>
      </a:pPr>
      <a:endParaRPr lang="hu-H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01881059572684E-2"/>
          <c:y val="4.3162205284278637E-2"/>
          <c:w val="0.97411314779242797"/>
          <c:h val="0.68484913346943566"/>
        </c:manualLayout>
      </c:layout>
      <c:barChart>
        <c:barDir val="col"/>
        <c:grouping val="stacked"/>
        <c:varyColors val="0"/>
        <c:ser>
          <c:idx val="0"/>
          <c:order val="0"/>
          <c:tx>
            <c:strRef>
              <c:f>Munka1!$B$1</c:f>
              <c:strCache>
                <c:ptCount val="1"/>
                <c:pt idx="0">
                  <c:v>Alacsony befolyásoló erő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74.8</c:v>
                </c:pt>
                <c:pt idx="1">
                  <c:v>77.2</c:v>
                </c:pt>
                <c:pt idx="2">
                  <c:v>77</c:v>
                </c:pt>
              </c:numCache>
            </c:numRef>
          </c:val>
          <c:extLst>
            <c:ext xmlns:c16="http://schemas.microsoft.com/office/drawing/2014/chart" uri="{C3380CC4-5D6E-409C-BE32-E72D297353CC}">
              <c16:uniqueId val="{00000000-FBAD-4EA9-96B4-4C67EB722C1F}"/>
            </c:ext>
          </c:extLst>
        </c:ser>
        <c:ser>
          <c:idx val="1"/>
          <c:order val="1"/>
          <c:tx>
            <c:strRef>
              <c:f>Munka1!$C$1</c:f>
              <c:strCache>
                <c:ptCount val="1"/>
                <c:pt idx="0">
                  <c:v>Közepes befolyásoló erő</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20</c:v>
                </c:pt>
                <c:pt idx="1">
                  <c:v>19.7</c:v>
                </c:pt>
                <c:pt idx="2">
                  <c:v>19.600000000000001</c:v>
                </c:pt>
              </c:numCache>
            </c:numRef>
          </c:val>
          <c:extLst>
            <c:ext xmlns:c16="http://schemas.microsoft.com/office/drawing/2014/chart" uri="{C3380CC4-5D6E-409C-BE32-E72D297353CC}">
              <c16:uniqueId val="{00000001-FBAD-4EA9-96B4-4C67EB722C1F}"/>
            </c:ext>
          </c:extLst>
        </c:ser>
        <c:ser>
          <c:idx val="2"/>
          <c:order val="2"/>
          <c:tx>
            <c:strRef>
              <c:f>Munka1!$D$1</c:f>
              <c:strCache>
                <c:ptCount val="1"/>
                <c:pt idx="0">
                  <c:v>Magas befolyásoló erő </c:v>
                </c:pt>
              </c:strCache>
            </c:strRef>
          </c:tx>
          <c:spPr>
            <a:solidFill>
              <a:schemeClr val="accent3"/>
            </a:solidFill>
            <a:ln>
              <a:noFill/>
            </a:ln>
            <a:effectLst/>
          </c:spPr>
          <c:invertIfNegative val="0"/>
          <c:dLbls>
            <c:spPr>
              <a:solidFill>
                <a:schemeClr val="accent3"/>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5.2</c:v>
                </c:pt>
                <c:pt idx="1">
                  <c:v>3</c:v>
                </c:pt>
                <c:pt idx="2">
                  <c:v>3.6</c:v>
                </c:pt>
              </c:numCache>
            </c:numRef>
          </c:val>
          <c:extLst>
            <c:ext xmlns:c16="http://schemas.microsoft.com/office/drawing/2014/chart" uri="{C3380CC4-5D6E-409C-BE32-E72D297353CC}">
              <c16:uniqueId val="{00000002-FBAD-4EA9-96B4-4C67EB722C1F}"/>
            </c:ext>
          </c:extLst>
        </c:ser>
        <c:dLbls>
          <c:showLegendKey val="0"/>
          <c:showVal val="0"/>
          <c:showCatName val="0"/>
          <c:showSerName val="0"/>
          <c:showPercent val="0"/>
          <c:showBubbleSize val="0"/>
        </c:dLbls>
        <c:gapWidth val="150"/>
        <c:overlap val="100"/>
        <c:axId val="330338968"/>
        <c:axId val="330336616"/>
      </c:barChart>
      <c:catAx>
        <c:axId val="330338968"/>
        <c:scaling>
          <c:orientation val="minMax"/>
        </c:scaling>
        <c:delete val="0"/>
        <c:axPos val="b"/>
        <c:numFmt formatCode="m/d/yyyy"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30336616"/>
        <c:crosses val="autoZero"/>
        <c:auto val="0"/>
        <c:lblAlgn val="ctr"/>
        <c:lblOffset val="100"/>
        <c:noMultiLvlLbl val="1"/>
      </c:catAx>
      <c:valAx>
        <c:axId val="330336616"/>
        <c:scaling>
          <c:orientation val="minMax"/>
          <c:max val="100"/>
        </c:scaling>
        <c:delete val="1"/>
        <c:axPos val="l"/>
        <c:numFmt formatCode="General" sourceLinked="1"/>
        <c:majorTickMark val="none"/>
        <c:minorTickMark val="none"/>
        <c:tickLblPos val="nextTo"/>
        <c:crossAx val="330338968"/>
        <c:crosses val="autoZero"/>
        <c:crossBetween val="between"/>
      </c:valAx>
      <c:spPr>
        <a:noFill/>
        <a:ln>
          <a:noFill/>
        </a:ln>
        <a:effectLst/>
      </c:spPr>
    </c:plotArea>
    <c:legend>
      <c:legendPos val="b"/>
      <c:layout>
        <c:manualLayout>
          <c:xMode val="edge"/>
          <c:yMode val="edge"/>
          <c:x val="5.0000027364088498E-2"/>
          <c:y val="0.8471922009816879"/>
          <c:w val="0.9"/>
          <c:h val="0.140995330469671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6217145599423"/>
          <c:y val="1.5639271770396684E-2"/>
          <c:w val="0.6343782854400577"/>
          <c:h val="0.96509844361238906"/>
        </c:manualLayout>
      </c:layout>
      <c:barChart>
        <c:barDir val="bar"/>
        <c:grouping val="clustered"/>
        <c:varyColors val="0"/>
        <c:ser>
          <c:idx val="0"/>
          <c:order val="0"/>
          <c:tx>
            <c:strRef>
              <c:f>Munka1!$B$1</c:f>
              <c:strCache>
                <c:ptCount val="1"/>
                <c:pt idx="0">
                  <c:v>2023.04.10 (n=906)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Mennyire ért egyet azzal, hogy bizonytalannak érzi a jövőre tervezett utazása megvalósulását</c:v>
                </c:pt>
                <c:pt idx="1">
                  <c:v>Mennyire ért egyet azzal, hogy az orosz-ukrán konfliktus lecsengését követően inkább külföldi utakat választ, mint belföldieket</c:v>
                </c:pt>
                <c:pt idx="2">
                  <c:v>Mennyire ért egyet azzal, hogy az aktuálisan zajló orosz-ukrán háború befolyásolja jövőbeni KÜLFÖLDI utazási hajlandóságát</c:v>
                </c:pt>
                <c:pt idx="3">
                  <c:v>Mennyire ért egyet azzal, hogy az aktuálisan zajló orosz-ukrán háború befolyásolja jövőbeni BELFÖLDI utazási hajlandóságát</c:v>
                </c:pt>
                <c:pt idx="4">
                  <c:v>Háború Befolyás Index (HBI)</c:v>
                </c:pt>
              </c:strCache>
            </c:strRef>
          </c:cat>
          <c:val>
            <c:numRef>
              <c:f>Munka1!$B$2:$B$6</c:f>
              <c:numCache>
                <c:formatCode>0.0</c:formatCode>
                <c:ptCount val="5"/>
                <c:pt idx="0">
                  <c:v>-30.4636</c:v>
                </c:pt>
                <c:pt idx="1">
                  <c:v>-46.523200000000003</c:v>
                </c:pt>
                <c:pt idx="2">
                  <c:v>-57.064</c:v>
                </c:pt>
                <c:pt idx="3">
                  <c:v>-80.573999999999998</c:v>
                </c:pt>
                <c:pt idx="4">
                  <c:v>-53.656199999999998</c:v>
                </c:pt>
              </c:numCache>
            </c:numRef>
          </c:val>
          <c:extLst>
            <c:ext xmlns:c16="http://schemas.microsoft.com/office/drawing/2014/chart" uri="{C3380CC4-5D6E-409C-BE32-E72D297353CC}">
              <c16:uniqueId val="{00000000-7710-4EF3-A7D1-D570A710F674}"/>
            </c:ext>
          </c:extLst>
        </c:ser>
        <c:ser>
          <c:idx val="1"/>
          <c:order val="1"/>
          <c:tx>
            <c:strRef>
              <c:f>Munka1!$C$1</c:f>
              <c:strCache>
                <c:ptCount val="1"/>
                <c:pt idx="0">
                  <c:v>2023.05.22 (n=927)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Mennyire ért egyet azzal, hogy bizonytalannak érzi a jövőre tervezett utazása megvalósulását</c:v>
                </c:pt>
                <c:pt idx="1">
                  <c:v>Mennyire ért egyet azzal, hogy az orosz-ukrán konfliktus lecsengését követően inkább külföldi utakat választ, mint belföldieket</c:v>
                </c:pt>
                <c:pt idx="2">
                  <c:v>Mennyire ért egyet azzal, hogy az aktuálisan zajló orosz-ukrán háború befolyásolja jövőbeni KÜLFÖLDI utazási hajlandóságát</c:v>
                </c:pt>
                <c:pt idx="3">
                  <c:v>Mennyire ért egyet azzal, hogy az aktuálisan zajló orosz-ukrán háború befolyásolja jövőbeni BELFÖLDI utazási hajlandóságát</c:v>
                </c:pt>
                <c:pt idx="4">
                  <c:v>Háború Befolyás Index (HBI)</c:v>
                </c:pt>
              </c:strCache>
            </c:strRef>
          </c:cat>
          <c:val>
            <c:numRef>
              <c:f>Munka1!$C$2:$C$6</c:f>
              <c:numCache>
                <c:formatCode>0.0</c:formatCode>
                <c:ptCount val="5"/>
                <c:pt idx="0">
                  <c:v>-33.81</c:v>
                </c:pt>
                <c:pt idx="1">
                  <c:v>-49.56</c:v>
                </c:pt>
                <c:pt idx="2">
                  <c:v>-60.3</c:v>
                </c:pt>
                <c:pt idx="3">
                  <c:v>-84.73</c:v>
                </c:pt>
                <c:pt idx="4">
                  <c:v>-57.1</c:v>
                </c:pt>
              </c:numCache>
            </c:numRef>
          </c:val>
          <c:extLst>
            <c:ext xmlns:c16="http://schemas.microsoft.com/office/drawing/2014/chart" uri="{C3380CC4-5D6E-409C-BE32-E72D297353CC}">
              <c16:uniqueId val="{00000000-ECD6-47D7-8BBE-498D0E87128E}"/>
            </c:ext>
          </c:extLst>
        </c:ser>
        <c:ser>
          <c:idx val="2"/>
          <c:order val="2"/>
          <c:tx>
            <c:strRef>
              <c:f>Munka1!$D$1</c:f>
              <c:strCache>
                <c:ptCount val="1"/>
                <c:pt idx="0">
                  <c:v>2023.06.14 (n=930)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Mennyire ért egyet azzal, hogy bizonytalannak érzi a jövőre tervezett utazása megvalósulását</c:v>
                </c:pt>
                <c:pt idx="1">
                  <c:v>Mennyire ért egyet azzal, hogy az orosz-ukrán konfliktus lecsengését követően inkább külföldi utakat választ, mint belföldieket</c:v>
                </c:pt>
                <c:pt idx="2">
                  <c:v>Mennyire ért egyet azzal, hogy az aktuálisan zajló orosz-ukrán háború befolyásolja jövőbeni KÜLFÖLDI utazási hajlandóságát</c:v>
                </c:pt>
                <c:pt idx="3">
                  <c:v>Mennyire ért egyet azzal, hogy az aktuálisan zajló orosz-ukrán háború befolyásolja jövőbeni BELFÖLDI utazási hajlandóságát</c:v>
                </c:pt>
                <c:pt idx="4">
                  <c:v>Háború Befolyás Index (HBI)</c:v>
                </c:pt>
              </c:strCache>
            </c:strRef>
          </c:cat>
          <c:val>
            <c:numRef>
              <c:f>Munka1!$D$2:$D$6</c:f>
              <c:numCache>
                <c:formatCode>0.0</c:formatCode>
                <c:ptCount val="5"/>
                <c:pt idx="0">
                  <c:v>-33.97</c:v>
                </c:pt>
                <c:pt idx="1">
                  <c:v>-51.07</c:v>
                </c:pt>
                <c:pt idx="2">
                  <c:v>-58.11</c:v>
                </c:pt>
                <c:pt idx="3">
                  <c:v>-82.36</c:v>
                </c:pt>
                <c:pt idx="4">
                  <c:v>-56.3</c:v>
                </c:pt>
              </c:numCache>
            </c:numRef>
          </c:val>
          <c:extLst>
            <c:ext xmlns:c16="http://schemas.microsoft.com/office/drawing/2014/chart" uri="{C3380CC4-5D6E-409C-BE32-E72D297353CC}">
              <c16:uniqueId val="{00000000-8EDB-4E01-AE44-6E3918EDFCF7}"/>
            </c:ext>
          </c:extLst>
        </c:ser>
        <c:dLbls>
          <c:dLblPos val="outEnd"/>
          <c:showLegendKey val="0"/>
          <c:showVal val="1"/>
          <c:showCatName val="0"/>
          <c:showSerName val="0"/>
          <c:showPercent val="0"/>
          <c:showBubbleSize val="0"/>
        </c:dLbls>
        <c:gapWidth val="150"/>
        <c:axId val="334267480"/>
        <c:axId val="334271400"/>
      </c:barChart>
      <c:catAx>
        <c:axId val="33426748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PT Sans" panose="020B0503020203020204" pitchFamily="34" charset="-18"/>
                <a:ea typeface="+mn-ea"/>
                <a:cs typeface="+mn-cs"/>
              </a:defRPr>
            </a:pPr>
            <a:endParaRPr lang="hu-HU"/>
          </a:p>
        </c:txPr>
        <c:crossAx val="334271400"/>
        <c:crosses val="autoZero"/>
        <c:auto val="1"/>
        <c:lblAlgn val="ctr"/>
        <c:lblOffset val="100"/>
        <c:noMultiLvlLbl val="0"/>
      </c:catAx>
      <c:valAx>
        <c:axId val="334271400"/>
        <c:scaling>
          <c:orientation val="minMax"/>
        </c:scaling>
        <c:delete val="1"/>
        <c:axPos val="t"/>
        <c:numFmt formatCode="0.0" sourceLinked="1"/>
        <c:majorTickMark val="none"/>
        <c:minorTickMark val="none"/>
        <c:tickLblPos val="nextTo"/>
        <c:crossAx val="334267480"/>
        <c:crosses val="autoZero"/>
        <c:crossBetween val="between"/>
      </c:valAx>
      <c:spPr>
        <a:noFill/>
        <a:ln w="25400">
          <a:noFill/>
        </a:ln>
        <a:effectLst/>
      </c:spPr>
    </c:plotArea>
    <c:legend>
      <c:legendPos val="b"/>
      <c:layout>
        <c:manualLayout>
          <c:xMode val="edge"/>
          <c:yMode val="edge"/>
          <c:x val="0.26202496865623831"/>
          <c:y val="0.94296951542303697"/>
          <c:w val="0.47594996617836571"/>
          <c:h val="5.44770848458540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T Sans" panose="020B0503020203020204" pitchFamily="34" charset="-18"/>
              <a:ea typeface="+mn-ea"/>
              <a:cs typeface="+mn-cs"/>
            </a:defRPr>
          </a:pPr>
          <a:endParaRPr lang="hu-HU"/>
        </a:p>
      </c:txPr>
    </c:legend>
    <c:plotVisOnly val="1"/>
    <c:dispBlanksAs val="gap"/>
    <c:showDLblsOverMax val="0"/>
  </c:chart>
  <c:spPr>
    <a:noFill/>
    <a:ln>
      <a:noFill/>
    </a:ln>
    <a:effectLst/>
  </c:spPr>
  <c:txPr>
    <a:bodyPr/>
    <a:lstStyle/>
    <a:p>
      <a:pPr>
        <a:defRPr>
          <a:latin typeface="PT Sans" panose="020B0503020203020204" pitchFamily="34" charset="-18"/>
        </a:defRPr>
      </a:pPr>
      <a:endParaRPr lang="hu-HU"/>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92527382787835"/>
          <c:y val="8.1368115423612278E-3"/>
          <c:w val="0.69972870314267277"/>
          <c:h val="0.83998502254335372"/>
        </c:manualLayout>
      </c:layout>
      <c:barChart>
        <c:barDir val="bar"/>
        <c:grouping val="clustered"/>
        <c:varyColors val="0"/>
        <c:ser>
          <c:idx val="0"/>
          <c:order val="0"/>
          <c:tx>
            <c:strRef>
              <c:f>Munka1!$B$1</c:f>
              <c:strCache>
                <c:ptCount val="1"/>
                <c:pt idx="0">
                  <c:v>2023.04.10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Biztonságban érzem magam az utazás során</c:v>
                </c:pt>
                <c:pt idx="1">
                  <c:v>Azt az élményt nyújtja, amit várok</c:v>
                </c:pt>
                <c:pt idx="2">
                  <c:v>Jobb bánásmódban részesítenek</c:v>
                </c:pt>
                <c:pt idx="3">
                  <c:v>Váratlan, rossz dolgok történnek velem</c:v>
                </c:pt>
                <c:pt idx="4">
                  <c:v>Több a látnivaló</c:v>
                </c:pt>
              </c:strCache>
            </c:strRef>
          </c:cat>
          <c:val>
            <c:numRef>
              <c:f>Munka1!$B$2:$B$6</c:f>
              <c:numCache>
                <c:formatCode>General</c:formatCode>
                <c:ptCount val="5"/>
                <c:pt idx="0">
                  <c:v>82.9</c:v>
                </c:pt>
                <c:pt idx="1">
                  <c:v>58.8</c:v>
                </c:pt>
                <c:pt idx="2">
                  <c:v>57</c:v>
                </c:pt>
                <c:pt idx="3">
                  <c:v>39.5</c:v>
                </c:pt>
                <c:pt idx="4">
                  <c:v>36.4</c:v>
                </c:pt>
              </c:numCache>
            </c:numRef>
          </c:val>
          <c:extLst>
            <c:ext xmlns:c16="http://schemas.microsoft.com/office/drawing/2014/chart" uri="{C3380CC4-5D6E-409C-BE32-E72D297353CC}">
              <c16:uniqueId val="{00000000-71B0-43CD-87EB-2194A564972E}"/>
            </c:ext>
          </c:extLst>
        </c:ser>
        <c:ser>
          <c:idx val="1"/>
          <c:order val="1"/>
          <c:tx>
            <c:strRef>
              <c:f>Munka1!$C$1</c:f>
              <c:strCache>
                <c:ptCount val="1"/>
                <c:pt idx="0">
                  <c:v>2023.05.22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Biztonságban érzem magam az utazás során</c:v>
                </c:pt>
                <c:pt idx="1">
                  <c:v>Azt az élményt nyújtja, amit várok</c:v>
                </c:pt>
                <c:pt idx="2">
                  <c:v>Jobb bánásmódban részesítenek</c:v>
                </c:pt>
                <c:pt idx="3">
                  <c:v>Váratlan, rossz dolgok történnek velem</c:v>
                </c:pt>
                <c:pt idx="4">
                  <c:v>Több a látnivaló</c:v>
                </c:pt>
              </c:strCache>
            </c:strRef>
          </c:cat>
          <c:val>
            <c:numRef>
              <c:f>Munka1!$C$2:$C$6</c:f>
              <c:numCache>
                <c:formatCode>General</c:formatCode>
                <c:ptCount val="5"/>
                <c:pt idx="0">
                  <c:v>85.1</c:v>
                </c:pt>
                <c:pt idx="1">
                  <c:v>59</c:v>
                </c:pt>
                <c:pt idx="2">
                  <c:v>54.9</c:v>
                </c:pt>
                <c:pt idx="3">
                  <c:v>36.200000000000003</c:v>
                </c:pt>
                <c:pt idx="4">
                  <c:v>33.700000000000003</c:v>
                </c:pt>
              </c:numCache>
            </c:numRef>
          </c:val>
          <c:extLst>
            <c:ext xmlns:c16="http://schemas.microsoft.com/office/drawing/2014/chart" uri="{C3380CC4-5D6E-409C-BE32-E72D297353CC}">
              <c16:uniqueId val="{00000001-71B0-43CD-87EB-2194A564972E}"/>
            </c:ext>
          </c:extLst>
        </c:ser>
        <c:ser>
          <c:idx val="2"/>
          <c:order val="2"/>
          <c:tx>
            <c:strRef>
              <c:f>Munka1!$D$1</c:f>
              <c:strCache>
                <c:ptCount val="1"/>
                <c:pt idx="0">
                  <c:v>2023.06.14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Biztonságban érzem magam az utazás során</c:v>
                </c:pt>
                <c:pt idx="1">
                  <c:v>Azt az élményt nyújtja, amit várok</c:v>
                </c:pt>
                <c:pt idx="2">
                  <c:v>Jobb bánásmódban részesítenek</c:v>
                </c:pt>
                <c:pt idx="3">
                  <c:v>Váratlan, rossz dolgok történnek velem</c:v>
                </c:pt>
                <c:pt idx="4">
                  <c:v>Több a látnivaló</c:v>
                </c:pt>
              </c:strCache>
            </c:strRef>
          </c:cat>
          <c:val>
            <c:numRef>
              <c:f>Munka1!$D$2:$D$6</c:f>
              <c:numCache>
                <c:formatCode>General</c:formatCode>
                <c:ptCount val="5"/>
                <c:pt idx="0">
                  <c:v>84.1</c:v>
                </c:pt>
                <c:pt idx="1">
                  <c:v>56.4</c:v>
                </c:pt>
                <c:pt idx="2">
                  <c:v>53.6</c:v>
                </c:pt>
                <c:pt idx="3">
                  <c:v>36</c:v>
                </c:pt>
                <c:pt idx="4">
                  <c:v>31.2</c:v>
                </c:pt>
              </c:numCache>
            </c:numRef>
          </c:val>
          <c:extLst>
            <c:ext xmlns:c16="http://schemas.microsoft.com/office/drawing/2014/chart" uri="{C3380CC4-5D6E-409C-BE32-E72D297353CC}">
              <c16:uniqueId val="{00000000-7E4C-45E8-8E67-F436489A8150}"/>
            </c:ext>
          </c:extLst>
        </c:ser>
        <c:dLbls>
          <c:dLblPos val="ctr"/>
          <c:showLegendKey val="0"/>
          <c:showVal val="1"/>
          <c:showCatName val="0"/>
          <c:showSerName val="0"/>
          <c:showPercent val="0"/>
          <c:showBubbleSize val="0"/>
        </c:dLbls>
        <c:gapWidth val="150"/>
        <c:axId val="1119373903"/>
        <c:axId val="1119378479"/>
      </c:barChart>
      <c:catAx>
        <c:axId val="11193739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1119378479"/>
        <c:crosses val="autoZero"/>
        <c:auto val="1"/>
        <c:lblAlgn val="ctr"/>
        <c:lblOffset val="100"/>
        <c:noMultiLvlLbl val="0"/>
      </c:catAx>
      <c:valAx>
        <c:axId val="1119378479"/>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1119373903"/>
        <c:crosses val="autoZero"/>
        <c:crossBetween val="between"/>
      </c:valAx>
      <c:spPr>
        <a:noFill/>
        <a:ln>
          <a:noFill/>
        </a:ln>
        <a:effectLst/>
      </c:spPr>
    </c:plotArea>
    <c:legend>
      <c:legendPos val="r"/>
      <c:layout>
        <c:manualLayout>
          <c:xMode val="edge"/>
          <c:yMode val="edge"/>
          <c:x val="0.82139218439588291"/>
          <c:y val="0.23942315994507984"/>
          <c:w val="8.6644317834025847E-2"/>
          <c:h val="0.183903001092058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01881059572684E-2"/>
          <c:y val="4.3162205284278637E-2"/>
          <c:w val="0.97411314779242797"/>
          <c:h val="0.68484913346943566"/>
        </c:manualLayout>
      </c:layout>
      <c:barChart>
        <c:barDir val="col"/>
        <c:grouping val="stacked"/>
        <c:varyColors val="0"/>
        <c:ser>
          <c:idx val="0"/>
          <c:order val="0"/>
          <c:tx>
            <c:strRef>
              <c:f>Munka1!$B$1</c:f>
              <c:strCache>
                <c:ptCount val="1"/>
                <c:pt idx="0">
                  <c:v>Külföldi utakról pozitívabb vélemény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21.2</c:v>
                </c:pt>
                <c:pt idx="1">
                  <c:v>19.600000000000001</c:v>
                </c:pt>
                <c:pt idx="2">
                  <c:v>20.8</c:v>
                </c:pt>
              </c:numCache>
            </c:numRef>
          </c:val>
          <c:extLst>
            <c:ext xmlns:c16="http://schemas.microsoft.com/office/drawing/2014/chart" uri="{C3380CC4-5D6E-409C-BE32-E72D297353CC}">
              <c16:uniqueId val="{00000000-FBAD-4EA9-96B4-4C67EB722C1F}"/>
            </c:ext>
          </c:extLst>
        </c:ser>
        <c:ser>
          <c:idx val="1"/>
          <c:order val="1"/>
          <c:tx>
            <c:strRef>
              <c:f>Munka1!$C$1</c:f>
              <c:strCache>
                <c:ptCount val="1"/>
                <c:pt idx="0">
                  <c:v>Is-is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35</c:v>
                </c:pt>
                <c:pt idx="1">
                  <c:v>37.9</c:v>
                </c:pt>
                <c:pt idx="2">
                  <c:v>36.9</c:v>
                </c:pt>
              </c:numCache>
            </c:numRef>
          </c:val>
          <c:extLst>
            <c:ext xmlns:c16="http://schemas.microsoft.com/office/drawing/2014/chart" uri="{C3380CC4-5D6E-409C-BE32-E72D297353CC}">
              <c16:uniqueId val="{00000001-FBAD-4EA9-96B4-4C67EB722C1F}"/>
            </c:ext>
          </c:extLst>
        </c:ser>
        <c:ser>
          <c:idx val="2"/>
          <c:order val="2"/>
          <c:tx>
            <c:strRef>
              <c:f>Munka1!$D$1</c:f>
              <c:strCache>
                <c:ptCount val="1"/>
                <c:pt idx="0">
                  <c:v>Belföldi utakról pozitívabb vélemény</c:v>
                </c:pt>
              </c:strCache>
            </c:strRef>
          </c:tx>
          <c:spPr>
            <a:solidFill>
              <a:schemeClr val="accent3"/>
            </a:solidFill>
            <a:ln>
              <a:noFill/>
            </a:ln>
            <a:effectLst/>
          </c:spPr>
          <c:invertIfNegative val="0"/>
          <c:dLbls>
            <c:spPr>
              <a:solidFill>
                <a:schemeClr val="accent3"/>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43.9</c:v>
                </c:pt>
                <c:pt idx="1">
                  <c:v>42.5</c:v>
                </c:pt>
                <c:pt idx="2">
                  <c:v>42.3</c:v>
                </c:pt>
              </c:numCache>
            </c:numRef>
          </c:val>
          <c:extLst>
            <c:ext xmlns:c16="http://schemas.microsoft.com/office/drawing/2014/chart" uri="{C3380CC4-5D6E-409C-BE32-E72D297353CC}">
              <c16:uniqueId val="{00000002-FBAD-4EA9-96B4-4C67EB722C1F}"/>
            </c:ext>
          </c:extLst>
        </c:ser>
        <c:dLbls>
          <c:showLegendKey val="0"/>
          <c:showVal val="0"/>
          <c:showCatName val="0"/>
          <c:showSerName val="0"/>
          <c:showPercent val="0"/>
          <c:showBubbleSize val="0"/>
        </c:dLbls>
        <c:gapWidth val="150"/>
        <c:overlap val="100"/>
        <c:axId val="330338968"/>
        <c:axId val="330336616"/>
      </c:barChart>
      <c:catAx>
        <c:axId val="330338968"/>
        <c:scaling>
          <c:orientation val="minMax"/>
        </c:scaling>
        <c:delete val="0"/>
        <c:axPos val="b"/>
        <c:numFmt formatCode="m/d/yyyy"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30336616"/>
        <c:crosses val="autoZero"/>
        <c:auto val="0"/>
        <c:lblAlgn val="ctr"/>
        <c:lblOffset val="100"/>
        <c:noMultiLvlLbl val="1"/>
      </c:catAx>
      <c:valAx>
        <c:axId val="330336616"/>
        <c:scaling>
          <c:orientation val="minMax"/>
          <c:max val="100"/>
        </c:scaling>
        <c:delete val="1"/>
        <c:axPos val="l"/>
        <c:numFmt formatCode="General" sourceLinked="1"/>
        <c:majorTickMark val="none"/>
        <c:minorTickMark val="none"/>
        <c:tickLblPos val="nextTo"/>
        <c:crossAx val="330338968"/>
        <c:crosses val="autoZero"/>
        <c:crossBetween val="between"/>
      </c:valAx>
      <c:spPr>
        <a:noFill/>
        <a:ln>
          <a:noFill/>
        </a:ln>
        <a:effectLst/>
      </c:spPr>
    </c:plotArea>
    <c:legend>
      <c:legendPos val="b"/>
      <c:layout>
        <c:manualLayout>
          <c:xMode val="edge"/>
          <c:yMode val="edge"/>
          <c:x val="5.0000027364088498E-2"/>
          <c:y val="0.8471922009816879"/>
          <c:w val="0.9"/>
          <c:h val="0.140995330469671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6217145599423"/>
          <c:y val="1.5639271770396684E-2"/>
          <c:w val="0.6343782854400577"/>
          <c:h val="0.96509844361238906"/>
        </c:manualLayout>
      </c:layout>
      <c:barChart>
        <c:barDir val="bar"/>
        <c:grouping val="clustered"/>
        <c:varyColors val="0"/>
        <c:ser>
          <c:idx val="0"/>
          <c:order val="0"/>
          <c:tx>
            <c:strRef>
              <c:f>Munka1!$B$1</c:f>
              <c:strCache>
                <c:ptCount val="1"/>
                <c:pt idx="0">
                  <c:v>2023.04.10 (n=906)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Váratlan, rossz dolgok történnek velem</c:v>
                </c:pt>
                <c:pt idx="1">
                  <c:v>Azt az élményt nyújtja, amit várok</c:v>
                </c:pt>
                <c:pt idx="2">
                  <c:v>Biztonságban érzem magam az utazás során</c:v>
                </c:pt>
                <c:pt idx="3">
                  <c:v>Jobb bánásmódban részesítenek</c:v>
                </c:pt>
                <c:pt idx="4">
                  <c:v>Több a látnivaló</c:v>
                </c:pt>
                <c:pt idx="5">
                  <c:v>Utazást Összehasonlító Index (UÖI)</c:v>
                </c:pt>
              </c:strCache>
            </c:strRef>
          </c:cat>
          <c:val>
            <c:numRef>
              <c:f>Munka1!$B$2:$B$7</c:f>
              <c:numCache>
                <c:formatCode>0.0</c:formatCode>
                <c:ptCount val="6"/>
                <c:pt idx="0">
                  <c:v>21</c:v>
                </c:pt>
                <c:pt idx="1">
                  <c:v>17.600000000000001</c:v>
                </c:pt>
                <c:pt idx="2">
                  <c:v>65.8</c:v>
                </c:pt>
                <c:pt idx="3">
                  <c:v>14</c:v>
                </c:pt>
                <c:pt idx="4">
                  <c:v>-27.2</c:v>
                </c:pt>
                <c:pt idx="5">
                  <c:v>18.2</c:v>
                </c:pt>
              </c:numCache>
            </c:numRef>
          </c:val>
          <c:extLst>
            <c:ext xmlns:c16="http://schemas.microsoft.com/office/drawing/2014/chart" uri="{C3380CC4-5D6E-409C-BE32-E72D297353CC}">
              <c16:uniqueId val="{00000000-7710-4EF3-A7D1-D570A710F674}"/>
            </c:ext>
          </c:extLst>
        </c:ser>
        <c:ser>
          <c:idx val="1"/>
          <c:order val="1"/>
          <c:tx>
            <c:strRef>
              <c:f>Munka1!$C$1</c:f>
              <c:strCache>
                <c:ptCount val="1"/>
                <c:pt idx="0">
                  <c:v>2023.05.22 (n=1000)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Váratlan, rossz dolgok történnek velem</c:v>
                </c:pt>
                <c:pt idx="1">
                  <c:v>Azt az élményt nyújtja, amit várok</c:v>
                </c:pt>
                <c:pt idx="2">
                  <c:v>Biztonságban érzem magam az utazás során</c:v>
                </c:pt>
                <c:pt idx="3">
                  <c:v>Jobb bánásmódban részesítenek</c:v>
                </c:pt>
                <c:pt idx="4">
                  <c:v>Több a látnivaló</c:v>
                </c:pt>
                <c:pt idx="5">
                  <c:v>Utazást Összehasonlító Index (UÖI)</c:v>
                </c:pt>
              </c:strCache>
            </c:strRef>
          </c:cat>
          <c:val>
            <c:numRef>
              <c:f>Munka1!$C$2:$C$7</c:f>
              <c:numCache>
                <c:formatCode>0.0</c:formatCode>
                <c:ptCount val="6"/>
                <c:pt idx="0">
                  <c:v>27.6</c:v>
                </c:pt>
                <c:pt idx="1">
                  <c:v>18</c:v>
                </c:pt>
                <c:pt idx="2">
                  <c:v>70.2</c:v>
                </c:pt>
                <c:pt idx="3">
                  <c:v>9.8000000000000007</c:v>
                </c:pt>
                <c:pt idx="4">
                  <c:v>-32.6</c:v>
                </c:pt>
                <c:pt idx="5">
                  <c:v>18.600000000000001</c:v>
                </c:pt>
              </c:numCache>
            </c:numRef>
          </c:val>
          <c:extLst>
            <c:ext xmlns:c16="http://schemas.microsoft.com/office/drawing/2014/chart" uri="{C3380CC4-5D6E-409C-BE32-E72D297353CC}">
              <c16:uniqueId val="{00000000-ECD6-47D7-8BBE-498D0E87128E}"/>
            </c:ext>
          </c:extLst>
        </c:ser>
        <c:ser>
          <c:idx val="2"/>
          <c:order val="2"/>
          <c:tx>
            <c:strRef>
              <c:f>Munka1!$D$1</c:f>
              <c:strCache>
                <c:ptCount val="1"/>
                <c:pt idx="0">
                  <c:v>2023.06.14 (n=1000)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Váratlan, rossz dolgok történnek velem</c:v>
                </c:pt>
                <c:pt idx="1">
                  <c:v>Azt az élményt nyújtja, amit várok</c:v>
                </c:pt>
                <c:pt idx="2">
                  <c:v>Biztonságban érzem magam az utazás során</c:v>
                </c:pt>
                <c:pt idx="3">
                  <c:v>Jobb bánásmódban részesítenek</c:v>
                </c:pt>
                <c:pt idx="4">
                  <c:v>Több a látnivaló</c:v>
                </c:pt>
                <c:pt idx="5">
                  <c:v>Utazást Összehasonlító Index (UÖI)</c:v>
                </c:pt>
              </c:strCache>
            </c:strRef>
          </c:cat>
          <c:val>
            <c:numRef>
              <c:f>Munka1!$D$2:$D$7</c:f>
              <c:numCache>
                <c:formatCode>0.0</c:formatCode>
                <c:ptCount val="6"/>
                <c:pt idx="0">
                  <c:v>28</c:v>
                </c:pt>
                <c:pt idx="1">
                  <c:v>12.8</c:v>
                </c:pt>
                <c:pt idx="2">
                  <c:v>68.2</c:v>
                </c:pt>
                <c:pt idx="3">
                  <c:v>7.2</c:v>
                </c:pt>
                <c:pt idx="4">
                  <c:v>-37.6</c:v>
                </c:pt>
              </c:numCache>
            </c:numRef>
          </c:val>
          <c:extLst>
            <c:ext xmlns:c16="http://schemas.microsoft.com/office/drawing/2014/chart" uri="{C3380CC4-5D6E-409C-BE32-E72D297353CC}">
              <c16:uniqueId val="{00000000-B2CC-467F-A888-7EF55262CD29}"/>
            </c:ext>
          </c:extLst>
        </c:ser>
        <c:dLbls>
          <c:dLblPos val="outEnd"/>
          <c:showLegendKey val="0"/>
          <c:showVal val="1"/>
          <c:showCatName val="0"/>
          <c:showSerName val="0"/>
          <c:showPercent val="0"/>
          <c:showBubbleSize val="0"/>
        </c:dLbls>
        <c:gapWidth val="150"/>
        <c:axId val="334267480"/>
        <c:axId val="334271400"/>
      </c:barChart>
      <c:catAx>
        <c:axId val="33426748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PT Sans" panose="020B0503020203020204" pitchFamily="34" charset="-18"/>
                <a:ea typeface="+mn-ea"/>
                <a:cs typeface="+mn-cs"/>
              </a:defRPr>
            </a:pPr>
            <a:endParaRPr lang="hu-HU"/>
          </a:p>
        </c:txPr>
        <c:crossAx val="334271400"/>
        <c:crosses val="autoZero"/>
        <c:auto val="1"/>
        <c:lblAlgn val="ctr"/>
        <c:lblOffset val="100"/>
        <c:noMultiLvlLbl val="0"/>
      </c:catAx>
      <c:valAx>
        <c:axId val="334271400"/>
        <c:scaling>
          <c:orientation val="minMax"/>
        </c:scaling>
        <c:delete val="1"/>
        <c:axPos val="t"/>
        <c:numFmt formatCode="0.0" sourceLinked="1"/>
        <c:majorTickMark val="none"/>
        <c:minorTickMark val="none"/>
        <c:tickLblPos val="nextTo"/>
        <c:crossAx val="334267480"/>
        <c:crosses val="autoZero"/>
        <c:crossBetween val="between"/>
      </c:valAx>
      <c:spPr>
        <a:noFill/>
        <a:ln w="25400">
          <a:noFill/>
        </a:ln>
        <a:effectLst/>
      </c:spPr>
    </c:plotArea>
    <c:legend>
      <c:legendPos val="b"/>
      <c:layout>
        <c:manualLayout>
          <c:xMode val="edge"/>
          <c:yMode val="edge"/>
          <c:x val="0.32428862376107576"/>
          <c:y val="0.94552291515414588"/>
          <c:w val="0.48554702982933995"/>
          <c:h val="5.44770848458540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T Sans" panose="020B0503020203020204" pitchFamily="34" charset="-18"/>
              <a:ea typeface="+mn-ea"/>
              <a:cs typeface="+mn-cs"/>
            </a:defRPr>
          </a:pPr>
          <a:endParaRPr lang="hu-HU"/>
        </a:p>
      </c:txPr>
    </c:legend>
    <c:plotVisOnly val="1"/>
    <c:dispBlanksAs val="gap"/>
    <c:showDLblsOverMax val="0"/>
  </c:chart>
  <c:spPr>
    <a:noFill/>
    <a:ln>
      <a:noFill/>
    </a:ln>
    <a:effectLst/>
  </c:spPr>
  <c:txPr>
    <a:bodyPr/>
    <a:lstStyle/>
    <a:p>
      <a:pPr>
        <a:defRPr>
          <a:latin typeface="PT Sans" panose="020B0503020203020204" pitchFamily="34" charset="-18"/>
        </a:defRPr>
      </a:pPr>
      <a:endParaRPr lang="hu-HU"/>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20571255195592"/>
          <c:y val="8.9201912531880548E-3"/>
          <c:w val="0.78479428744804403"/>
          <c:h val="0.82296404781438304"/>
        </c:manualLayout>
      </c:layout>
      <c:barChart>
        <c:barDir val="bar"/>
        <c:grouping val="percentStacked"/>
        <c:varyColors val="0"/>
        <c:ser>
          <c:idx val="0"/>
          <c:order val="0"/>
          <c:tx>
            <c:strRef>
              <c:f>Munka1!$B$1</c:f>
              <c:strCache>
                <c:ptCount val="1"/>
                <c:pt idx="0">
                  <c:v>Átgondolás nélkül meg tudom vásárolni, igénybe tudom venni</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Telekommunikációs szolgáltatások</c:v>
                </c:pt>
                <c:pt idx="1">
                  <c:v>Közmű szolgáltatások </c:v>
                </c:pt>
                <c:pt idx="2">
                  <c:v>Közlekedés</c:v>
                </c:pt>
                <c:pt idx="3">
                  <c:v>Élelmiszer, ital</c:v>
                </c:pt>
                <c:pt idx="4">
                  <c:v>Üzemanyag</c:v>
                </c:pt>
                <c:pt idx="5">
                  <c:v>Kulturális- és sport programok</c:v>
                </c:pt>
                <c:pt idx="6">
                  <c:v>Szálláshely-szolgáltatás</c:v>
                </c:pt>
                <c:pt idx="7">
                  <c:v>Vendéglátás</c:v>
                </c:pt>
                <c:pt idx="8">
                  <c:v>Egészségturizmushoz kapcsolódó szolgáltatások</c:v>
                </c:pt>
              </c:strCache>
            </c:strRef>
          </c:cat>
          <c:val>
            <c:numRef>
              <c:f>Munka1!$B$2:$B$10</c:f>
              <c:numCache>
                <c:formatCode>###0.0</c:formatCode>
                <c:ptCount val="9"/>
                <c:pt idx="0">
                  <c:v>50.4</c:v>
                </c:pt>
                <c:pt idx="1">
                  <c:v>50</c:v>
                </c:pt>
                <c:pt idx="2">
                  <c:v>45.300000000000004</c:v>
                </c:pt>
                <c:pt idx="3">
                  <c:v>36.4</c:v>
                </c:pt>
                <c:pt idx="4">
                  <c:v>30.8</c:v>
                </c:pt>
                <c:pt idx="5">
                  <c:v>25.1</c:v>
                </c:pt>
                <c:pt idx="6">
                  <c:v>15</c:v>
                </c:pt>
                <c:pt idx="7">
                  <c:v>20.3</c:v>
                </c:pt>
                <c:pt idx="8">
                  <c:v>20.5</c:v>
                </c:pt>
              </c:numCache>
            </c:numRef>
          </c:val>
          <c:extLst>
            <c:ext xmlns:c16="http://schemas.microsoft.com/office/drawing/2014/chart" uri="{C3380CC4-5D6E-409C-BE32-E72D297353CC}">
              <c16:uniqueId val="{00000004-27AA-4318-9E7F-F707ABF5FC33}"/>
            </c:ext>
          </c:extLst>
        </c:ser>
        <c:ser>
          <c:idx val="1"/>
          <c:order val="1"/>
          <c:tx>
            <c:strRef>
              <c:f>Munka1!$C$1</c:f>
              <c:strCache>
                <c:ptCount val="1"/>
                <c:pt idx="0">
                  <c:v>Átgondolva legtöbbször meg tudom vásárolni, igénybe tudom venni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Telekommunikációs szolgáltatások</c:v>
                </c:pt>
                <c:pt idx="1">
                  <c:v>Közmű szolgáltatások </c:v>
                </c:pt>
                <c:pt idx="2">
                  <c:v>Közlekedés</c:v>
                </c:pt>
                <c:pt idx="3">
                  <c:v>Élelmiszer, ital</c:v>
                </c:pt>
                <c:pt idx="4">
                  <c:v>Üzemanyag</c:v>
                </c:pt>
                <c:pt idx="5">
                  <c:v>Kulturális- és sport programok</c:v>
                </c:pt>
                <c:pt idx="6">
                  <c:v>Szálláshely-szolgáltatás</c:v>
                </c:pt>
                <c:pt idx="7">
                  <c:v>Vendéglátás</c:v>
                </c:pt>
                <c:pt idx="8">
                  <c:v>Egészségturizmushoz kapcsolódó szolgáltatások</c:v>
                </c:pt>
              </c:strCache>
            </c:strRef>
          </c:cat>
          <c:val>
            <c:numRef>
              <c:f>Munka1!$C$2:$C$10</c:f>
              <c:numCache>
                <c:formatCode>###0.0</c:formatCode>
                <c:ptCount val="9"/>
                <c:pt idx="0">
                  <c:v>37.200000000000003</c:v>
                </c:pt>
                <c:pt idx="1">
                  <c:v>35.099999999999994</c:v>
                </c:pt>
                <c:pt idx="2">
                  <c:v>41.199999999999996</c:v>
                </c:pt>
                <c:pt idx="3">
                  <c:v>48</c:v>
                </c:pt>
                <c:pt idx="4">
                  <c:v>40.400000000000006</c:v>
                </c:pt>
                <c:pt idx="5">
                  <c:v>46.300000000000004</c:v>
                </c:pt>
                <c:pt idx="6">
                  <c:v>56.599999999999994</c:v>
                </c:pt>
                <c:pt idx="7">
                  <c:v>51</c:v>
                </c:pt>
                <c:pt idx="8">
                  <c:v>44.2</c:v>
                </c:pt>
              </c:numCache>
            </c:numRef>
          </c:val>
          <c:extLst>
            <c:ext xmlns:c16="http://schemas.microsoft.com/office/drawing/2014/chart" uri="{C3380CC4-5D6E-409C-BE32-E72D297353CC}">
              <c16:uniqueId val="{00000000-9697-448C-A4EA-C632E1F49733}"/>
            </c:ext>
          </c:extLst>
        </c:ser>
        <c:ser>
          <c:idx val="2"/>
          <c:order val="2"/>
          <c:tx>
            <c:strRef>
              <c:f>Munka1!$D$1</c:f>
              <c:strCache>
                <c:ptCount val="1"/>
                <c:pt idx="0">
                  <c:v>Beosztással, alkalmanként ki tudom gazdálkodni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Telekommunikációs szolgáltatások</c:v>
                </c:pt>
                <c:pt idx="1">
                  <c:v>Közmű szolgáltatások </c:v>
                </c:pt>
                <c:pt idx="2">
                  <c:v>Közlekedés</c:v>
                </c:pt>
                <c:pt idx="3">
                  <c:v>Élelmiszer, ital</c:v>
                </c:pt>
                <c:pt idx="4">
                  <c:v>Üzemanyag</c:v>
                </c:pt>
                <c:pt idx="5">
                  <c:v>Kulturális- és sport programok</c:v>
                </c:pt>
                <c:pt idx="6">
                  <c:v>Szálláshely-szolgáltatás</c:v>
                </c:pt>
                <c:pt idx="7">
                  <c:v>Vendéglátás</c:v>
                </c:pt>
                <c:pt idx="8">
                  <c:v>Egészségturizmushoz kapcsolódó szolgáltatások</c:v>
                </c:pt>
              </c:strCache>
            </c:strRef>
          </c:cat>
          <c:val>
            <c:numRef>
              <c:f>Munka1!$D$2:$D$10</c:f>
              <c:numCache>
                <c:formatCode>###0.0</c:formatCode>
                <c:ptCount val="9"/>
                <c:pt idx="0">
                  <c:v>9.6</c:v>
                </c:pt>
                <c:pt idx="1">
                  <c:v>11.200000000000001</c:v>
                </c:pt>
                <c:pt idx="2">
                  <c:v>8.6999999999999993</c:v>
                </c:pt>
                <c:pt idx="3">
                  <c:v>14.399999999999999</c:v>
                </c:pt>
                <c:pt idx="4">
                  <c:v>11.600000000000001</c:v>
                </c:pt>
                <c:pt idx="5">
                  <c:v>20.599999999999998</c:v>
                </c:pt>
                <c:pt idx="6">
                  <c:v>24.5</c:v>
                </c:pt>
                <c:pt idx="7">
                  <c:v>23.3</c:v>
                </c:pt>
                <c:pt idx="8">
                  <c:v>19.400000000000002</c:v>
                </c:pt>
              </c:numCache>
            </c:numRef>
          </c:val>
          <c:extLst>
            <c:ext xmlns:c16="http://schemas.microsoft.com/office/drawing/2014/chart" uri="{C3380CC4-5D6E-409C-BE32-E72D297353CC}">
              <c16:uniqueId val="{00000000-AC5F-4587-959F-394862EA37CB}"/>
            </c:ext>
          </c:extLst>
        </c:ser>
        <c:ser>
          <c:idx val="3"/>
          <c:order val="3"/>
          <c:tx>
            <c:strRef>
              <c:f>Munka1!$E$1</c:f>
              <c:strCache>
                <c:ptCount val="1"/>
                <c:pt idx="0">
                  <c:v>Egyáltalán nem tudom igénybe venni, megvásárolni</c:v>
                </c:pt>
              </c:strCache>
            </c:strRef>
          </c:tx>
          <c:spPr>
            <a:solidFill>
              <a:schemeClr val="bg1">
                <a:lumMod val="50000"/>
              </a:schemeClr>
            </a:solidFill>
            <a:ln>
              <a:noFill/>
            </a:ln>
            <a:effectLst/>
          </c:spPr>
          <c:invertIfNegative val="0"/>
          <c:dLbls>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Telekommunikációs szolgáltatások</c:v>
                </c:pt>
                <c:pt idx="1">
                  <c:v>Közmű szolgáltatások </c:v>
                </c:pt>
                <c:pt idx="2">
                  <c:v>Közlekedés</c:v>
                </c:pt>
                <c:pt idx="3">
                  <c:v>Élelmiszer, ital</c:v>
                </c:pt>
                <c:pt idx="4">
                  <c:v>Üzemanyag</c:v>
                </c:pt>
                <c:pt idx="5">
                  <c:v>Kulturális- és sport programok</c:v>
                </c:pt>
                <c:pt idx="6">
                  <c:v>Szálláshely-szolgáltatás</c:v>
                </c:pt>
                <c:pt idx="7">
                  <c:v>Vendéglátás</c:v>
                </c:pt>
                <c:pt idx="8">
                  <c:v>Egészségturizmushoz kapcsolódó szolgáltatások</c:v>
                </c:pt>
              </c:strCache>
            </c:strRef>
          </c:cat>
          <c:val>
            <c:numRef>
              <c:f>Munka1!$E$2:$E$10</c:f>
              <c:numCache>
                <c:formatCode>###0.0</c:formatCode>
                <c:ptCount val="9"/>
                <c:pt idx="0">
                  <c:v>1.2</c:v>
                </c:pt>
                <c:pt idx="1">
                  <c:v>0.89999999999999991</c:v>
                </c:pt>
                <c:pt idx="2">
                  <c:v>1.3</c:v>
                </c:pt>
                <c:pt idx="3">
                  <c:v>0.70000000000000007</c:v>
                </c:pt>
                <c:pt idx="4">
                  <c:v>3.8</c:v>
                </c:pt>
                <c:pt idx="5">
                  <c:v>4.2</c:v>
                </c:pt>
                <c:pt idx="6">
                  <c:v>2.4</c:v>
                </c:pt>
                <c:pt idx="7">
                  <c:v>3.6999999999999997</c:v>
                </c:pt>
                <c:pt idx="8">
                  <c:v>6.9</c:v>
                </c:pt>
              </c:numCache>
            </c:numRef>
          </c:val>
          <c:extLst>
            <c:ext xmlns:c16="http://schemas.microsoft.com/office/drawing/2014/chart" uri="{C3380CC4-5D6E-409C-BE32-E72D297353CC}">
              <c16:uniqueId val="{00000000-D8FC-4431-ABB8-7EF795E03DFB}"/>
            </c:ext>
          </c:extLst>
        </c:ser>
        <c:ser>
          <c:idx val="4"/>
          <c:order val="4"/>
          <c:tx>
            <c:strRef>
              <c:f>Munka1!$F$1</c:f>
              <c:strCache>
                <c:ptCount val="1"/>
                <c:pt idx="0">
                  <c:v>Nem tudom/nem válaszolok</c:v>
                </c:pt>
              </c:strCache>
            </c:strRef>
          </c:tx>
          <c:spPr>
            <a:solidFill>
              <a:schemeClr val="accent5"/>
            </a:solidFill>
            <a:ln>
              <a:noFill/>
            </a:ln>
            <a:effectLst/>
          </c:spPr>
          <c:invertIfNegative val="0"/>
          <c:dLbls>
            <c:spPr>
              <a:solidFill>
                <a:schemeClr val="accent5"/>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Telekommunikációs szolgáltatások</c:v>
                </c:pt>
                <c:pt idx="1">
                  <c:v>Közmű szolgáltatások </c:v>
                </c:pt>
                <c:pt idx="2">
                  <c:v>Közlekedés</c:v>
                </c:pt>
                <c:pt idx="3">
                  <c:v>Élelmiszer, ital</c:v>
                </c:pt>
                <c:pt idx="4">
                  <c:v>Üzemanyag</c:v>
                </c:pt>
                <c:pt idx="5">
                  <c:v>Kulturális- és sport programok</c:v>
                </c:pt>
                <c:pt idx="6">
                  <c:v>Szálláshely-szolgáltatás</c:v>
                </c:pt>
                <c:pt idx="7">
                  <c:v>Vendéglátás</c:v>
                </c:pt>
                <c:pt idx="8">
                  <c:v>Egészségturizmushoz kapcsolódó szolgáltatások</c:v>
                </c:pt>
              </c:strCache>
            </c:strRef>
          </c:cat>
          <c:val>
            <c:numRef>
              <c:f>Munka1!$F$2:$F$10</c:f>
              <c:numCache>
                <c:formatCode>###0.0</c:formatCode>
                <c:ptCount val="9"/>
                <c:pt idx="0">
                  <c:v>1.6</c:v>
                </c:pt>
                <c:pt idx="1">
                  <c:v>2.8000000000000003</c:v>
                </c:pt>
                <c:pt idx="2">
                  <c:v>3.5000000000000004</c:v>
                </c:pt>
                <c:pt idx="3">
                  <c:v>0.5</c:v>
                </c:pt>
                <c:pt idx="4">
                  <c:v>13.4</c:v>
                </c:pt>
                <c:pt idx="5">
                  <c:v>3.8</c:v>
                </c:pt>
                <c:pt idx="6">
                  <c:v>1.5</c:v>
                </c:pt>
                <c:pt idx="7">
                  <c:v>1.7000000000000002</c:v>
                </c:pt>
                <c:pt idx="8">
                  <c:v>9</c:v>
                </c:pt>
              </c:numCache>
            </c:numRef>
          </c:val>
          <c:extLst>
            <c:ext xmlns:c16="http://schemas.microsoft.com/office/drawing/2014/chart" uri="{C3380CC4-5D6E-409C-BE32-E72D297353CC}">
              <c16:uniqueId val="{00000000-BD2C-45BC-8FAF-D71722B4E80F}"/>
            </c:ext>
          </c:extLst>
        </c:ser>
        <c:dLbls>
          <c:showLegendKey val="0"/>
          <c:showVal val="1"/>
          <c:showCatName val="0"/>
          <c:showSerName val="0"/>
          <c:showPercent val="0"/>
          <c:showBubbleSize val="0"/>
        </c:dLbls>
        <c:gapWidth val="150"/>
        <c:overlap val="100"/>
        <c:axId val="218673384"/>
        <c:axId val="218676128"/>
      </c:barChart>
      <c:catAx>
        <c:axId val="218673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hu-HU"/>
          </a:p>
        </c:txPr>
        <c:crossAx val="218676128"/>
        <c:crosses val="autoZero"/>
        <c:auto val="0"/>
        <c:lblAlgn val="ctr"/>
        <c:lblOffset val="100"/>
        <c:noMultiLvlLbl val="1"/>
      </c:catAx>
      <c:valAx>
        <c:axId val="218676128"/>
        <c:scaling>
          <c:orientation val="minMax"/>
        </c:scaling>
        <c:delete val="1"/>
        <c:axPos val="t"/>
        <c:numFmt formatCode="0%" sourceLinked="1"/>
        <c:majorTickMark val="out"/>
        <c:minorTickMark val="none"/>
        <c:tickLblPos val="nextTo"/>
        <c:crossAx val="218673384"/>
        <c:crosses val="autoZero"/>
        <c:crossBetween val="between"/>
      </c:valAx>
      <c:spPr>
        <a:noFill/>
        <a:ln>
          <a:noFill/>
        </a:ln>
        <a:effectLst/>
      </c:spPr>
    </c:plotArea>
    <c:legend>
      <c:legendPos val="b"/>
      <c:layout>
        <c:manualLayout>
          <c:xMode val="edge"/>
          <c:yMode val="edge"/>
          <c:x val="0.11240044655391782"/>
          <c:y val="0.8509893869130648"/>
          <c:w val="0.87251253413336782"/>
          <c:h val="0.148614087323718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01881059572684E-2"/>
          <c:y val="4.3162205284278637E-2"/>
          <c:w val="0.97411314779242797"/>
          <c:h val="0.68484913346943566"/>
        </c:manualLayout>
      </c:layout>
      <c:barChart>
        <c:barDir val="col"/>
        <c:grouping val="stacked"/>
        <c:varyColors val="0"/>
        <c:ser>
          <c:idx val="0"/>
          <c:order val="0"/>
          <c:tx>
            <c:strRef>
              <c:f>Munka1!$B$1</c:f>
              <c:strCache>
                <c:ptCount val="1"/>
                <c:pt idx="0">
                  <c:v>Alacsony kiadási lehetőségek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7.4</c:v>
                </c:pt>
                <c:pt idx="1">
                  <c:v>5.8</c:v>
                </c:pt>
                <c:pt idx="2">
                  <c:v>6.9</c:v>
                </c:pt>
              </c:numCache>
            </c:numRef>
          </c:val>
          <c:extLst>
            <c:ext xmlns:c16="http://schemas.microsoft.com/office/drawing/2014/chart" uri="{C3380CC4-5D6E-409C-BE32-E72D297353CC}">
              <c16:uniqueId val="{00000000-2DD6-4F09-998A-220D7DB652F7}"/>
            </c:ext>
          </c:extLst>
        </c:ser>
        <c:ser>
          <c:idx val="1"/>
          <c:order val="1"/>
          <c:tx>
            <c:strRef>
              <c:f>Munka1!$C$1</c:f>
              <c:strCache>
                <c:ptCount val="1"/>
                <c:pt idx="0">
                  <c:v>Közepes kiadási lehetőségek</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18.2</c:v>
                </c:pt>
                <c:pt idx="1">
                  <c:v>20.6</c:v>
                </c:pt>
                <c:pt idx="2">
                  <c:v>22.5</c:v>
                </c:pt>
              </c:numCache>
            </c:numRef>
          </c:val>
          <c:extLst>
            <c:ext xmlns:c16="http://schemas.microsoft.com/office/drawing/2014/chart" uri="{C3380CC4-5D6E-409C-BE32-E72D297353CC}">
              <c16:uniqueId val="{00000001-2DD6-4F09-998A-220D7DB652F7}"/>
            </c:ext>
          </c:extLst>
        </c:ser>
        <c:ser>
          <c:idx val="2"/>
          <c:order val="2"/>
          <c:tx>
            <c:strRef>
              <c:f>Munka1!$D$1</c:f>
              <c:strCache>
                <c:ptCount val="1"/>
                <c:pt idx="0">
                  <c:v>Magas kiadási lehetősegek</c:v>
                </c:pt>
              </c:strCache>
            </c:strRef>
          </c:tx>
          <c:spPr>
            <a:solidFill>
              <a:schemeClr val="accent3"/>
            </a:solidFill>
            <a:ln>
              <a:noFill/>
            </a:ln>
            <a:effectLst/>
          </c:spPr>
          <c:invertIfNegative val="0"/>
          <c:dLbls>
            <c:spPr>
              <a:solidFill>
                <a:schemeClr val="accent3"/>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74.400000000000006</c:v>
                </c:pt>
                <c:pt idx="1">
                  <c:v>73.599999999999994</c:v>
                </c:pt>
                <c:pt idx="2">
                  <c:v>70.7</c:v>
                </c:pt>
              </c:numCache>
            </c:numRef>
          </c:val>
          <c:extLst>
            <c:ext xmlns:c16="http://schemas.microsoft.com/office/drawing/2014/chart" uri="{C3380CC4-5D6E-409C-BE32-E72D297353CC}">
              <c16:uniqueId val="{00000002-2DD6-4F09-998A-220D7DB652F7}"/>
            </c:ext>
          </c:extLst>
        </c:ser>
        <c:dLbls>
          <c:showLegendKey val="0"/>
          <c:showVal val="0"/>
          <c:showCatName val="0"/>
          <c:showSerName val="0"/>
          <c:showPercent val="0"/>
          <c:showBubbleSize val="0"/>
        </c:dLbls>
        <c:gapWidth val="150"/>
        <c:overlap val="100"/>
        <c:axId val="330338968"/>
        <c:axId val="330336616"/>
      </c:barChart>
      <c:catAx>
        <c:axId val="330338968"/>
        <c:scaling>
          <c:orientation val="minMax"/>
        </c:scaling>
        <c:delete val="0"/>
        <c:axPos val="b"/>
        <c:numFmt formatCode="m/d/yyyy"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30336616"/>
        <c:crosses val="autoZero"/>
        <c:auto val="0"/>
        <c:lblAlgn val="ctr"/>
        <c:lblOffset val="100"/>
        <c:noMultiLvlLbl val="1"/>
      </c:catAx>
      <c:valAx>
        <c:axId val="330336616"/>
        <c:scaling>
          <c:orientation val="minMax"/>
          <c:max val="100"/>
        </c:scaling>
        <c:delete val="1"/>
        <c:axPos val="l"/>
        <c:numFmt formatCode="General" sourceLinked="1"/>
        <c:majorTickMark val="none"/>
        <c:minorTickMark val="none"/>
        <c:tickLblPos val="nextTo"/>
        <c:crossAx val="330338968"/>
        <c:crosses val="autoZero"/>
        <c:crossBetween val="between"/>
      </c:valAx>
      <c:spPr>
        <a:noFill/>
        <a:ln>
          <a:noFill/>
        </a:ln>
        <a:effectLst/>
      </c:spPr>
    </c:plotArea>
    <c:legend>
      <c:legendPos val="b"/>
      <c:layout>
        <c:manualLayout>
          <c:xMode val="edge"/>
          <c:yMode val="edge"/>
          <c:x val="5.0000027364088498E-2"/>
          <c:y val="0.8471922009816879"/>
          <c:w val="0.9"/>
          <c:h val="0.140995330469671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u-HU" dirty="0"/>
              <a:t>Belföld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4.5750979497128079E-2"/>
          <c:y val="0.10190813552191483"/>
          <c:w val="0.94096399634828254"/>
          <c:h val="0.59312310624896036"/>
        </c:manualLayout>
      </c:layout>
      <c:barChart>
        <c:barDir val="col"/>
        <c:grouping val="stacked"/>
        <c:varyColors val="0"/>
        <c:ser>
          <c:idx val="0"/>
          <c:order val="0"/>
          <c:tx>
            <c:strRef>
              <c:f>Munka1!$B$1</c:f>
              <c:strCache>
                <c:ptCount val="1"/>
                <c:pt idx="0">
                  <c:v>Nem utazott az elmúlt egy évben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18.399999999999999</c:v>
                </c:pt>
                <c:pt idx="1">
                  <c:v>18.3</c:v>
                </c:pt>
                <c:pt idx="2">
                  <c:v>21.7</c:v>
                </c:pt>
              </c:numCache>
            </c:numRef>
          </c:val>
          <c:extLst>
            <c:ext xmlns:c16="http://schemas.microsoft.com/office/drawing/2014/chart" uri="{C3380CC4-5D6E-409C-BE32-E72D297353CC}">
              <c16:uniqueId val="{00000000-3E64-4308-AAF2-B6BC4B770F83}"/>
            </c:ext>
          </c:extLst>
        </c:ser>
        <c:ser>
          <c:idx val="1"/>
          <c:order val="1"/>
          <c:tx>
            <c:strRef>
              <c:f>Munka1!$C$1</c:f>
              <c:strCache>
                <c:ptCount val="1"/>
                <c:pt idx="0">
                  <c:v>Egyszer utazott</c:v>
                </c:pt>
              </c:strCache>
            </c:strRef>
          </c:tx>
          <c:spPr>
            <a:solidFill>
              <a:schemeClr val="bg1">
                <a:lumMod val="50000"/>
              </a:schemeClr>
            </a:solidFill>
            <a:ln>
              <a:noFill/>
            </a:ln>
            <a:effectLst/>
          </c:spPr>
          <c:invertIfNegative val="0"/>
          <c:dLbls>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2.6</c:v>
                </c:pt>
                <c:pt idx="1">
                  <c:v>4</c:v>
                </c:pt>
                <c:pt idx="2">
                  <c:v>4.4000000000000004</c:v>
                </c:pt>
              </c:numCache>
            </c:numRef>
          </c:val>
          <c:extLst>
            <c:ext xmlns:c16="http://schemas.microsoft.com/office/drawing/2014/chart" uri="{C3380CC4-5D6E-409C-BE32-E72D297353CC}">
              <c16:uniqueId val="{00000001-3E64-4308-AAF2-B6BC4B770F83}"/>
            </c:ext>
          </c:extLst>
        </c:ser>
        <c:ser>
          <c:idx val="2"/>
          <c:order val="2"/>
          <c:tx>
            <c:strRef>
              <c:f>Munka1!$D$1</c:f>
              <c:strCache>
                <c:ptCount val="1"/>
                <c:pt idx="0">
                  <c:v>Többször utazott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79</c:v>
                </c:pt>
                <c:pt idx="1">
                  <c:v>77.7</c:v>
                </c:pt>
                <c:pt idx="2">
                  <c:v>73.900000000000006</c:v>
                </c:pt>
              </c:numCache>
            </c:numRef>
          </c:val>
          <c:extLst>
            <c:ext xmlns:c16="http://schemas.microsoft.com/office/drawing/2014/chart" uri="{C3380CC4-5D6E-409C-BE32-E72D297353CC}">
              <c16:uniqueId val="{00000002-3E64-4308-AAF2-B6BC4B770F83}"/>
            </c:ext>
          </c:extLst>
        </c:ser>
        <c:dLbls>
          <c:dLblPos val="ctr"/>
          <c:showLegendKey val="0"/>
          <c:showVal val="1"/>
          <c:showCatName val="0"/>
          <c:showSerName val="0"/>
          <c:showPercent val="0"/>
          <c:showBubbleSize val="0"/>
        </c:dLbls>
        <c:gapWidth val="37"/>
        <c:overlap val="100"/>
        <c:axId val="313097720"/>
        <c:axId val="313100072"/>
      </c:barChart>
      <c:catAx>
        <c:axId val="3130977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13100072"/>
        <c:crosses val="autoZero"/>
        <c:auto val="0"/>
        <c:lblAlgn val="ctr"/>
        <c:lblOffset val="100"/>
        <c:noMultiLvlLbl val="1"/>
      </c:catAx>
      <c:valAx>
        <c:axId val="313100072"/>
        <c:scaling>
          <c:orientation val="minMax"/>
          <c:max val="100"/>
        </c:scaling>
        <c:delete val="1"/>
        <c:axPos val="l"/>
        <c:numFmt formatCode="General" sourceLinked="1"/>
        <c:majorTickMark val="none"/>
        <c:minorTickMark val="none"/>
        <c:tickLblPos val="nextTo"/>
        <c:crossAx val="313097720"/>
        <c:crosses val="autoZero"/>
        <c:crossBetween val="between"/>
      </c:valAx>
      <c:spPr>
        <a:noFill/>
        <a:ln w="25400">
          <a:noFill/>
        </a:ln>
        <a:effectLst/>
      </c:spPr>
    </c:plotArea>
    <c:legend>
      <c:legendPos val="b"/>
      <c:layout>
        <c:manualLayout>
          <c:xMode val="edge"/>
          <c:yMode val="edge"/>
          <c:x val="7.2612303456400629E-2"/>
          <c:y val="0.79600899402620129"/>
          <c:w val="0.9"/>
          <c:h val="0.1930739868621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6347708081714"/>
          <c:y val="2.3299429779401273E-2"/>
          <c:w val="0.58536522919182854"/>
          <c:h val="0.97670052903627658"/>
        </c:manualLayout>
      </c:layout>
      <c:barChart>
        <c:barDir val="bar"/>
        <c:grouping val="clustered"/>
        <c:varyColors val="0"/>
        <c:ser>
          <c:idx val="0"/>
          <c:order val="0"/>
          <c:tx>
            <c:strRef>
              <c:f>Munka1!$B$1</c:f>
              <c:strCache>
                <c:ptCount val="1"/>
                <c:pt idx="0">
                  <c:v>2023.04.10 (n=698)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Egészségturizmushoz kapcsolódó szolgáltatások</c:v>
                </c:pt>
                <c:pt idx="1">
                  <c:v>Vendéglátás</c:v>
                </c:pt>
                <c:pt idx="2">
                  <c:v>Szálláshely-szolgáltatás</c:v>
                </c:pt>
                <c:pt idx="3">
                  <c:v>Kulturális- és sport programok</c:v>
                </c:pt>
                <c:pt idx="4">
                  <c:v>Üzemanyag</c:v>
                </c:pt>
                <c:pt idx="5">
                  <c:v>Élelmiszer, ital</c:v>
                </c:pt>
                <c:pt idx="6">
                  <c:v>Közlekedés</c:v>
                </c:pt>
                <c:pt idx="7">
                  <c:v>Közmű szolgáltatások </c:v>
                </c:pt>
                <c:pt idx="8">
                  <c:v>Telekommunikációs szolgáltatások</c:v>
                </c:pt>
                <c:pt idx="9">
                  <c:v>Anyagi-index</c:v>
                </c:pt>
              </c:strCache>
            </c:strRef>
          </c:cat>
          <c:val>
            <c:numRef>
              <c:f>Munka1!$B$2:$B$11</c:f>
              <c:numCache>
                <c:formatCode>0.0</c:formatCode>
                <c:ptCount val="10"/>
                <c:pt idx="0">
                  <c:v>30.802299999999999</c:v>
                </c:pt>
                <c:pt idx="1">
                  <c:v>33.9542</c:v>
                </c:pt>
                <c:pt idx="2">
                  <c:v>34.885399999999997</c:v>
                </c:pt>
                <c:pt idx="3">
                  <c:v>37.679099999999998</c:v>
                </c:pt>
                <c:pt idx="4">
                  <c:v>46.561599999999999</c:v>
                </c:pt>
                <c:pt idx="5">
                  <c:v>56.805199999999999</c:v>
                </c:pt>
                <c:pt idx="6">
                  <c:v>58.6676</c:v>
                </c:pt>
                <c:pt idx="7">
                  <c:v>61.389699999999998</c:v>
                </c:pt>
                <c:pt idx="8">
                  <c:v>66.6905</c:v>
                </c:pt>
                <c:pt idx="9">
                  <c:v>47.492836676217763</c:v>
                </c:pt>
              </c:numCache>
            </c:numRef>
          </c:val>
          <c:extLst>
            <c:ext xmlns:c16="http://schemas.microsoft.com/office/drawing/2014/chart" uri="{C3380CC4-5D6E-409C-BE32-E72D297353CC}">
              <c16:uniqueId val="{00000000-7710-4EF3-A7D1-D570A710F674}"/>
            </c:ext>
          </c:extLst>
        </c:ser>
        <c:ser>
          <c:idx val="1"/>
          <c:order val="1"/>
          <c:tx>
            <c:strRef>
              <c:f>Munka1!$C$1</c:f>
              <c:strCache>
                <c:ptCount val="1"/>
                <c:pt idx="0">
                  <c:v>2023.05.22 (n=747)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Egészségturizmushoz kapcsolódó szolgáltatások</c:v>
                </c:pt>
                <c:pt idx="1">
                  <c:v>Vendéglátás</c:v>
                </c:pt>
                <c:pt idx="2">
                  <c:v>Szálláshely-szolgáltatás</c:v>
                </c:pt>
                <c:pt idx="3">
                  <c:v>Kulturális- és sport programok</c:v>
                </c:pt>
                <c:pt idx="4">
                  <c:v>Üzemanyag</c:v>
                </c:pt>
                <c:pt idx="5">
                  <c:v>Élelmiszer, ital</c:v>
                </c:pt>
                <c:pt idx="6">
                  <c:v>Közlekedés</c:v>
                </c:pt>
                <c:pt idx="7">
                  <c:v>Közmű szolgáltatások </c:v>
                </c:pt>
                <c:pt idx="8">
                  <c:v>Telekommunikációs szolgáltatások</c:v>
                </c:pt>
                <c:pt idx="9">
                  <c:v>Anyagi-index</c:v>
                </c:pt>
              </c:strCache>
            </c:strRef>
          </c:cat>
          <c:val>
            <c:numRef>
              <c:f>Munka1!$C$2:$C$11</c:f>
              <c:numCache>
                <c:formatCode>0.0</c:formatCode>
                <c:ptCount val="10"/>
                <c:pt idx="0">
                  <c:v>30.6</c:v>
                </c:pt>
                <c:pt idx="1">
                  <c:v>33.4</c:v>
                </c:pt>
                <c:pt idx="2">
                  <c:v>30.5</c:v>
                </c:pt>
                <c:pt idx="3">
                  <c:v>36</c:v>
                </c:pt>
                <c:pt idx="4">
                  <c:v>48.6</c:v>
                </c:pt>
                <c:pt idx="5">
                  <c:v>59.7</c:v>
                </c:pt>
                <c:pt idx="6">
                  <c:v>64.7</c:v>
                </c:pt>
                <c:pt idx="7">
                  <c:v>67</c:v>
                </c:pt>
                <c:pt idx="8">
                  <c:v>69.7</c:v>
                </c:pt>
                <c:pt idx="9">
                  <c:v>48.9</c:v>
                </c:pt>
              </c:numCache>
            </c:numRef>
          </c:val>
          <c:extLst>
            <c:ext xmlns:c16="http://schemas.microsoft.com/office/drawing/2014/chart" uri="{C3380CC4-5D6E-409C-BE32-E72D297353CC}">
              <c16:uniqueId val="{00000000-F64D-4A32-81D7-8810052DD3C3}"/>
            </c:ext>
          </c:extLst>
        </c:ser>
        <c:ser>
          <c:idx val="2"/>
          <c:order val="2"/>
          <c:tx>
            <c:strRef>
              <c:f>Munka1!$D$1</c:f>
              <c:strCache>
                <c:ptCount val="1"/>
                <c:pt idx="0">
                  <c:v>2023.06.14 (n=743)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PT Sans" panose="020B0503020203020204" pitchFamily="34" charset="-18"/>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Egészségturizmushoz kapcsolódó szolgáltatások</c:v>
                </c:pt>
                <c:pt idx="1">
                  <c:v>Vendéglátás</c:v>
                </c:pt>
                <c:pt idx="2">
                  <c:v>Szálláshely-szolgáltatás</c:v>
                </c:pt>
                <c:pt idx="3">
                  <c:v>Kulturális- és sport programok</c:v>
                </c:pt>
                <c:pt idx="4">
                  <c:v>Üzemanyag</c:v>
                </c:pt>
                <c:pt idx="5">
                  <c:v>Élelmiszer, ital</c:v>
                </c:pt>
                <c:pt idx="6">
                  <c:v>Közlekedés</c:v>
                </c:pt>
                <c:pt idx="7">
                  <c:v>Közmű szolgáltatások </c:v>
                </c:pt>
                <c:pt idx="8">
                  <c:v>Telekommunikációs szolgáltatások</c:v>
                </c:pt>
                <c:pt idx="9">
                  <c:v>Anyagi-index</c:v>
                </c:pt>
              </c:strCache>
            </c:strRef>
          </c:cat>
          <c:val>
            <c:numRef>
              <c:f>Munka1!$D$2:$D$11</c:f>
              <c:numCache>
                <c:formatCode>0.0</c:formatCode>
                <c:ptCount val="10"/>
                <c:pt idx="0">
                  <c:v>30.95</c:v>
                </c:pt>
                <c:pt idx="1">
                  <c:v>30.75</c:v>
                </c:pt>
                <c:pt idx="2">
                  <c:v>29.87</c:v>
                </c:pt>
                <c:pt idx="3">
                  <c:v>34.450000000000003</c:v>
                </c:pt>
                <c:pt idx="4">
                  <c:v>46.36</c:v>
                </c:pt>
                <c:pt idx="5">
                  <c:v>53.4</c:v>
                </c:pt>
                <c:pt idx="6">
                  <c:v>59.62</c:v>
                </c:pt>
                <c:pt idx="7">
                  <c:v>60.29</c:v>
                </c:pt>
                <c:pt idx="8">
                  <c:v>62.38</c:v>
                </c:pt>
                <c:pt idx="9">
                  <c:v>45.3</c:v>
                </c:pt>
              </c:numCache>
            </c:numRef>
          </c:val>
          <c:extLst>
            <c:ext xmlns:c16="http://schemas.microsoft.com/office/drawing/2014/chart" uri="{C3380CC4-5D6E-409C-BE32-E72D297353CC}">
              <c16:uniqueId val="{00000000-F920-47E9-AE73-4447BFF5A708}"/>
            </c:ext>
          </c:extLst>
        </c:ser>
        <c:dLbls>
          <c:dLblPos val="outEnd"/>
          <c:showLegendKey val="0"/>
          <c:showVal val="1"/>
          <c:showCatName val="0"/>
          <c:showSerName val="0"/>
          <c:showPercent val="0"/>
          <c:showBubbleSize val="0"/>
        </c:dLbls>
        <c:gapWidth val="150"/>
        <c:axId val="334267480"/>
        <c:axId val="334271400"/>
      </c:barChart>
      <c:catAx>
        <c:axId val="33426748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PT Sans" panose="020B0503020203020204" pitchFamily="34" charset="-18"/>
                <a:ea typeface="+mn-ea"/>
                <a:cs typeface="+mn-cs"/>
              </a:defRPr>
            </a:pPr>
            <a:endParaRPr lang="hu-HU"/>
          </a:p>
        </c:txPr>
        <c:crossAx val="334271400"/>
        <c:crosses val="autoZero"/>
        <c:auto val="1"/>
        <c:lblAlgn val="ctr"/>
        <c:lblOffset val="100"/>
        <c:noMultiLvlLbl val="0"/>
      </c:catAx>
      <c:valAx>
        <c:axId val="334271400"/>
        <c:scaling>
          <c:orientation val="minMax"/>
        </c:scaling>
        <c:delete val="1"/>
        <c:axPos val="t"/>
        <c:numFmt formatCode="0.0" sourceLinked="1"/>
        <c:majorTickMark val="none"/>
        <c:minorTickMark val="none"/>
        <c:tickLblPos val="nextTo"/>
        <c:crossAx val="334267480"/>
        <c:crosses val="autoZero"/>
        <c:crossBetween val="between"/>
      </c:valAx>
      <c:spPr>
        <a:noFill/>
        <a:ln w="25400">
          <a:noFill/>
        </a:ln>
        <a:effectLst/>
      </c:spPr>
    </c:plotArea>
    <c:legend>
      <c:legendPos val="r"/>
      <c:layout>
        <c:manualLayout>
          <c:xMode val="edge"/>
          <c:yMode val="edge"/>
          <c:x val="0.82387989343448076"/>
          <c:y val="0.27444503264230019"/>
          <c:w val="0.14264777268256565"/>
          <c:h val="0.163431254537562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T Sans" panose="020B0503020203020204" pitchFamily="34" charset="-18"/>
              <a:ea typeface="+mn-ea"/>
              <a:cs typeface="+mn-cs"/>
            </a:defRPr>
          </a:pPr>
          <a:endParaRPr lang="hu-HU"/>
        </a:p>
      </c:txPr>
    </c:legend>
    <c:plotVisOnly val="1"/>
    <c:dispBlanksAs val="gap"/>
    <c:showDLblsOverMax val="0"/>
  </c:chart>
  <c:spPr>
    <a:noFill/>
    <a:ln>
      <a:noFill/>
    </a:ln>
    <a:effectLst/>
  </c:spPr>
  <c:txPr>
    <a:bodyPr/>
    <a:lstStyle/>
    <a:p>
      <a:pPr>
        <a:defRPr>
          <a:latin typeface="PT Sans" panose="020B0503020203020204" pitchFamily="34" charset="-18"/>
        </a:defRPr>
      </a:pPr>
      <a:endParaRPr lang="hu-HU"/>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50979497128079E-2"/>
          <c:y val="7.174445253634297E-2"/>
          <c:w val="0.92528702318876865"/>
          <c:h val="0.74278495596517802"/>
        </c:manualLayout>
      </c:layout>
      <c:barChart>
        <c:barDir val="col"/>
        <c:grouping val="stacked"/>
        <c:varyColors val="0"/>
        <c:ser>
          <c:idx val="0"/>
          <c:order val="0"/>
          <c:tx>
            <c:strRef>
              <c:f>Munka1!$B$1</c:f>
              <c:strCache>
                <c:ptCount val="1"/>
                <c:pt idx="0">
                  <c:v>Otthonülők</c:v>
                </c:pt>
              </c:strCache>
            </c:strRef>
          </c:tx>
          <c:spPr>
            <a:solidFill>
              <a:schemeClr val="accent1">
                <a:lumMod val="75000"/>
              </a:schemeClr>
            </a:solidFill>
            <a:ln>
              <a:noFill/>
            </a:ln>
            <a:effectLst/>
          </c:spPr>
          <c:invertIfNegative val="0"/>
          <c:dLbls>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1.9</c:v>
                </c:pt>
                <c:pt idx="1">
                  <c:v>13.4</c:v>
                </c:pt>
                <c:pt idx="2" formatCode="0.0">
                  <c:v>14.8</c:v>
                </c:pt>
              </c:numCache>
            </c:numRef>
          </c:val>
          <c:extLst>
            <c:ext xmlns:c16="http://schemas.microsoft.com/office/drawing/2014/chart" uri="{C3380CC4-5D6E-409C-BE32-E72D297353CC}">
              <c16:uniqueId val="{00000000-13A5-4471-A1E1-A9609BCDE522}"/>
            </c:ext>
          </c:extLst>
        </c:ser>
        <c:ser>
          <c:idx val="1"/>
          <c:order val="1"/>
          <c:tx>
            <c:strRef>
              <c:f>Munka1!$C$1</c:f>
              <c:strCache>
                <c:ptCount val="1"/>
                <c:pt idx="0">
                  <c:v>Elvágyódók</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30.8</c:v>
                </c:pt>
                <c:pt idx="1">
                  <c:v>31.5</c:v>
                </c:pt>
                <c:pt idx="2" formatCode="0.0">
                  <c:v>22.4</c:v>
                </c:pt>
              </c:numCache>
            </c:numRef>
          </c:val>
          <c:extLst>
            <c:ext xmlns:c16="http://schemas.microsoft.com/office/drawing/2014/chart" uri="{C3380CC4-5D6E-409C-BE32-E72D297353CC}">
              <c16:uniqueId val="{00000002-13A5-4471-A1E1-A9609BCDE522}"/>
            </c:ext>
          </c:extLst>
        </c:ser>
        <c:ser>
          <c:idx val="2"/>
          <c:order val="2"/>
          <c:tx>
            <c:strRef>
              <c:f>Munka1!$D$1</c:f>
              <c:strCache>
                <c:ptCount val="1"/>
                <c:pt idx="0">
                  <c:v>Országjárók</c:v>
                </c:pt>
              </c:strCache>
            </c:strRef>
          </c:tx>
          <c:spPr>
            <a:solidFill>
              <a:schemeClr val="accent3"/>
            </a:solidFill>
            <a:ln>
              <a:noFill/>
            </a:ln>
            <a:effectLst/>
          </c:spPr>
          <c:invertIfNegative val="0"/>
          <c:dLbls>
            <c:spPr>
              <a:solidFill>
                <a:schemeClr val="accent3"/>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41.3</c:v>
                </c:pt>
                <c:pt idx="1">
                  <c:v>32</c:v>
                </c:pt>
                <c:pt idx="2" formatCode="0.0">
                  <c:v>31</c:v>
                </c:pt>
              </c:numCache>
            </c:numRef>
          </c:val>
          <c:extLst>
            <c:ext xmlns:c16="http://schemas.microsoft.com/office/drawing/2014/chart" uri="{C3380CC4-5D6E-409C-BE32-E72D297353CC}">
              <c16:uniqueId val="{00000003-13A5-4471-A1E1-A9609BCDE522}"/>
            </c:ext>
          </c:extLst>
        </c:ser>
        <c:ser>
          <c:idx val="3"/>
          <c:order val="3"/>
          <c:tx>
            <c:strRef>
              <c:f>Munka1!$E$1</c:f>
              <c:strCache>
                <c:ptCount val="1"/>
                <c:pt idx="0">
                  <c:v>Független kalandorok</c:v>
                </c:pt>
              </c:strCache>
            </c:strRef>
          </c:tx>
          <c:spPr>
            <a:solidFill>
              <a:schemeClr val="bg1">
                <a:lumMod val="50000"/>
              </a:schemeClr>
            </a:solidFill>
            <a:ln>
              <a:noFill/>
            </a:ln>
            <a:effectLst/>
          </c:spPr>
          <c:invertIfNegative val="0"/>
          <c:dLbls>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Munka1!$E$2:$E$4</c:f>
              <c:numCache>
                <c:formatCode>General</c:formatCode>
                <c:ptCount val="3"/>
                <c:pt idx="0">
                  <c:v>26.1</c:v>
                </c:pt>
                <c:pt idx="1">
                  <c:v>23.1</c:v>
                </c:pt>
                <c:pt idx="2" formatCode="0.0">
                  <c:v>31.8</c:v>
                </c:pt>
              </c:numCache>
            </c:numRef>
          </c:val>
          <c:extLst>
            <c:ext xmlns:c16="http://schemas.microsoft.com/office/drawing/2014/chart" uri="{C3380CC4-5D6E-409C-BE32-E72D297353CC}">
              <c16:uniqueId val="{00000004-13A5-4471-A1E1-A9609BCDE522}"/>
            </c:ext>
          </c:extLst>
        </c:ser>
        <c:dLbls>
          <c:dLblPos val="ctr"/>
          <c:showLegendKey val="0"/>
          <c:showVal val="1"/>
          <c:showCatName val="0"/>
          <c:showSerName val="0"/>
          <c:showPercent val="0"/>
          <c:showBubbleSize val="0"/>
        </c:dLbls>
        <c:gapWidth val="150"/>
        <c:overlap val="100"/>
        <c:axId val="334270616"/>
        <c:axId val="334264344"/>
      </c:barChart>
      <c:catAx>
        <c:axId val="334270616"/>
        <c:scaling>
          <c:orientation val="minMax"/>
        </c:scaling>
        <c:delete val="0"/>
        <c:axPos val="b"/>
        <c:numFmt formatCode="m/d/yyyy"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hu-HU"/>
          </a:p>
        </c:txPr>
        <c:crossAx val="334264344"/>
        <c:crosses val="autoZero"/>
        <c:auto val="0"/>
        <c:lblAlgn val="ctr"/>
        <c:lblOffset val="100"/>
        <c:noMultiLvlLbl val="1"/>
      </c:catAx>
      <c:valAx>
        <c:axId val="334264344"/>
        <c:scaling>
          <c:orientation val="minMax"/>
          <c:max val="100"/>
        </c:scaling>
        <c:delete val="1"/>
        <c:axPos val="l"/>
        <c:numFmt formatCode="General" sourceLinked="1"/>
        <c:majorTickMark val="none"/>
        <c:minorTickMark val="none"/>
        <c:tickLblPos val="nextTo"/>
        <c:crossAx val="334270616"/>
        <c:crosses val="autoZero"/>
        <c:crossBetween val="between"/>
      </c:valAx>
      <c:spPr>
        <a:noFill/>
        <a:ln>
          <a:noFill/>
        </a:ln>
        <a:effectLst/>
      </c:spPr>
    </c:plotArea>
    <c:legend>
      <c:legendPos val="b"/>
      <c:layout>
        <c:manualLayout>
          <c:xMode val="edge"/>
          <c:yMode val="edge"/>
          <c:x val="0.05"/>
          <c:y val="0.88856350200170842"/>
          <c:w val="0.94951690821256041"/>
          <c:h val="9.97620534356163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u-HU" dirty="0" smtClean="0"/>
              <a:t>Külföld</a:t>
            </a:r>
            <a:endParaRPr lang="hu-H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4.5750979497128079E-2"/>
          <c:y val="0.10190813552191483"/>
          <c:w val="0.94096399634828254"/>
          <c:h val="0.59312310624896036"/>
        </c:manualLayout>
      </c:layout>
      <c:barChart>
        <c:barDir val="col"/>
        <c:grouping val="stacked"/>
        <c:varyColors val="0"/>
        <c:ser>
          <c:idx val="0"/>
          <c:order val="0"/>
          <c:tx>
            <c:strRef>
              <c:f>Munka1!$B$1</c:f>
              <c:strCache>
                <c:ptCount val="1"/>
                <c:pt idx="0">
                  <c:v>Nem utazott az elmúlt egy évben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56.9</c:v>
                </c:pt>
                <c:pt idx="1">
                  <c:v>54.8</c:v>
                </c:pt>
                <c:pt idx="2">
                  <c:v>54.6</c:v>
                </c:pt>
              </c:numCache>
            </c:numRef>
          </c:val>
          <c:extLst>
            <c:ext xmlns:c16="http://schemas.microsoft.com/office/drawing/2014/chart" uri="{C3380CC4-5D6E-409C-BE32-E72D297353CC}">
              <c16:uniqueId val="{00000000-3E64-4308-AAF2-B6BC4B770F83}"/>
            </c:ext>
          </c:extLst>
        </c:ser>
        <c:ser>
          <c:idx val="1"/>
          <c:order val="1"/>
          <c:tx>
            <c:strRef>
              <c:f>Munka1!$C$1</c:f>
              <c:strCache>
                <c:ptCount val="1"/>
                <c:pt idx="0">
                  <c:v>Egyszer utazott</c:v>
                </c:pt>
              </c:strCache>
            </c:strRef>
          </c:tx>
          <c:spPr>
            <a:solidFill>
              <a:schemeClr val="bg1">
                <a:lumMod val="50000"/>
              </a:schemeClr>
            </a:solidFill>
            <a:ln>
              <a:noFill/>
            </a:ln>
            <a:effectLst/>
          </c:spPr>
          <c:invertIfNegative val="0"/>
          <c:dLbls>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1.1000000000000001</c:v>
                </c:pt>
                <c:pt idx="1">
                  <c:v>2</c:v>
                </c:pt>
                <c:pt idx="2">
                  <c:v>1.4</c:v>
                </c:pt>
              </c:numCache>
            </c:numRef>
          </c:val>
          <c:extLst>
            <c:ext xmlns:c16="http://schemas.microsoft.com/office/drawing/2014/chart" uri="{C3380CC4-5D6E-409C-BE32-E72D297353CC}">
              <c16:uniqueId val="{00000001-3E64-4308-AAF2-B6BC4B770F83}"/>
            </c:ext>
          </c:extLst>
        </c:ser>
        <c:ser>
          <c:idx val="2"/>
          <c:order val="2"/>
          <c:tx>
            <c:strRef>
              <c:f>Munka1!$D$1</c:f>
              <c:strCache>
                <c:ptCount val="1"/>
                <c:pt idx="0">
                  <c:v>Többször utazott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42</c:v>
                </c:pt>
                <c:pt idx="1">
                  <c:v>43.2</c:v>
                </c:pt>
                <c:pt idx="2">
                  <c:v>44</c:v>
                </c:pt>
              </c:numCache>
            </c:numRef>
          </c:val>
          <c:extLst>
            <c:ext xmlns:c16="http://schemas.microsoft.com/office/drawing/2014/chart" uri="{C3380CC4-5D6E-409C-BE32-E72D297353CC}">
              <c16:uniqueId val="{00000002-3E64-4308-AAF2-B6BC4B770F83}"/>
            </c:ext>
          </c:extLst>
        </c:ser>
        <c:dLbls>
          <c:dLblPos val="ctr"/>
          <c:showLegendKey val="0"/>
          <c:showVal val="1"/>
          <c:showCatName val="0"/>
          <c:showSerName val="0"/>
          <c:showPercent val="0"/>
          <c:showBubbleSize val="0"/>
        </c:dLbls>
        <c:gapWidth val="37"/>
        <c:overlap val="100"/>
        <c:axId val="313097720"/>
        <c:axId val="313100072"/>
      </c:barChart>
      <c:catAx>
        <c:axId val="3130977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13100072"/>
        <c:crosses val="autoZero"/>
        <c:auto val="0"/>
        <c:lblAlgn val="ctr"/>
        <c:lblOffset val="100"/>
        <c:noMultiLvlLbl val="1"/>
      </c:catAx>
      <c:valAx>
        <c:axId val="313100072"/>
        <c:scaling>
          <c:orientation val="minMax"/>
          <c:max val="100"/>
        </c:scaling>
        <c:delete val="1"/>
        <c:axPos val="l"/>
        <c:numFmt formatCode="General" sourceLinked="1"/>
        <c:majorTickMark val="none"/>
        <c:minorTickMark val="none"/>
        <c:tickLblPos val="nextTo"/>
        <c:crossAx val="313097720"/>
        <c:crosses val="autoZero"/>
        <c:crossBetween val="between"/>
      </c:valAx>
      <c:spPr>
        <a:noFill/>
        <a:ln w="25400">
          <a:noFill/>
        </a:ln>
        <a:effectLst/>
      </c:spPr>
    </c:plotArea>
    <c:legend>
      <c:legendPos val="b"/>
      <c:layout>
        <c:manualLayout>
          <c:xMode val="edge"/>
          <c:yMode val="edge"/>
          <c:x val="7.2612303456400629E-2"/>
          <c:y val="0.79600899402620129"/>
          <c:w val="0.9"/>
          <c:h val="0.1930739868621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2236512426634"/>
          <c:y val="3.918438470447437E-2"/>
          <c:w val="0.71849264211438768"/>
          <c:h val="0.8725289053448313"/>
        </c:manualLayout>
      </c:layout>
      <c:barChart>
        <c:barDir val="col"/>
        <c:grouping val="stacked"/>
        <c:varyColors val="0"/>
        <c:ser>
          <c:idx val="0"/>
          <c:order val="0"/>
          <c:tx>
            <c:strRef>
              <c:f>Munka1!$B$1</c:f>
              <c:strCache>
                <c:ptCount val="1"/>
                <c:pt idx="0">
                  <c:v>Évente többször</c:v>
                </c:pt>
              </c:strCache>
            </c:strRef>
          </c:tx>
          <c:spPr>
            <a:solidFill>
              <a:srgbClr val="38897F"/>
            </a:solidFill>
            <a:ln>
              <a:noFill/>
            </a:ln>
            <a:effectLst/>
          </c:spPr>
          <c:invertIfNegative val="0"/>
          <c:dPt>
            <c:idx val="0"/>
            <c:invertIfNegative val="0"/>
            <c:bubble3D val="0"/>
            <c:spPr>
              <a:solidFill>
                <a:srgbClr val="38897F"/>
              </a:solidFill>
              <a:ln>
                <a:noFill/>
              </a:ln>
              <a:effectLst/>
            </c:spPr>
            <c:extLst>
              <c:ext xmlns:c16="http://schemas.microsoft.com/office/drawing/2014/chart" uri="{C3380CC4-5D6E-409C-BE32-E72D297353CC}">
                <c16:uniqueId val="{00000006-E2B2-4AC7-8A5A-A4EDEC365E7D}"/>
              </c:ext>
            </c:extLst>
          </c:dPt>
          <c:dPt>
            <c:idx val="1"/>
            <c:invertIfNegative val="0"/>
            <c:bubble3D val="0"/>
            <c:spPr>
              <a:solidFill>
                <a:srgbClr val="38897F"/>
              </a:solidFill>
              <a:ln>
                <a:noFill/>
              </a:ln>
              <a:effectLst/>
            </c:spPr>
            <c:extLst>
              <c:ext xmlns:c16="http://schemas.microsoft.com/office/drawing/2014/chart" uri="{C3380CC4-5D6E-409C-BE32-E72D297353CC}">
                <c16:uniqueId val="{00000007-E2B2-4AC7-8A5A-A4EDEC365E7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59.1</c:v>
                </c:pt>
                <c:pt idx="1">
                  <c:v>56.4</c:v>
                </c:pt>
                <c:pt idx="2">
                  <c:v>58.4</c:v>
                </c:pt>
              </c:numCache>
            </c:numRef>
          </c:val>
          <c:extLst>
            <c:ext xmlns:c16="http://schemas.microsoft.com/office/drawing/2014/chart" uri="{C3380CC4-5D6E-409C-BE32-E72D297353CC}">
              <c16:uniqueId val="{00000000-E2B2-4AC7-8A5A-A4EDEC365E7D}"/>
            </c:ext>
          </c:extLst>
        </c:ser>
        <c:ser>
          <c:idx val="1"/>
          <c:order val="1"/>
          <c:tx>
            <c:strRef>
              <c:f>Munka1!$C$1</c:f>
              <c:strCache>
                <c:ptCount val="1"/>
                <c:pt idx="0">
                  <c:v>Évente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30.8</c:v>
                </c:pt>
                <c:pt idx="1">
                  <c:v>32.700000000000003</c:v>
                </c:pt>
                <c:pt idx="2">
                  <c:v>28.7</c:v>
                </c:pt>
              </c:numCache>
            </c:numRef>
          </c:val>
          <c:extLst>
            <c:ext xmlns:c16="http://schemas.microsoft.com/office/drawing/2014/chart" uri="{C3380CC4-5D6E-409C-BE32-E72D297353CC}">
              <c16:uniqueId val="{00000001-E2B2-4AC7-8A5A-A4EDEC365E7D}"/>
            </c:ext>
          </c:extLst>
        </c:ser>
        <c:ser>
          <c:idx val="2"/>
          <c:order val="2"/>
          <c:tx>
            <c:strRef>
              <c:f>Munka1!$D$1</c:f>
              <c:strCache>
                <c:ptCount val="1"/>
                <c:pt idx="0">
                  <c:v>Kétévente</c:v>
                </c:pt>
              </c:strCache>
            </c:strRef>
          </c:tx>
          <c:spPr>
            <a:solidFill>
              <a:srgbClr val="EE7B86"/>
            </a:solidFill>
            <a:ln>
              <a:noFill/>
            </a:ln>
            <a:effectLst/>
          </c:spPr>
          <c:invertIfNegative val="0"/>
          <c:dLbls>
            <c:spPr>
              <a:solidFill>
                <a:srgbClr val="EE7B86"/>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1.7</c:v>
                </c:pt>
                <c:pt idx="1">
                  <c:v>2.6</c:v>
                </c:pt>
                <c:pt idx="2">
                  <c:v>3.8</c:v>
                </c:pt>
              </c:numCache>
            </c:numRef>
          </c:val>
          <c:extLst>
            <c:ext xmlns:c16="http://schemas.microsoft.com/office/drawing/2014/chart" uri="{C3380CC4-5D6E-409C-BE32-E72D297353CC}">
              <c16:uniqueId val="{00000002-E2B2-4AC7-8A5A-A4EDEC365E7D}"/>
            </c:ext>
          </c:extLst>
        </c:ser>
        <c:ser>
          <c:idx val="3"/>
          <c:order val="3"/>
          <c:tx>
            <c:strRef>
              <c:f>Munka1!$E$1</c:f>
              <c:strCache>
                <c:ptCount val="1"/>
                <c:pt idx="0">
                  <c:v>Ritkábban, mint kétévente</c:v>
                </c:pt>
              </c:strCache>
            </c:strRef>
          </c:tx>
          <c:spPr>
            <a:solidFill>
              <a:schemeClr val="accent3"/>
            </a:solidFill>
            <a:ln>
              <a:noFill/>
            </a:ln>
            <a:effectLst/>
          </c:spPr>
          <c:invertIfNegative val="0"/>
          <c:dPt>
            <c:idx val="0"/>
            <c:invertIfNegative val="0"/>
            <c:bubble3D val="0"/>
            <c:spPr>
              <a:solidFill>
                <a:srgbClr val="E22335"/>
              </a:solidFill>
              <a:ln>
                <a:noFill/>
              </a:ln>
              <a:effectLst/>
            </c:spPr>
            <c:extLst>
              <c:ext xmlns:c16="http://schemas.microsoft.com/office/drawing/2014/chart" uri="{C3380CC4-5D6E-409C-BE32-E72D297353CC}">
                <c16:uniqueId val="{00000008-E2B2-4AC7-8A5A-A4EDEC365E7D}"/>
              </c:ext>
            </c:extLst>
          </c:dPt>
          <c:dLbls>
            <c:dLbl>
              <c:idx val="0"/>
              <c:layout>
                <c:manualLayout>
                  <c:x val="-2.870598180673644E-2"/>
                  <c:y val="2.8510795826109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B2-4AC7-8A5A-A4EDEC365E7D}"/>
                </c:ext>
              </c:extLst>
            </c:dLbl>
            <c:dLbl>
              <c:idx val="1"/>
              <c:layout>
                <c:manualLayout>
                  <c:x val="-4.3058972710104622E-2"/>
                  <c:y val="-6.5336485662176036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B2-4AC7-8A5A-A4EDEC365E7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Munka1!$E$2:$E$4</c:f>
              <c:numCache>
                <c:formatCode>General</c:formatCode>
                <c:ptCount val="3"/>
                <c:pt idx="0">
                  <c:v>6.4</c:v>
                </c:pt>
                <c:pt idx="1">
                  <c:v>5.6</c:v>
                </c:pt>
                <c:pt idx="2">
                  <c:v>6.9</c:v>
                </c:pt>
              </c:numCache>
            </c:numRef>
          </c:val>
          <c:extLst>
            <c:ext xmlns:c16="http://schemas.microsoft.com/office/drawing/2014/chart" uri="{C3380CC4-5D6E-409C-BE32-E72D297353CC}">
              <c16:uniqueId val="{00000003-E2B2-4AC7-8A5A-A4EDEC365E7D}"/>
            </c:ext>
          </c:extLst>
        </c:ser>
        <c:ser>
          <c:idx val="4"/>
          <c:order val="4"/>
          <c:tx>
            <c:strRef>
              <c:f>Munka1!$F$1</c:f>
              <c:strCache>
                <c:ptCount val="1"/>
                <c:pt idx="0">
                  <c:v>Soha</c:v>
                </c:pt>
              </c:strCache>
            </c:strRef>
          </c:tx>
          <c:spPr>
            <a:solidFill>
              <a:schemeClr val="bg1">
                <a:lumMod val="65000"/>
              </a:schemeClr>
            </a:solidFill>
            <a:ln>
              <a:noFill/>
            </a:ln>
            <a:effectLst/>
          </c:spPr>
          <c:invertIfNegative val="0"/>
          <c:dLbls>
            <c:spPr>
              <a:solidFill>
                <a:schemeClr val="bg1">
                  <a:lumMod val="65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Munka1!$F$2:$F$4</c:f>
              <c:numCache>
                <c:formatCode>General</c:formatCode>
                <c:ptCount val="3"/>
                <c:pt idx="0">
                  <c:v>2</c:v>
                </c:pt>
                <c:pt idx="1">
                  <c:v>2.6</c:v>
                </c:pt>
                <c:pt idx="2">
                  <c:v>2.1</c:v>
                </c:pt>
              </c:numCache>
            </c:numRef>
          </c:val>
          <c:extLst>
            <c:ext xmlns:c16="http://schemas.microsoft.com/office/drawing/2014/chart" uri="{C3380CC4-5D6E-409C-BE32-E72D297353CC}">
              <c16:uniqueId val="{00000004-E2B2-4AC7-8A5A-A4EDEC365E7D}"/>
            </c:ext>
          </c:extLst>
        </c:ser>
        <c:ser>
          <c:idx val="5"/>
          <c:order val="5"/>
          <c:tx>
            <c:strRef>
              <c:f>Munka1!$G$1</c:f>
              <c:strCache>
                <c:ptCount val="1"/>
                <c:pt idx="0">
                  <c:v>Nem tudja / nem válaszol</c:v>
                </c:pt>
              </c:strCache>
            </c:strRef>
          </c:tx>
          <c:spPr>
            <a:solidFill>
              <a:schemeClr val="accent5"/>
            </a:solidFill>
            <a:ln>
              <a:noFill/>
            </a:ln>
            <a:effectLst/>
          </c:spPr>
          <c:invertIfNegative val="0"/>
          <c:dLbls>
            <c:dLbl>
              <c:idx val="1"/>
              <c:layout>
                <c:manualLayout>
                  <c:x val="4.0188374529430873E-2"/>
                  <c:y val="-8.5532387478327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C0-482F-94E2-1443091BC4C2}"/>
                </c:ext>
              </c:extLst>
            </c:dLbl>
            <c:dLbl>
              <c:idx val="2"/>
              <c:layout>
                <c:manualLayout>
                  <c:x val="3.8753075439094051E-2"/>
                  <c:y val="-1.14043183304437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9F-452E-B124-268F05CCB3AF}"/>
                </c:ext>
              </c:extLst>
            </c:dLbl>
            <c:spPr>
              <a:solidFill>
                <a:schemeClr val="accent5"/>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Munka1!$G$2:$G$4</c:f>
              <c:numCache>
                <c:formatCode>General</c:formatCode>
                <c:ptCount val="3"/>
                <c:pt idx="1">
                  <c:v>0.1</c:v>
                </c:pt>
                <c:pt idx="2">
                  <c:v>0.1</c:v>
                </c:pt>
              </c:numCache>
            </c:numRef>
          </c:val>
          <c:extLst>
            <c:ext xmlns:c16="http://schemas.microsoft.com/office/drawing/2014/chart" uri="{C3380CC4-5D6E-409C-BE32-E72D297353CC}">
              <c16:uniqueId val="{00000005-E2B2-4AC7-8A5A-A4EDEC365E7D}"/>
            </c:ext>
          </c:extLst>
        </c:ser>
        <c:dLbls>
          <c:dLblPos val="ctr"/>
          <c:showLegendKey val="0"/>
          <c:showVal val="1"/>
          <c:showCatName val="0"/>
          <c:showSerName val="0"/>
          <c:showPercent val="0"/>
          <c:showBubbleSize val="0"/>
        </c:dLbls>
        <c:gapWidth val="37"/>
        <c:overlap val="100"/>
        <c:axId val="313097720"/>
        <c:axId val="313100072"/>
      </c:barChart>
      <c:catAx>
        <c:axId val="3130977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13100072"/>
        <c:crosses val="autoZero"/>
        <c:auto val="0"/>
        <c:lblAlgn val="ctr"/>
        <c:lblOffset val="100"/>
        <c:noMultiLvlLbl val="1"/>
      </c:catAx>
      <c:valAx>
        <c:axId val="313100072"/>
        <c:scaling>
          <c:orientation val="minMax"/>
          <c:max val="100"/>
        </c:scaling>
        <c:delete val="1"/>
        <c:axPos val="l"/>
        <c:numFmt formatCode="General" sourceLinked="1"/>
        <c:majorTickMark val="none"/>
        <c:minorTickMark val="none"/>
        <c:tickLblPos val="nextTo"/>
        <c:crossAx val="313097720"/>
        <c:crosses val="autoZero"/>
        <c:crossBetween val="between"/>
      </c:valAx>
      <c:spPr>
        <a:noFill/>
        <a:ln w="25400">
          <a:noFill/>
        </a:ln>
        <a:effectLst/>
      </c:spPr>
    </c:plotArea>
    <c:legend>
      <c:legendPos val="l"/>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2236512426634"/>
          <c:y val="3.918438470447437E-2"/>
          <c:w val="0.71849264211438768"/>
          <c:h val="0.8725289053448313"/>
        </c:manualLayout>
      </c:layout>
      <c:barChart>
        <c:barDir val="col"/>
        <c:grouping val="stacked"/>
        <c:varyColors val="0"/>
        <c:ser>
          <c:idx val="0"/>
          <c:order val="0"/>
          <c:tx>
            <c:strRef>
              <c:f>Munka1!$B$1</c:f>
              <c:strCache>
                <c:ptCount val="1"/>
                <c:pt idx="0">
                  <c:v>Évente többször</c:v>
                </c:pt>
              </c:strCache>
            </c:strRef>
          </c:tx>
          <c:spPr>
            <a:solidFill>
              <a:srgbClr val="38897F"/>
            </a:solidFill>
            <a:ln>
              <a:noFill/>
            </a:ln>
            <a:effectLst/>
          </c:spPr>
          <c:invertIfNegative val="0"/>
          <c:dPt>
            <c:idx val="0"/>
            <c:invertIfNegative val="0"/>
            <c:bubble3D val="0"/>
            <c:spPr>
              <a:solidFill>
                <a:srgbClr val="38897F"/>
              </a:solidFill>
              <a:ln>
                <a:noFill/>
              </a:ln>
              <a:effectLst/>
            </c:spPr>
            <c:extLst>
              <c:ext xmlns:c16="http://schemas.microsoft.com/office/drawing/2014/chart" uri="{C3380CC4-5D6E-409C-BE32-E72D297353CC}">
                <c16:uniqueId val="{00000001-172F-47D1-B196-E725D11AF727}"/>
              </c:ext>
            </c:extLst>
          </c:dPt>
          <c:dPt>
            <c:idx val="1"/>
            <c:invertIfNegative val="0"/>
            <c:bubble3D val="0"/>
            <c:spPr>
              <a:solidFill>
                <a:srgbClr val="38897F"/>
              </a:solidFill>
              <a:ln>
                <a:noFill/>
              </a:ln>
              <a:effectLst/>
            </c:spPr>
            <c:extLst>
              <c:ext xmlns:c16="http://schemas.microsoft.com/office/drawing/2014/chart" uri="{C3380CC4-5D6E-409C-BE32-E72D297353CC}">
                <c16:uniqueId val="{00000003-172F-47D1-B196-E725D11AF727}"/>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Munka1!$B$2:$B$4</c:f>
              <c:numCache>
                <c:formatCode>General</c:formatCode>
                <c:ptCount val="3"/>
                <c:pt idx="0">
                  <c:v>15</c:v>
                </c:pt>
                <c:pt idx="1">
                  <c:v>15.6</c:v>
                </c:pt>
                <c:pt idx="2">
                  <c:v>16</c:v>
                </c:pt>
              </c:numCache>
            </c:numRef>
          </c:val>
          <c:extLst>
            <c:ext xmlns:c16="http://schemas.microsoft.com/office/drawing/2014/chart" uri="{C3380CC4-5D6E-409C-BE32-E72D297353CC}">
              <c16:uniqueId val="{00000004-172F-47D1-B196-E725D11AF727}"/>
            </c:ext>
          </c:extLst>
        </c:ser>
        <c:ser>
          <c:idx val="1"/>
          <c:order val="1"/>
          <c:tx>
            <c:strRef>
              <c:f>Munka1!$C$1</c:f>
              <c:strCache>
                <c:ptCount val="1"/>
                <c:pt idx="0">
                  <c:v>Évente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Munka1!$C$2:$C$4</c:f>
              <c:numCache>
                <c:formatCode>General</c:formatCode>
                <c:ptCount val="3"/>
                <c:pt idx="0">
                  <c:v>25</c:v>
                </c:pt>
                <c:pt idx="1">
                  <c:v>26.2</c:v>
                </c:pt>
                <c:pt idx="2">
                  <c:v>26.4</c:v>
                </c:pt>
              </c:numCache>
            </c:numRef>
          </c:val>
          <c:extLst>
            <c:ext xmlns:c16="http://schemas.microsoft.com/office/drawing/2014/chart" uri="{C3380CC4-5D6E-409C-BE32-E72D297353CC}">
              <c16:uniqueId val="{00000005-172F-47D1-B196-E725D11AF727}"/>
            </c:ext>
          </c:extLst>
        </c:ser>
        <c:ser>
          <c:idx val="2"/>
          <c:order val="2"/>
          <c:tx>
            <c:strRef>
              <c:f>Munka1!$D$1</c:f>
              <c:strCache>
                <c:ptCount val="1"/>
                <c:pt idx="0">
                  <c:v>Kétévente</c:v>
                </c:pt>
              </c:strCache>
            </c:strRef>
          </c:tx>
          <c:spPr>
            <a:solidFill>
              <a:srgbClr val="EE7B86"/>
            </a:solidFill>
            <a:ln>
              <a:noFill/>
            </a:ln>
            <a:effectLst/>
          </c:spPr>
          <c:invertIfNegative val="0"/>
          <c:dLbls>
            <c:spPr>
              <a:solidFill>
                <a:srgbClr val="EE7B86"/>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Munka1!$D$2:$D$4</c:f>
              <c:numCache>
                <c:formatCode>General</c:formatCode>
                <c:ptCount val="3"/>
                <c:pt idx="0">
                  <c:v>10.9</c:v>
                </c:pt>
                <c:pt idx="1">
                  <c:v>10</c:v>
                </c:pt>
                <c:pt idx="2">
                  <c:v>10</c:v>
                </c:pt>
              </c:numCache>
            </c:numRef>
          </c:val>
          <c:extLst>
            <c:ext xmlns:c16="http://schemas.microsoft.com/office/drawing/2014/chart" uri="{C3380CC4-5D6E-409C-BE32-E72D297353CC}">
              <c16:uniqueId val="{00000006-172F-47D1-B196-E725D11AF727}"/>
            </c:ext>
          </c:extLst>
        </c:ser>
        <c:ser>
          <c:idx val="3"/>
          <c:order val="3"/>
          <c:tx>
            <c:strRef>
              <c:f>Munka1!$E$1</c:f>
              <c:strCache>
                <c:ptCount val="1"/>
                <c:pt idx="0">
                  <c:v>Ritkábban, mint kétévente</c:v>
                </c:pt>
              </c:strCache>
            </c:strRef>
          </c:tx>
          <c:spPr>
            <a:solidFill>
              <a:schemeClr val="accent3"/>
            </a:solidFill>
            <a:ln>
              <a:noFill/>
            </a:ln>
            <a:effectLst/>
          </c:spPr>
          <c:invertIfNegative val="0"/>
          <c:dPt>
            <c:idx val="0"/>
            <c:invertIfNegative val="0"/>
            <c:bubble3D val="0"/>
            <c:spPr>
              <a:solidFill>
                <a:srgbClr val="E22335"/>
              </a:solidFill>
              <a:ln>
                <a:noFill/>
              </a:ln>
              <a:effectLst/>
            </c:spPr>
            <c:extLst>
              <c:ext xmlns:c16="http://schemas.microsoft.com/office/drawing/2014/chart" uri="{C3380CC4-5D6E-409C-BE32-E72D297353CC}">
                <c16:uniqueId val="{00000008-172F-47D1-B196-E725D11AF727}"/>
              </c:ext>
            </c:extLst>
          </c:dPt>
          <c:dLbls>
            <c:dLbl>
              <c:idx val="0"/>
              <c:layout>
                <c:manualLayout>
                  <c:x val="-7.1764954516840502E-3"/>
                  <c:y val="-5.70215916522185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2F-47D1-B196-E725D11AF727}"/>
                </c:ext>
              </c:extLst>
            </c:dLbl>
            <c:dLbl>
              <c:idx val="1"/>
              <c:layout>
                <c:manualLayout>
                  <c:x val="-2.870598180673641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2F-47D1-B196-E725D11AF72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Munka1!$E$2:$E$4</c:f>
              <c:numCache>
                <c:formatCode>General</c:formatCode>
                <c:ptCount val="3"/>
                <c:pt idx="0">
                  <c:v>29.9</c:v>
                </c:pt>
                <c:pt idx="1">
                  <c:v>30.9</c:v>
                </c:pt>
                <c:pt idx="2">
                  <c:v>30.7</c:v>
                </c:pt>
              </c:numCache>
            </c:numRef>
          </c:val>
          <c:extLst>
            <c:ext xmlns:c16="http://schemas.microsoft.com/office/drawing/2014/chart" uri="{C3380CC4-5D6E-409C-BE32-E72D297353CC}">
              <c16:uniqueId val="{0000000A-172F-47D1-B196-E725D11AF727}"/>
            </c:ext>
          </c:extLst>
        </c:ser>
        <c:ser>
          <c:idx val="4"/>
          <c:order val="4"/>
          <c:tx>
            <c:strRef>
              <c:f>Munka1!$F$1</c:f>
              <c:strCache>
                <c:ptCount val="1"/>
                <c:pt idx="0">
                  <c:v>Soha</c:v>
                </c:pt>
              </c:strCache>
            </c:strRef>
          </c:tx>
          <c:spPr>
            <a:solidFill>
              <a:schemeClr val="bg1">
                <a:lumMod val="65000"/>
              </a:schemeClr>
            </a:solidFill>
            <a:ln>
              <a:noFill/>
            </a:ln>
            <a:effectLst/>
          </c:spPr>
          <c:invertIfNegative val="0"/>
          <c:dLbls>
            <c:spPr>
              <a:solidFill>
                <a:schemeClr val="bg1">
                  <a:lumMod val="65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Munka1!$F$2:$F$4</c:f>
              <c:numCache>
                <c:formatCode>General</c:formatCode>
                <c:ptCount val="3"/>
                <c:pt idx="0">
                  <c:v>19.100000000000001</c:v>
                </c:pt>
                <c:pt idx="1">
                  <c:v>17.100000000000001</c:v>
                </c:pt>
                <c:pt idx="2">
                  <c:v>16.899999999999999</c:v>
                </c:pt>
              </c:numCache>
            </c:numRef>
          </c:val>
          <c:extLst>
            <c:ext xmlns:c16="http://schemas.microsoft.com/office/drawing/2014/chart" uri="{C3380CC4-5D6E-409C-BE32-E72D297353CC}">
              <c16:uniqueId val="{0000000B-172F-47D1-B196-E725D11AF727}"/>
            </c:ext>
          </c:extLst>
        </c:ser>
        <c:ser>
          <c:idx val="5"/>
          <c:order val="5"/>
          <c:tx>
            <c:strRef>
              <c:f>Munka1!$G$1</c:f>
              <c:strCache>
                <c:ptCount val="1"/>
                <c:pt idx="0">
                  <c:v>Nem tudja / nem válaszol</c:v>
                </c:pt>
              </c:strCache>
            </c:strRef>
          </c:tx>
          <c:spPr>
            <a:solidFill>
              <a:schemeClr val="accent5"/>
            </a:solidFill>
            <a:ln>
              <a:noFill/>
            </a:ln>
            <a:effectLst/>
          </c:spPr>
          <c:invertIfNegative val="0"/>
          <c:dLbls>
            <c:spPr>
              <a:solidFill>
                <a:schemeClr val="accent5"/>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Munka1!$A$2:$A$4</c:f>
              <c:numCache>
                <c:formatCode>m/d/yyyy</c:formatCode>
                <c:ptCount val="3"/>
                <c:pt idx="0">
                  <c:v>45026</c:v>
                </c:pt>
                <c:pt idx="1">
                  <c:v>45068</c:v>
                </c:pt>
                <c:pt idx="2">
                  <c:v>45091</c:v>
                </c:pt>
              </c:numCache>
            </c:numRef>
          </c:cat>
          <c:val>
            <c:numRef>
              <c:f>Munka1!$G$2:$G$4</c:f>
              <c:numCache>
                <c:formatCode>General</c:formatCode>
                <c:ptCount val="3"/>
                <c:pt idx="0">
                  <c:v>0.2</c:v>
                </c:pt>
                <c:pt idx="1">
                  <c:v>0.2</c:v>
                </c:pt>
              </c:numCache>
            </c:numRef>
          </c:val>
          <c:extLst>
            <c:ext xmlns:c16="http://schemas.microsoft.com/office/drawing/2014/chart" uri="{C3380CC4-5D6E-409C-BE32-E72D297353CC}">
              <c16:uniqueId val="{0000000C-172F-47D1-B196-E725D11AF727}"/>
            </c:ext>
          </c:extLst>
        </c:ser>
        <c:dLbls>
          <c:dLblPos val="ctr"/>
          <c:showLegendKey val="0"/>
          <c:showVal val="1"/>
          <c:showCatName val="0"/>
          <c:showSerName val="0"/>
          <c:showPercent val="0"/>
          <c:showBubbleSize val="0"/>
        </c:dLbls>
        <c:gapWidth val="37"/>
        <c:overlap val="100"/>
        <c:axId val="313097720"/>
        <c:axId val="313100072"/>
      </c:barChart>
      <c:catAx>
        <c:axId val="3130977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hu-HU"/>
          </a:p>
        </c:txPr>
        <c:crossAx val="313100072"/>
        <c:crosses val="autoZero"/>
        <c:auto val="0"/>
        <c:lblAlgn val="ctr"/>
        <c:lblOffset val="100"/>
        <c:noMultiLvlLbl val="1"/>
      </c:catAx>
      <c:valAx>
        <c:axId val="313100072"/>
        <c:scaling>
          <c:orientation val="minMax"/>
          <c:max val="100"/>
        </c:scaling>
        <c:delete val="1"/>
        <c:axPos val="l"/>
        <c:numFmt formatCode="General" sourceLinked="1"/>
        <c:majorTickMark val="none"/>
        <c:minorTickMark val="none"/>
        <c:tickLblPos val="nextTo"/>
        <c:crossAx val="313097720"/>
        <c:crosses val="autoZero"/>
        <c:crossBetween val="between"/>
      </c:valAx>
      <c:spPr>
        <a:noFill/>
        <a:ln w="25400">
          <a:noFill/>
        </a:ln>
        <a:effectLst/>
      </c:spPr>
    </c:plotArea>
    <c:legend>
      <c:legendPos val="l"/>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7431495616744"/>
          <c:y val="3.8379580470198654E-2"/>
          <c:w val="0.66131334744959092"/>
          <c:h val="0.92897183812188733"/>
        </c:manualLayout>
      </c:layout>
      <c:barChart>
        <c:barDir val="bar"/>
        <c:grouping val="clustered"/>
        <c:varyColors val="0"/>
        <c:ser>
          <c:idx val="0"/>
          <c:order val="0"/>
          <c:tx>
            <c:strRef>
              <c:f>Munka1!$B$1</c:f>
              <c:strCache>
                <c:ptCount val="1"/>
                <c:pt idx="0">
                  <c:v>2023.04.10</c:v>
                </c:pt>
              </c:strCache>
            </c:strRef>
          </c:tx>
          <c:spPr>
            <a:solidFill>
              <a:schemeClr val="accent1"/>
            </a:solidFill>
            <a:ln>
              <a:noFill/>
            </a:ln>
            <a:effectLst/>
          </c:spPr>
          <c:invertIfNegative val="0"/>
          <c:dPt>
            <c:idx val="7"/>
            <c:invertIfNegative val="0"/>
            <c:bubble3D val="0"/>
            <c:spPr>
              <a:solidFill>
                <a:srgbClr val="F2BE30"/>
              </a:solidFill>
              <a:ln>
                <a:noFill/>
              </a:ln>
              <a:effectLst/>
            </c:spPr>
            <c:extLst>
              <c:ext xmlns:c16="http://schemas.microsoft.com/office/drawing/2014/chart" uri="{C3380CC4-5D6E-409C-BE32-E72D297353CC}">
                <c16:uniqueId val="{00000002-E2A3-4A6E-8869-B2AFA18FF43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Az utazást megelőző évben vagy korábban</c:v>
                </c:pt>
                <c:pt idx="1">
                  <c:v>Az utazást megelőző fél évben</c:v>
                </c:pt>
                <c:pt idx="2">
                  <c:v>4-5 hónappal az utazás előtt</c:v>
                </c:pt>
                <c:pt idx="3">
                  <c:v>2-3 hónappal az utazás előtt</c:v>
                </c:pt>
                <c:pt idx="4">
                  <c:v>Az utazást megelőző hónapban</c:v>
                </c:pt>
                <c:pt idx="5">
                  <c:v>Az utazást megelőző hetekben</c:v>
                </c:pt>
                <c:pt idx="6">
                  <c:v>Az utazást megelőző napokban</c:v>
                </c:pt>
                <c:pt idx="7">
                  <c:v>Nem tudom / nem válaszolok</c:v>
                </c:pt>
              </c:strCache>
            </c:strRef>
          </c:cat>
          <c:val>
            <c:numRef>
              <c:f>Munka1!$B$2:$B$9</c:f>
              <c:numCache>
                <c:formatCode>###0.0</c:formatCode>
                <c:ptCount val="8"/>
                <c:pt idx="0">
                  <c:v>3.6</c:v>
                </c:pt>
                <c:pt idx="1">
                  <c:v>22.6</c:v>
                </c:pt>
                <c:pt idx="2">
                  <c:v>16.8</c:v>
                </c:pt>
                <c:pt idx="3">
                  <c:v>29.5</c:v>
                </c:pt>
                <c:pt idx="4">
                  <c:v>10.3</c:v>
                </c:pt>
                <c:pt idx="5">
                  <c:v>6.9</c:v>
                </c:pt>
                <c:pt idx="6">
                  <c:v>4.5</c:v>
                </c:pt>
                <c:pt idx="7">
                  <c:v>5.9</c:v>
                </c:pt>
              </c:numCache>
            </c:numRef>
          </c:val>
          <c:extLst>
            <c:ext xmlns:c16="http://schemas.microsoft.com/office/drawing/2014/chart" uri="{C3380CC4-5D6E-409C-BE32-E72D297353CC}">
              <c16:uniqueId val="{00000000-E2A3-4A6E-8869-B2AFA18FF433}"/>
            </c:ext>
          </c:extLst>
        </c:ser>
        <c:ser>
          <c:idx val="1"/>
          <c:order val="1"/>
          <c:tx>
            <c:strRef>
              <c:f>Munka1!$C$1</c:f>
              <c:strCache>
                <c:ptCount val="1"/>
                <c:pt idx="0">
                  <c:v>2023.05.22</c:v>
                </c:pt>
              </c:strCache>
            </c:strRef>
          </c:tx>
          <c:spPr>
            <a:solidFill>
              <a:schemeClr val="accent2"/>
            </a:solidFill>
            <a:ln>
              <a:noFill/>
            </a:ln>
            <a:effectLst/>
          </c:spPr>
          <c:invertIfNegative val="0"/>
          <c:dPt>
            <c:idx val="7"/>
            <c:invertIfNegative val="0"/>
            <c:bubble3D val="0"/>
            <c:spPr>
              <a:solidFill>
                <a:schemeClr val="accent5">
                  <a:lumMod val="75000"/>
                </a:schemeClr>
              </a:solidFill>
              <a:ln>
                <a:noFill/>
              </a:ln>
              <a:effectLst/>
            </c:spPr>
            <c:extLst>
              <c:ext xmlns:c16="http://schemas.microsoft.com/office/drawing/2014/chart" uri="{C3380CC4-5D6E-409C-BE32-E72D297353CC}">
                <c16:uniqueId val="{00000003-E2A3-4A6E-8869-B2AFA18FF43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Az utazást megelőző évben vagy korábban</c:v>
                </c:pt>
                <c:pt idx="1">
                  <c:v>Az utazást megelőző fél évben</c:v>
                </c:pt>
                <c:pt idx="2">
                  <c:v>4-5 hónappal az utazás előtt</c:v>
                </c:pt>
                <c:pt idx="3">
                  <c:v>2-3 hónappal az utazás előtt</c:v>
                </c:pt>
                <c:pt idx="4">
                  <c:v>Az utazást megelőző hónapban</c:v>
                </c:pt>
                <c:pt idx="5">
                  <c:v>Az utazást megelőző hetekben</c:v>
                </c:pt>
                <c:pt idx="6">
                  <c:v>Az utazást megelőző napokban</c:v>
                </c:pt>
                <c:pt idx="7">
                  <c:v>Nem tudom / nem válaszolok</c:v>
                </c:pt>
              </c:strCache>
            </c:strRef>
          </c:cat>
          <c:val>
            <c:numRef>
              <c:f>Munka1!$C$2:$C$9</c:f>
              <c:numCache>
                <c:formatCode>###0.0</c:formatCode>
                <c:ptCount val="8"/>
                <c:pt idx="0">
                  <c:v>3</c:v>
                </c:pt>
                <c:pt idx="1">
                  <c:v>23.5</c:v>
                </c:pt>
                <c:pt idx="2">
                  <c:v>18.100000000000001</c:v>
                </c:pt>
                <c:pt idx="3">
                  <c:v>30.4</c:v>
                </c:pt>
                <c:pt idx="4">
                  <c:v>11.4</c:v>
                </c:pt>
                <c:pt idx="5">
                  <c:v>6.9</c:v>
                </c:pt>
                <c:pt idx="6">
                  <c:v>2.4</c:v>
                </c:pt>
                <c:pt idx="7">
                  <c:v>4.3</c:v>
                </c:pt>
              </c:numCache>
            </c:numRef>
          </c:val>
          <c:extLst>
            <c:ext xmlns:c16="http://schemas.microsoft.com/office/drawing/2014/chart" uri="{C3380CC4-5D6E-409C-BE32-E72D297353CC}">
              <c16:uniqueId val="{00000001-E2A3-4A6E-8869-B2AFA18FF433}"/>
            </c:ext>
          </c:extLst>
        </c:ser>
        <c:ser>
          <c:idx val="2"/>
          <c:order val="2"/>
          <c:tx>
            <c:strRef>
              <c:f>Munka1!$D$1</c:f>
              <c:strCache>
                <c:ptCount val="1"/>
                <c:pt idx="0">
                  <c:v>2023.06.14</c:v>
                </c:pt>
              </c:strCache>
            </c:strRef>
          </c:tx>
          <c:spPr>
            <a:solidFill>
              <a:schemeClr val="accent3"/>
            </a:solidFill>
            <a:ln>
              <a:noFill/>
            </a:ln>
            <a:effectLst/>
          </c:spPr>
          <c:invertIfNegative val="0"/>
          <c:dPt>
            <c:idx val="7"/>
            <c:invertIfNegative val="0"/>
            <c:bubble3D val="0"/>
            <c:spPr>
              <a:solidFill>
                <a:schemeClr val="accent5">
                  <a:lumMod val="50000"/>
                </a:schemeClr>
              </a:solidFill>
              <a:ln>
                <a:noFill/>
              </a:ln>
              <a:effectLst/>
            </c:spPr>
            <c:extLst>
              <c:ext xmlns:c16="http://schemas.microsoft.com/office/drawing/2014/chart" uri="{C3380CC4-5D6E-409C-BE32-E72D297353CC}">
                <c16:uniqueId val="{00000005-4AE5-4617-A7CD-AFBC05C2BE6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Az utazást megelőző évben vagy korábban</c:v>
                </c:pt>
                <c:pt idx="1">
                  <c:v>Az utazást megelőző fél évben</c:v>
                </c:pt>
                <c:pt idx="2">
                  <c:v>4-5 hónappal az utazás előtt</c:v>
                </c:pt>
                <c:pt idx="3">
                  <c:v>2-3 hónappal az utazás előtt</c:v>
                </c:pt>
                <c:pt idx="4">
                  <c:v>Az utazást megelőző hónapban</c:v>
                </c:pt>
                <c:pt idx="5">
                  <c:v>Az utazást megelőző hetekben</c:v>
                </c:pt>
                <c:pt idx="6">
                  <c:v>Az utazást megelőző napokban</c:v>
                </c:pt>
                <c:pt idx="7">
                  <c:v>Nem tudom / nem válaszolok</c:v>
                </c:pt>
              </c:strCache>
            </c:strRef>
          </c:cat>
          <c:val>
            <c:numRef>
              <c:f>Munka1!$D$2:$D$9</c:f>
              <c:numCache>
                <c:formatCode>###0.0</c:formatCode>
                <c:ptCount val="8"/>
                <c:pt idx="0">
                  <c:v>1.8</c:v>
                </c:pt>
                <c:pt idx="1">
                  <c:v>21.8</c:v>
                </c:pt>
                <c:pt idx="2">
                  <c:v>18.399999999999999</c:v>
                </c:pt>
                <c:pt idx="3">
                  <c:v>30.2</c:v>
                </c:pt>
                <c:pt idx="4" formatCode="General">
                  <c:v>12.2</c:v>
                </c:pt>
                <c:pt idx="5" formatCode="General">
                  <c:v>7.1</c:v>
                </c:pt>
                <c:pt idx="6" formatCode="General">
                  <c:v>3.2</c:v>
                </c:pt>
                <c:pt idx="7" formatCode="General">
                  <c:v>5.3</c:v>
                </c:pt>
              </c:numCache>
            </c:numRef>
          </c:val>
          <c:extLst>
            <c:ext xmlns:c16="http://schemas.microsoft.com/office/drawing/2014/chart" uri="{C3380CC4-5D6E-409C-BE32-E72D297353CC}">
              <c16:uniqueId val="{00000004-4AE5-4617-A7CD-AFBC05C2BE62}"/>
            </c:ext>
          </c:extLst>
        </c:ser>
        <c:dLbls>
          <c:dLblPos val="outEnd"/>
          <c:showLegendKey val="0"/>
          <c:showVal val="1"/>
          <c:showCatName val="0"/>
          <c:showSerName val="0"/>
          <c:showPercent val="0"/>
          <c:showBubbleSize val="0"/>
        </c:dLbls>
        <c:gapWidth val="182"/>
        <c:axId val="315676192"/>
        <c:axId val="315678936"/>
      </c:barChart>
      <c:catAx>
        <c:axId val="315676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15678936"/>
        <c:crosses val="autoZero"/>
        <c:auto val="1"/>
        <c:lblAlgn val="ctr"/>
        <c:lblOffset val="100"/>
        <c:noMultiLvlLbl val="0"/>
      </c:catAx>
      <c:valAx>
        <c:axId val="315678936"/>
        <c:scaling>
          <c:orientation val="minMax"/>
        </c:scaling>
        <c:delete val="1"/>
        <c:axPos val="t"/>
        <c:numFmt formatCode="###0.0" sourceLinked="1"/>
        <c:majorTickMark val="none"/>
        <c:minorTickMark val="none"/>
        <c:tickLblPos val="nextTo"/>
        <c:crossAx val="315676192"/>
        <c:crosses val="autoZero"/>
        <c:crossBetween val="between"/>
      </c:valAx>
      <c:spPr>
        <a:noFill/>
        <a:ln>
          <a:noFill/>
        </a:ln>
        <a:effectLst/>
      </c:spPr>
    </c:plotArea>
    <c:legend>
      <c:legendPos val="r"/>
      <c:layout>
        <c:manualLayout>
          <c:xMode val="edge"/>
          <c:yMode val="edge"/>
          <c:x val="0.88068989676092135"/>
          <c:y val="0.58430603023970173"/>
          <c:w val="8.7573067251546816E-2"/>
          <c:h val="0.181900083714479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hu-HU"/>
              <a:t>élőfej</a:t>
            </a:r>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76E48-5561-4098-93F7-EF3C3E46179A}" type="datetimeFigureOut">
              <a:rPr lang="hu-HU" smtClean="0"/>
              <a:pPr/>
              <a:t>2023. 06. 21.</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295AB8-5470-4562-BDA1-01955C55DD56}" type="slidenum">
              <a:rPr lang="hu-HU" smtClean="0"/>
              <a:pPr/>
              <a:t>‹#›</a:t>
            </a:fld>
            <a:endParaRPr lang="hu-HU"/>
          </a:p>
        </p:txBody>
      </p:sp>
    </p:spTree>
    <p:extLst>
      <p:ext uri="{BB962C8B-B14F-4D97-AF65-F5344CB8AC3E}">
        <p14:creationId xmlns:p14="http://schemas.microsoft.com/office/powerpoint/2010/main" val="333470445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hu-HU"/>
              <a:t>élőfej</a:t>
            </a:r>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24FFD-87F1-4A0E-A595-529AE55D1FE9}" type="datetimeFigureOut">
              <a:rPr lang="hu-HU" smtClean="0"/>
              <a:pPr/>
              <a:t>2023. 06. 21.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32531-A6AC-4833-8ADC-3C33523F8435}" type="slidenum">
              <a:rPr lang="hu-HU" smtClean="0"/>
              <a:pPr/>
              <a:t>‹#›</a:t>
            </a:fld>
            <a:endParaRPr lang="hu-HU"/>
          </a:p>
        </p:txBody>
      </p:sp>
    </p:spTree>
    <p:extLst>
      <p:ext uri="{BB962C8B-B14F-4D97-AF65-F5344CB8AC3E}">
        <p14:creationId xmlns:p14="http://schemas.microsoft.com/office/powerpoint/2010/main" val="360836266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8</a:t>
            </a:fld>
            <a:endParaRPr lang="hu-HU"/>
          </a:p>
        </p:txBody>
      </p:sp>
    </p:spTree>
    <p:extLst>
      <p:ext uri="{BB962C8B-B14F-4D97-AF65-F5344CB8AC3E}">
        <p14:creationId xmlns:p14="http://schemas.microsoft.com/office/powerpoint/2010/main" val="352585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31</a:t>
            </a:fld>
            <a:endParaRPr lang="hu-HU"/>
          </a:p>
        </p:txBody>
      </p:sp>
    </p:spTree>
    <p:extLst>
      <p:ext uri="{BB962C8B-B14F-4D97-AF65-F5344CB8AC3E}">
        <p14:creationId xmlns:p14="http://schemas.microsoft.com/office/powerpoint/2010/main" val="227519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45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02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7963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94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5456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268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33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25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51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9</a:t>
            </a:fld>
            <a:endParaRPr lang="hu-HU"/>
          </a:p>
        </p:txBody>
      </p:sp>
    </p:spTree>
    <p:extLst>
      <p:ext uri="{BB962C8B-B14F-4D97-AF65-F5344CB8AC3E}">
        <p14:creationId xmlns:p14="http://schemas.microsoft.com/office/powerpoint/2010/main" val="8383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7887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390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6918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99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4412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982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870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120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233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29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10</a:t>
            </a:fld>
            <a:endParaRPr lang="hu-HU"/>
          </a:p>
        </p:txBody>
      </p:sp>
    </p:spTree>
    <p:extLst>
      <p:ext uri="{BB962C8B-B14F-4D97-AF65-F5344CB8AC3E}">
        <p14:creationId xmlns:p14="http://schemas.microsoft.com/office/powerpoint/2010/main" val="1220101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7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19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a:ea typeface="+mn-ea"/>
                <a:cs typeface="+mn-cs"/>
              </a:rPr>
              <a:t>élőfej</a:t>
            </a: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2531-A6AC-4833-8ADC-3C33523F843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39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11</a:t>
            </a:fld>
            <a:endParaRPr lang="hu-HU"/>
          </a:p>
        </p:txBody>
      </p:sp>
    </p:spTree>
    <p:extLst>
      <p:ext uri="{BB962C8B-B14F-4D97-AF65-F5344CB8AC3E}">
        <p14:creationId xmlns:p14="http://schemas.microsoft.com/office/powerpoint/2010/main" val="415096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13</a:t>
            </a:fld>
            <a:endParaRPr lang="hu-HU"/>
          </a:p>
        </p:txBody>
      </p:sp>
    </p:spTree>
    <p:extLst>
      <p:ext uri="{BB962C8B-B14F-4D97-AF65-F5344CB8AC3E}">
        <p14:creationId xmlns:p14="http://schemas.microsoft.com/office/powerpoint/2010/main" val="35193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14</a:t>
            </a:fld>
            <a:endParaRPr lang="hu-HU"/>
          </a:p>
        </p:txBody>
      </p:sp>
    </p:spTree>
    <p:extLst>
      <p:ext uri="{BB962C8B-B14F-4D97-AF65-F5344CB8AC3E}">
        <p14:creationId xmlns:p14="http://schemas.microsoft.com/office/powerpoint/2010/main" val="217664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15</a:t>
            </a:fld>
            <a:endParaRPr lang="hu-HU"/>
          </a:p>
        </p:txBody>
      </p:sp>
    </p:spTree>
    <p:extLst>
      <p:ext uri="{BB962C8B-B14F-4D97-AF65-F5344CB8AC3E}">
        <p14:creationId xmlns:p14="http://schemas.microsoft.com/office/powerpoint/2010/main" val="260381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28</a:t>
            </a:fld>
            <a:endParaRPr lang="hu-HU"/>
          </a:p>
        </p:txBody>
      </p:sp>
    </p:spTree>
    <p:extLst>
      <p:ext uri="{BB962C8B-B14F-4D97-AF65-F5344CB8AC3E}">
        <p14:creationId xmlns:p14="http://schemas.microsoft.com/office/powerpoint/2010/main" val="408294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idx="10"/>
          </p:nvPr>
        </p:nvSpPr>
        <p:spPr/>
        <p:txBody>
          <a:bodyPr/>
          <a:lstStyle/>
          <a:p>
            <a:r>
              <a:rPr lang="hu-HU"/>
              <a:t>élőfej</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F632531-A6AC-4833-8ADC-3C33523F8435}" type="slidenum">
              <a:rPr lang="hu-HU" smtClean="0"/>
              <a:pPr/>
              <a:t>30</a:t>
            </a:fld>
            <a:endParaRPr lang="hu-HU"/>
          </a:p>
        </p:txBody>
      </p:sp>
    </p:spTree>
    <p:extLst>
      <p:ext uri="{BB962C8B-B14F-4D97-AF65-F5344CB8AC3E}">
        <p14:creationId xmlns:p14="http://schemas.microsoft.com/office/powerpoint/2010/main" val="2865552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ÍMLAP">
    <p:bg>
      <p:bgRef idx="1001">
        <a:schemeClr val="bg1"/>
      </p:bgRef>
    </p:bg>
    <p:spTree>
      <p:nvGrpSpPr>
        <p:cNvPr id="1" name=""/>
        <p:cNvGrpSpPr/>
        <p:nvPr/>
      </p:nvGrpSpPr>
      <p:grpSpPr>
        <a:xfrm>
          <a:off x="0" y="0"/>
          <a:ext cx="0" cy="0"/>
          <a:chOff x="0" y="0"/>
          <a:chExt cx="0" cy="0"/>
        </a:xfrm>
      </p:grpSpPr>
      <p:sp>
        <p:nvSpPr>
          <p:cNvPr id="3" name="Alcím 2"/>
          <p:cNvSpPr>
            <a:spLocks noGrp="1"/>
          </p:cNvSpPr>
          <p:nvPr>
            <p:ph type="subTitle" idx="1" hasCustomPrompt="1"/>
          </p:nvPr>
        </p:nvSpPr>
        <p:spPr>
          <a:xfrm>
            <a:off x="346365" y="5748481"/>
            <a:ext cx="11526980" cy="370586"/>
          </a:xfrm>
        </p:spPr>
        <p:txBody>
          <a:bodyPr anchor="t"/>
          <a:lstStyle>
            <a:lvl1pPr marL="0" indent="0" algn="ctr">
              <a:lnSpc>
                <a:spcPct val="100000"/>
              </a:lnSpc>
              <a:spcBef>
                <a:spcPts val="1200"/>
              </a:spcBef>
              <a:buNone/>
              <a:defRPr sz="2400" b="0" cap="all" baseline="0">
                <a:solidFill>
                  <a:schemeClr val="tx2"/>
                </a:solidFill>
              </a:defRPr>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hu-HU" dirty="0"/>
              <a:t>cégnév szerkesztése</a:t>
            </a:r>
          </a:p>
        </p:txBody>
      </p:sp>
      <p:sp>
        <p:nvSpPr>
          <p:cNvPr id="2" name="Cím 1"/>
          <p:cNvSpPr>
            <a:spLocks noGrp="1"/>
          </p:cNvSpPr>
          <p:nvPr>
            <p:ph type="title" hasCustomPrompt="1"/>
          </p:nvPr>
        </p:nvSpPr>
        <p:spPr>
          <a:xfrm>
            <a:off x="346365" y="720436"/>
            <a:ext cx="11526980" cy="1611768"/>
          </a:xfrm>
        </p:spPr>
        <p:txBody>
          <a:bodyPr/>
          <a:lstStyle>
            <a:lvl1pPr algn="ctr">
              <a:lnSpc>
                <a:spcPct val="100000"/>
              </a:lnSpc>
              <a:defRPr cap="all" baseline="0">
                <a:solidFill>
                  <a:schemeClr val="tx2"/>
                </a:solidFill>
              </a:defRPr>
            </a:lvl1pPr>
          </a:lstStyle>
          <a:p>
            <a:r>
              <a:rPr lang="hu-HU" dirty="0"/>
              <a:t>főcím szerkesztése – 3 sor fér ki</a:t>
            </a:r>
          </a:p>
        </p:txBody>
      </p:sp>
      <p:sp>
        <p:nvSpPr>
          <p:cNvPr id="11" name="Szöveg helye 10"/>
          <p:cNvSpPr>
            <a:spLocks noGrp="1"/>
          </p:cNvSpPr>
          <p:nvPr>
            <p:ph type="body" sz="quarter" idx="11" hasCustomPrompt="1"/>
          </p:nvPr>
        </p:nvSpPr>
        <p:spPr>
          <a:xfrm>
            <a:off x="346365" y="2454574"/>
            <a:ext cx="11526980" cy="1036770"/>
          </a:xfrm>
        </p:spPr>
        <p:txBody>
          <a:bodyPr/>
          <a:lstStyle>
            <a:lvl1pPr marL="0" indent="0" algn="ctr">
              <a:buNone/>
              <a:defRPr sz="2800" cap="all" baseline="0">
                <a:solidFill>
                  <a:schemeClr val="tx2"/>
                </a:solidFill>
              </a:defRPr>
            </a:lvl1pPr>
          </a:lstStyle>
          <a:p>
            <a:pPr lvl="0"/>
            <a:r>
              <a:rPr lang="hu-HU" dirty="0"/>
              <a:t>alcím szerkesztése – 2 sor fér ki</a:t>
            </a:r>
          </a:p>
        </p:txBody>
      </p:sp>
      <p:sp>
        <p:nvSpPr>
          <p:cNvPr id="17" name="Szöveg helye 16"/>
          <p:cNvSpPr>
            <a:spLocks noGrp="1"/>
          </p:cNvSpPr>
          <p:nvPr>
            <p:ph type="body" sz="quarter" idx="12" hasCustomPrompt="1"/>
          </p:nvPr>
        </p:nvSpPr>
        <p:spPr>
          <a:xfrm>
            <a:off x="3948546" y="6137564"/>
            <a:ext cx="4322618" cy="290946"/>
          </a:xfrm>
        </p:spPr>
        <p:txBody>
          <a:bodyPr anchor="t"/>
          <a:lstStyle>
            <a:lvl1pPr marL="0" indent="0" algn="ctr">
              <a:buNone/>
              <a:defRPr sz="2400" cap="all" baseline="0">
                <a:solidFill>
                  <a:schemeClr val="tx2"/>
                </a:solidFill>
              </a:defRPr>
            </a:lvl1pPr>
          </a:lstStyle>
          <a:p>
            <a:pPr lvl="0"/>
            <a:r>
              <a:rPr lang="hu-HU" dirty="0"/>
              <a:t>DÁTUM szerkesztése</a:t>
            </a:r>
          </a:p>
        </p:txBody>
      </p:sp>
      <p:pic>
        <p:nvPicPr>
          <p:cNvPr id="4" name="Kép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4165" y="3934852"/>
            <a:ext cx="2748923" cy="1335758"/>
          </a:xfrm>
          <a:prstGeom prst="rect">
            <a:avLst/>
          </a:prstGeom>
        </p:spPr>
      </p:pic>
    </p:spTree>
    <p:extLst>
      <p:ext uri="{BB962C8B-B14F-4D97-AF65-F5344CB8AC3E}">
        <p14:creationId xmlns:p14="http://schemas.microsoft.com/office/powerpoint/2010/main" val="308806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6"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émaelválasztó">
    <p:bg>
      <p:bgPr>
        <a:solidFill>
          <a:schemeClr val="bg1"/>
        </a:solidFill>
        <a:effectLst/>
      </p:bgPr>
    </p:bg>
    <p:spTree>
      <p:nvGrpSpPr>
        <p:cNvPr id="1" name=""/>
        <p:cNvGrpSpPr/>
        <p:nvPr/>
      </p:nvGrpSpPr>
      <p:grpSpPr>
        <a:xfrm>
          <a:off x="0" y="0"/>
          <a:ext cx="0" cy="0"/>
          <a:chOff x="0" y="0"/>
          <a:chExt cx="0" cy="0"/>
        </a:xfrm>
      </p:grpSpPr>
      <p:pic>
        <p:nvPicPr>
          <p:cNvPr id="3" name="Kép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08710" y="1283230"/>
            <a:ext cx="2314937" cy="2029819"/>
          </a:xfrm>
          <a:prstGeom prst="rect">
            <a:avLst/>
          </a:prstGeom>
        </p:spPr>
      </p:pic>
      <p:sp>
        <p:nvSpPr>
          <p:cNvPr id="2" name="Cím 1"/>
          <p:cNvSpPr>
            <a:spLocks noGrp="1"/>
          </p:cNvSpPr>
          <p:nvPr>
            <p:ph type="ctrTitle" hasCustomPrompt="1"/>
          </p:nvPr>
        </p:nvSpPr>
        <p:spPr>
          <a:xfrm>
            <a:off x="1922618" y="3677220"/>
            <a:ext cx="8478778" cy="1836889"/>
          </a:xfrm>
        </p:spPr>
        <p:txBody>
          <a:bodyPr anchor="t">
            <a:noAutofit/>
          </a:bodyPr>
          <a:lstStyle>
            <a:lvl1pPr algn="ctr">
              <a:lnSpc>
                <a:spcPct val="120000"/>
              </a:lnSpc>
              <a:defRPr sz="3200" b="1" i="1" cap="all" baseline="0">
                <a:solidFill>
                  <a:schemeClr val="tx2"/>
                </a:solidFill>
                <a:latin typeface="+mj-lt"/>
              </a:defRPr>
            </a:lvl1pPr>
          </a:lstStyle>
          <a:p>
            <a:r>
              <a:rPr lang="hu-HU" dirty="0"/>
              <a:t>MINTACÍM SZERKESZTÉSE – 3 sor fér ki</a:t>
            </a:r>
            <a:br>
              <a:rPr lang="hu-HU" dirty="0"/>
            </a:br>
            <a:r>
              <a:rPr lang="hu-HU" dirty="0"/>
              <a:t>TÉMAELVÁLASZTÓ</a:t>
            </a:r>
            <a:br>
              <a:rPr lang="hu-HU" dirty="0"/>
            </a:br>
            <a:r>
              <a:rPr lang="hu-HU" dirty="0"/>
              <a:t>3.sor</a:t>
            </a:r>
          </a:p>
        </p:txBody>
      </p:sp>
      <p:sp>
        <p:nvSpPr>
          <p:cNvPr id="18" name="Téglalap 17"/>
          <p:cNvSpPr/>
          <p:nvPr userDrawn="1"/>
        </p:nvSpPr>
        <p:spPr>
          <a:xfrm>
            <a:off x="11550316" y="6392110"/>
            <a:ext cx="300790" cy="300790"/>
          </a:xfrm>
          <a:prstGeom prst="rect">
            <a:avLst/>
          </a:prstGeom>
          <a:solidFill>
            <a:srgbClr val="29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Tree>
    <p:extLst>
      <p:ext uri="{BB962C8B-B14F-4D97-AF65-F5344CB8AC3E}">
        <p14:creationId xmlns:p14="http://schemas.microsoft.com/office/powerpoint/2010/main" val="21774380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émaelválasztó alcímmel">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922522" y="3255189"/>
            <a:ext cx="8478778" cy="1133931"/>
          </a:xfrm>
        </p:spPr>
        <p:txBody>
          <a:bodyPr anchor="t">
            <a:noAutofit/>
          </a:bodyPr>
          <a:lstStyle>
            <a:lvl1pPr algn="ctr">
              <a:lnSpc>
                <a:spcPct val="120000"/>
              </a:lnSpc>
              <a:defRPr sz="3200" b="1" i="1" cap="all" baseline="0">
                <a:solidFill>
                  <a:schemeClr val="tx2"/>
                </a:solidFill>
                <a:latin typeface="+mj-lt"/>
              </a:defRPr>
            </a:lvl1pPr>
          </a:lstStyle>
          <a:p>
            <a:r>
              <a:rPr lang="hu-HU" dirty="0"/>
              <a:t>MINTACÍM SZERKESZTÉSE – 2 sor fér ki</a:t>
            </a:r>
            <a:br>
              <a:rPr lang="hu-HU" dirty="0"/>
            </a:br>
            <a:r>
              <a:rPr lang="hu-HU" dirty="0"/>
              <a:t>TÉMAELVÁLASZTÓ</a:t>
            </a:r>
          </a:p>
        </p:txBody>
      </p:sp>
      <p:sp>
        <p:nvSpPr>
          <p:cNvPr id="18" name="Téglalap 17"/>
          <p:cNvSpPr/>
          <p:nvPr userDrawn="1"/>
        </p:nvSpPr>
        <p:spPr>
          <a:xfrm>
            <a:off x="11550316" y="6392110"/>
            <a:ext cx="300790" cy="300790"/>
          </a:xfrm>
          <a:prstGeom prst="rect">
            <a:avLst/>
          </a:prstGeom>
          <a:solidFill>
            <a:srgbClr val="29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4" name="Szöveg helye 3"/>
          <p:cNvSpPr>
            <a:spLocks noGrp="1"/>
          </p:cNvSpPr>
          <p:nvPr>
            <p:ph type="body" sz="quarter" idx="13" hasCustomPrompt="1"/>
          </p:nvPr>
        </p:nvSpPr>
        <p:spPr>
          <a:xfrm>
            <a:off x="1922463" y="4508392"/>
            <a:ext cx="8478837" cy="1125537"/>
          </a:xfrm>
        </p:spPr>
        <p:txBody>
          <a:bodyPr/>
          <a:lstStyle>
            <a:lvl1pPr marL="0" indent="0" algn="ctr">
              <a:lnSpc>
                <a:spcPct val="100000"/>
              </a:lnSpc>
              <a:spcBef>
                <a:spcPts val="0"/>
              </a:spcBef>
              <a:buNone/>
              <a:defRPr sz="3200" i="1" baseline="0">
                <a:solidFill>
                  <a:schemeClr val="tx1">
                    <a:lumMod val="65000"/>
                    <a:lumOff val="35000"/>
                  </a:schemeClr>
                </a:solidFill>
              </a:defRPr>
            </a:lvl1pPr>
          </a:lstStyle>
          <a:p>
            <a:pPr lvl="0"/>
            <a:r>
              <a:rPr lang="hu-HU" dirty="0"/>
              <a:t>Alcím szerkesztése – 2 sor fér ki</a:t>
            </a:r>
          </a:p>
          <a:p>
            <a:pPr lvl="0"/>
            <a:r>
              <a:rPr lang="hu-HU" dirty="0"/>
              <a:t>2.sor</a:t>
            </a:r>
          </a:p>
        </p:txBody>
      </p:sp>
      <p:pic>
        <p:nvPicPr>
          <p:cNvPr id="10" name="Kép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08710" y="866541"/>
            <a:ext cx="2314937" cy="2029819"/>
          </a:xfrm>
          <a:prstGeom prst="rect">
            <a:avLst/>
          </a:prstGeom>
        </p:spPr>
      </p:pic>
    </p:spTree>
    <p:extLst>
      <p:ext uri="{BB962C8B-B14F-4D97-AF65-F5344CB8AC3E}">
        <p14:creationId xmlns:p14="http://schemas.microsoft.com/office/powerpoint/2010/main" val="7869945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5264150" cy="4370220"/>
          </a:xfrm>
        </p:spPr>
        <p:txBody>
          <a:bodyPr anchor="b">
            <a:normAutofit/>
          </a:bodyPr>
          <a:lstStyle>
            <a:lvl1pPr algn="l">
              <a:defRPr sz="6000">
                <a:solidFill>
                  <a:schemeClr val="tx1">
                    <a:lumMod val="95000"/>
                    <a:lumOff val="5000"/>
                  </a:schemeClr>
                </a:solidFill>
              </a:defRPr>
            </a:lvl1pPr>
          </a:lstStyle>
          <a:p>
            <a:r>
              <a:rPr lang="hu-HU" dirty="0"/>
              <a:t>Mintacím szerkesztése</a:t>
            </a:r>
          </a:p>
        </p:txBody>
      </p:sp>
      <p:sp>
        <p:nvSpPr>
          <p:cNvPr id="3" name="Szöveg helye 2"/>
          <p:cNvSpPr>
            <a:spLocks noGrp="1"/>
          </p:cNvSpPr>
          <p:nvPr>
            <p:ph type="body" idx="1" hasCustomPrompt="1"/>
          </p:nvPr>
        </p:nvSpPr>
        <p:spPr>
          <a:xfrm>
            <a:off x="6352672" y="4742115"/>
            <a:ext cx="5021179" cy="500480"/>
          </a:xfrm>
          <a:solidFill>
            <a:srgbClr val="FFC000"/>
          </a:solidFill>
        </p:spPr>
        <p:txBody>
          <a:bodyPr/>
          <a:lstStyle>
            <a:lvl1pPr marL="0" indent="0" algn="r">
              <a:buNone/>
              <a:defRPr sz="3200" b="1" baseline="0">
                <a:solidFill>
                  <a:schemeClr val="tx1">
                    <a:lumMod val="65000"/>
                    <a:lumOff val="3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SZERZŐ NEVE</a:t>
            </a:r>
          </a:p>
        </p:txBody>
      </p:sp>
      <p:sp>
        <p:nvSpPr>
          <p:cNvPr id="4" name="Dátum helye 3"/>
          <p:cNvSpPr>
            <a:spLocks noGrp="1"/>
          </p:cNvSpPr>
          <p:nvPr>
            <p:ph type="dt" sz="half" idx="10"/>
          </p:nvPr>
        </p:nvSpPr>
        <p:spPr/>
        <p:txBody>
          <a:bodyPr/>
          <a:lstStyle/>
          <a:p>
            <a:fld id="{5BCC6AC0-B48A-4DB1-94A0-709E9E43E488}" type="datetime1">
              <a:rPr lang="hu-HU" smtClean="0"/>
              <a:t>2023. 06. 21.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A0B5D20-90C6-47BB-A188-49E443ACD015}" type="slidenum">
              <a:rPr lang="hu-HU" smtClean="0"/>
              <a:pPr/>
              <a:t>‹#›</a:t>
            </a:fld>
            <a:r>
              <a:rPr lang="hu-HU" dirty="0"/>
              <a:t>. oldal</a:t>
            </a:r>
          </a:p>
        </p:txBody>
      </p:sp>
      <p:sp>
        <p:nvSpPr>
          <p:cNvPr id="7" name="Szöveg helye 2"/>
          <p:cNvSpPr>
            <a:spLocks noGrp="1"/>
          </p:cNvSpPr>
          <p:nvPr>
            <p:ph type="body" idx="13" hasCustomPrompt="1"/>
          </p:nvPr>
        </p:nvSpPr>
        <p:spPr>
          <a:xfrm>
            <a:off x="6352672" y="5261811"/>
            <a:ext cx="5021179" cy="818147"/>
          </a:xfrm>
        </p:spPr>
        <p:txBody>
          <a:bodyPr>
            <a:noAutofit/>
          </a:bodyPr>
          <a:lstStyle>
            <a:lvl1pPr marL="0" indent="0" algn="r">
              <a:lnSpc>
                <a:spcPct val="100000"/>
              </a:lnSpc>
              <a:spcBef>
                <a:spcPts val="0"/>
              </a:spcBef>
              <a:buNone/>
              <a:defRPr sz="2400" b="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szerző titulusa</a:t>
            </a:r>
          </a:p>
          <a:p>
            <a:pPr lvl="0"/>
            <a:r>
              <a:rPr lang="hu-HU" dirty="0"/>
              <a:t>szerző@</a:t>
            </a:r>
            <a:r>
              <a:rPr lang="hu-HU" dirty="0" err="1"/>
              <a:t>szazadveg.hu</a:t>
            </a:r>
            <a:endParaRPr lang="hu-HU" dirty="0"/>
          </a:p>
        </p:txBody>
      </p:sp>
      <p:grpSp>
        <p:nvGrpSpPr>
          <p:cNvPr id="18" name="object 16"/>
          <p:cNvGrpSpPr/>
          <p:nvPr userDrawn="1"/>
        </p:nvGrpSpPr>
        <p:grpSpPr>
          <a:xfrm>
            <a:off x="10315017" y="317098"/>
            <a:ext cx="1619999" cy="1620000"/>
            <a:chOff x="400200" y="698516"/>
            <a:chExt cx="525145" cy="525145"/>
          </a:xfrm>
        </p:grpSpPr>
        <p:sp>
          <p:nvSpPr>
            <p:cNvPr id="19" name="object 18"/>
            <p:cNvSpPr/>
            <p:nvPr/>
          </p:nvSpPr>
          <p:spPr>
            <a:xfrm>
              <a:off x="400200" y="698516"/>
              <a:ext cx="525145" cy="525145"/>
            </a:xfrm>
            <a:custGeom>
              <a:avLst/>
              <a:gdLst/>
              <a:ahLst/>
              <a:cxnLst/>
              <a:rect l="l" t="t" r="r" b="b"/>
              <a:pathLst>
                <a:path w="525144" h="525144">
                  <a:moveTo>
                    <a:pt x="160246" y="329934"/>
                  </a:moveTo>
                  <a:lnTo>
                    <a:pt x="96635" y="329934"/>
                  </a:lnTo>
                  <a:lnTo>
                    <a:pt x="194967" y="428256"/>
                  </a:lnTo>
                  <a:lnTo>
                    <a:pt x="188392" y="434842"/>
                  </a:lnTo>
                  <a:lnTo>
                    <a:pt x="184875" y="440136"/>
                  </a:lnTo>
                  <a:lnTo>
                    <a:pt x="183703" y="446156"/>
                  </a:lnTo>
                  <a:lnTo>
                    <a:pt x="184875" y="452176"/>
                  </a:lnTo>
                  <a:lnTo>
                    <a:pt x="188392" y="457470"/>
                  </a:lnTo>
                  <a:lnTo>
                    <a:pt x="251133" y="520211"/>
                  </a:lnTo>
                  <a:lnTo>
                    <a:pt x="256429" y="523728"/>
                  </a:lnTo>
                  <a:lnTo>
                    <a:pt x="262452" y="524900"/>
                  </a:lnTo>
                  <a:lnTo>
                    <a:pt x="268476" y="523728"/>
                  </a:lnTo>
                  <a:lnTo>
                    <a:pt x="273771" y="520211"/>
                  </a:lnTo>
                  <a:lnTo>
                    <a:pt x="336513" y="457470"/>
                  </a:lnTo>
                  <a:lnTo>
                    <a:pt x="340023" y="452176"/>
                  </a:lnTo>
                  <a:lnTo>
                    <a:pt x="341193" y="446156"/>
                  </a:lnTo>
                  <a:lnTo>
                    <a:pt x="340023" y="440136"/>
                  </a:lnTo>
                  <a:lnTo>
                    <a:pt x="336513" y="434842"/>
                  </a:lnTo>
                  <a:lnTo>
                    <a:pt x="329864" y="428193"/>
                  </a:lnTo>
                  <a:lnTo>
                    <a:pt x="361570" y="396456"/>
                  </a:lnTo>
                  <a:lnTo>
                    <a:pt x="226767" y="396456"/>
                  </a:lnTo>
                  <a:lnTo>
                    <a:pt x="160246" y="329934"/>
                  </a:lnTo>
                  <a:close/>
                </a:path>
                <a:path w="525144" h="525144">
                  <a:moveTo>
                    <a:pt x="262452" y="367410"/>
                  </a:moveTo>
                  <a:lnTo>
                    <a:pt x="256429" y="368580"/>
                  </a:lnTo>
                  <a:lnTo>
                    <a:pt x="251133" y="372090"/>
                  </a:lnTo>
                  <a:lnTo>
                    <a:pt x="226767" y="396456"/>
                  </a:lnTo>
                  <a:lnTo>
                    <a:pt x="298127" y="396456"/>
                  </a:lnTo>
                  <a:lnTo>
                    <a:pt x="273771" y="372090"/>
                  </a:lnTo>
                  <a:lnTo>
                    <a:pt x="268476" y="368580"/>
                  </a:lnTo>
                  <a:lnTo>
                    <a:pt x="262452" y="367410"/>
                  </a:lnTo>
                  <a:close/>
                </a:path>
                <a:path w="525144" h="525144">
                  <a:moveTo>
                    <a:pt x="361737" y="128443"/>
                  </a:moveTo>
                  <a:lnTo>
                    <a:pt x="298127" y="128443"/>
                  </a:lnTo>
                  <a:lnTo>
                    <a:pt x="396459" y="226765"/>
                  </a:lnTo>
                  <a:lnTo>
                    <a:pt x="372093" y="251141"/>
                  </a:lnTo>
                  <a:lnTo>
                    <a:pt x="368577" y="256435"/>
                  </a:lnTo>
                  <a:lnTo>
                    <a:pt x="367405" y="262455"/>
                  </a:lnTo>
                  <a:lnTo>
                    <a:pt x="368577" y="268475"/>
                  </a:lnTo>
                  <a:lnTo>
                    <a:pt x="372093" y="273769"/>
                  </a:lnTo>
                  <a:lnTo>
                    <a:pt x="396427" y="298103"/>
                  </a:lnTo>
                  <a:lnTo>
                    <a:pt x="364657" y="329934"/>
                  </a:lnTo>
                  <a:lnTo>
                    <a:pt x="298127" y="396456"/>
                  </a:lnTo>
                  <a:lnTo>
                    <a:pt x="361570" y="396456"/>
                  </a:lnTo>
                  <a:lnTo>
                    <a:pt x="424761" y="333264"/>
                  </a:lnTo>
                  <a:lnTo>
                    <a:pt x="424939" y="333264"/>
                  </a:lnTo>
                  <a:lnTo>
                    <a:pt x="428248" y="329924"/>
                  </a:lnTo>
                  <a:lnTo>
                    <a:pt x="464049" y="329924"/>
                  </a:lnTo>
                  <a:lnTo>
                    <a:pt x="520214" y="273769"/>
                  </a:lnTo>
                  <a:lnTo>
                    <a:pt x="523736" y="268475"/>
                  </a:lnTo>
                  <a:lnTo>
                    <a:pt x="524910" y="262455"/>
                  </a:lnTo>
                  <a:lnTo>
                    <a:pt x="523736" y="256435"/>
                  </a:lnTo>
                  <a:lnTo>
                    <a:pt x="520214" y="251141"/>
                  </a:lnTo>
                  <a:lnTo>
                    <a:pt x="464028" y="194965"/>
                  </a:lnTo>
                  <a:lnTo>
                    <a:pt x="428259" y="194965"/>
                  </a:lnTo>
                  <a:lnTo>
                    <a:pt x="361737" y="128443"/>
                  </a:lnTo>
                  <a:close/>
                </a:path>
                <a:path w="525144" h="525144">
                  <a:moveTo>
                    <a:pt x="78742" y="183703"/>
                  </a:moveTo>
                  <a:lnTo>
                    <a:pt x="4680" y="251141"/>
                  </a:lnTo>
                  <a:lnTo>
                    <a:pt x="0" y="262455"/>
                  </a:lnTo>
                  <a:lnTo>
                    <a:pt x="1170" y="268475"/>
                  </a:lnTo>
                  <a:lnTo>
                    <a:pt x="4680" y="273769"/>
                  </a:lnTo>
                  <a:lnTo>
                    <a:pt x="67432" y="336510"/>
                  </a:lnTo>
                  <a:lnTo>
                    <a:pt x="72721" y="340026"/>
                  </a:lnTo>
                  <a:lnTo>
                    <a:pt x="78742" y="341199"/>
                  </a:lnTo>
                  <a:lnTo>
                    <a:pt x="84764" y="340026"/>
                  </a:lnTo>
                  <a:lnTo>
                    <a:pt x="90060" y="336510"/>
                  </a:lnTo>
                  <a:lnTo>
                    <a:pt x="96635" y="329934"/>
                  </a:lnTo>
                  <a:lnTo>
                    <a:pt x="160246" y="329934"/>
                  </a:lnTo>
                  <a:lnTo>
                    <a:pt x="128467" y="298103"/>
                  </a:lnTo>
                  <a:lnTo>
                    <a:pt x="152801" y="273769"/>
                  </a:lnTo>
                  <a:lnTo>
                    <a:pt x="156323" y="268475"/>
                  </a:lnTo>
                  <a:lnTo>
                    <a:pt x="157497" y="262455"/>
                  </a:lnTo>
                  <a:lnTo>
                    <a:pt x="156323" y="256435"/>
                  </a:lnTo>
                  <a:lnTo>
                    <a:pt x="152801" y="251141"/>
                  </a:lnTo>
                  <a:lnTo>
                    <a:pt x="128435" y="226765"/>
                  </a:lnTo>
                  <a:lnTo>
                    <a:pt x="160323" y="194881"/>
                  </a:lnTo>
                  <a:lnTo>
                    <a:pt x="96552" y="194881"/>
                  </a:lnTo>
                  <a:lnTo>
                    <a:pt x="90060" y="188400"/>
                  </a:lnTo>
                  <a:lnTo>
                    <a:pt x="84764" y="184877"/>
                  </a:lnTo>
                  <a:lnTo>
                    <a:pt x="78742" y="183703"/>
                  </a:lnTo>
                  <a:close/>
                </a:path>
                <a:path w="525144" h="525144">
                  <a:moveTo>
                    <a:pt x="464049" y="329924"/>
                  </a:moveTo>
                  <a:lnTo>
                    <a:pt x="428248" y="329924"/>
                  </a:lnTo>
                  <a:lnTo>
                    <a:pt x="434845" y="336510"/>
                  </a:lnTo>
                  <a:lnTo>
                    <a:pt x="440134" y="340026"/>
                  </a:lnTo>
                  <a:lnTo>
                    <a:pt x="446153" y="341199"/>
                  </a:lnTo>
                  <a:lnTo>
                    <a:pt x="452173" y="340026"/>
                  </a:lnTo>
                  <a:lnTo>
                    <a:pt x="457462" y="336510"/>
                  </a:lnTo>
                  <a:lnTo>
                    <a:pt x="464049" y="329924"/>
                  </a:lnTo>
                  <a:close/>
                </a:path>
                <a:path w="525144" h="525144">
                  <a:moveTo>
                    <a:pt x="446153" y="183703"/>
                  </a:moveTo>
                  <a:lnTo>
                    <a:pt x="440134" y="184877"/>
                  </a:lnTo>
                  <a:lnTo>
                    <a:pt x="434845" y="188400"/>
                  </a:lnTo>
                  <a:lnTo>
                    <a:pt x="428259" y="194965"/>
                  </a:lnTo>
                  <a:lnTo>
                    <a:pt x="464028" y="194965"/>
                  </a:lnTo>
                  <a:lnTo>
                    <a:pt x="457462" y="188400"/>
                  </a:lnTo>
                  <a:lnTo>
                    <a:pt x="452173" y="184877"/>
                  </a:lnTo>
                  <a:lnTo>
                    <a:pt x="446153" y="183703"/>
                  </a:lnTo>
                  <a:close/>
                </a:path>
                <a:path w="525144" h="525144">
                  <a:moveTo>
                    <a:pt x="262452" y="0"/>
                  </a:moveTo>
                  <a:lnTo>
                    <a:pt x="188392" y="67429"/>
                  </a:lnTo>
                  <a:lnTo>
                    <a:pt x="183703" y="78748"/>
                  </a:lnTo>
                  <a:lnTo>
                    <a:pt x="184875" y="84772"/>
                  </a:lnTo>
                  <a:lnTo>
                    <a:pt x="188392" y="90067"/>
                  </a:lnTo>
                  <a:lnTo>
                    <a:pt x="194884" y="96559"/>
                  </a:lnTo>
                  <a:lnTo>
                    <a:pt x="191543" y="99889"/>
                  </a:lnTo>
                  <a:lnTo>
                    <a:pt x="191543" y="100057"/>
                  </a:lnTo>
                  <a:lnTo>
                    <a:pt x="96552" y="194881"/>
                  </a:lnTo>
                  <a:lnTo>
                    <a:pt x="160323" y="194881"/>
                  </a:lnTo>
                  <a:lnTo>
                    <a:pt x="226767" y="128443"/>
                  </a:lnTo>
                  <a:lnTo>
                    <a:pt x="361737" y="128443"/>
                  </a:lnTo>
                  <a:lnTo>
                    <a:pt x="329937" y="96643"/>
                  </a:lnTo>
                  <a:lnTo>
                    <a:pt x="336513" y="90067"/>
                  </a:lnTo>
                  <a:lnTo>
                    <a:pt x="340023" y="84772"/>
                  </a:lnTo>
                  <a:lnTo>
                    <a:pt x="341193" y="78748"/>
                  </a:lnTo>
                  <a:lnTo>
                    <a:pt x="340023" y="72725"/>
                  </a:lnTo>
                  <a:lnTo>
                    <a:pt x="336513" y="67429"/>
                  </a:lnTo>
                  <a:lnTo>
                    <a:pt x="273771" y="4688"/>
                  </a:lnTo>
                  <a:lnTo>
                    <a:pt x="268476" y="1172"/>
                  </a:lnTo>
                  <a:lnTo>
                    <a:pt x="262452" y="0"/>
                  </a:lnTo>
                  <a:close/>
                </a:path>
                <a:path w="525144" h="525144">
                  <a:moveTo>
                    <a:pt x="298127" y="128443"/>
                  </a:moveTo>
                  <a:lnTo>
                    <a:pt x="226767" y="128443"/>
                  </a:lnTo>
                  <a:lnTo>
                    <a:pt x="251133" y="152809"/>
                  </a:lnTo>
                  <a:lnTo>
                    <a:pt x="256429" y="156325"/>
                  </a:lnTo>
                  <a:lnTo>
                    <a:pt x="262452" y="157497"/>
                  </a:lnTo>
                  <a:lnTo>
                    <a:pt x="268476" y="156325"/>
                  </a:lnTo>
                  <a:lnTo>
                    <a:pt x="273771" y="152809"/>
                  </a:lnTo>
                  <a:lnTo>
                    <a:pt x="298127" y="128443"/>
                  </a:lnTo>
                  <a:close/>
                </a:path>
              </a:pathLst>
            </a:custGeom>
            <a:solidFill>
              <a:srgbClr val="231F20"/>
            </a:solidFill>
            <a:ln>
              <a:noFill/>
            </a:ln>
          </p:spPr>
          <p:txBody>
            <a:bodyPr wrap="square" lIns="0" tIns="0" rIns="0" bIns="0" rtlCol="0"/>
            <a:lstStyle/>
            <a:p>
              <a:endParaRPr sz="1092"/>
            </a:p>
          </p:txBody>
        </p:sp>
        <p:sp>
          <p:nvSpPr>
            <p:cNvPr id="20" name="object 17"/>
            <p:cNvSpPr/>
            <p:nvPr/>
          </p:nvSpPr>
          <p:spPr>
            <a:xfrm>
              <a:off x="576339" y="874665"/>
              <a:ext cx="172614" cy="17261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grpSp>
    </p:spTree>
    <p:extLst>
      <p:ext uri="{BB962C8B-B14F-4D97-AF65-F5344CB8AC3E}">
        <p14:creationId xmlns:p14="http://schemas.microsoft.com/office/powerpoint/2010/main" val="537543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346363" y="282750"/>
            <a:ext cx="7439527" cy="1325563"/>
          </a:xfrm>
        </p:spPr>
        <p:txBody>
          <a:bodyPr/>
          <a:lstStyle>
            <a:lvl1pPr>
              <a:defRPr>
                <a:latin typeface="+mj-lt"/>
                <a:cs typeface="Calibri" panose="020F0502020204030204" pitchFamily="34" charset="0"/>
              </a:defRPr>
            </a:lvl1pPr>
          </a:lstStyle>
          <a:p>
            <a:r>
              <a:rPr lang="hu-HU" dirty="0"/>
              <a:t>Mintacím szerkesztése</a:t>
            </a:r>
          </a:p>
        </p:txBody>
      </p:sp>
      <p:sp>
        <p:nvSpPr>
          <p:cNvPr id="3" name="Tartalom helye 2"/>
          <p:cNvSpPr>
            <a:spLocks noGrp="1"/>
          </p:cNvSpPr>
          <p:nvPr>
            <p:ph idx="1"/>
          </p:nvPr>
        </p:nvSpPr>
        <p:spPr/>
        <p:txBody>
          <a:bodyPr/>
          <a:lstStyle>
            <a:lvl1pPr>
              <a:defRPr>
                <a:latin typeface="+mj-lt"/>
                <a:cs typeface="Calibri" panose="020F0502020204030204" pitchFamily="34" charset="0"/>
              </a:defRPr>
            </a:lvl1pPr>
            <a:lvl2pPr>
              <a:defRPr>
                <a:latin typeface="+mj-lt"/>
                <a:cs typeface="Calibri" panose="020F0502020204030204" pitchFamily="34" charset="0"/>
              </a:defRPr>
            </a:lvl2pPr>
            <a:lvl3pPr>
              <a:defRPr>
                <a:latin typeface="+mj-lt"/>
                <a:cs typeface="Calibri" panose="020F0502020204030204" pitchFamily="34" charset="0"/>
              </a:defRPr>
            </a:lvl3pPr>
            <a:lvl4pPr>
              <a:defRPr>
                <a:latin typeface="+mj-lt"/>
                <a:cs typeface="Calibri" panose="020F0502020204030204" pitchFamily="34" charset="0"/>
              </a:defRPr>
            </a:lvl4pPr>
            <a:lvl5pPr>
              <a:defRPr>
                <a:latin typeface="+mj-lt"/>
                <a:cs typeface="Calibri" panose="020F050202020403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C1CB382B-6AE5-4731-8F16-DF9211FC430F}" type="datetime1">
              <a:rPr lang="hu-HU" smtClean="0"/>
              <a:t>2023. 06. 21.</a:t>
            </a:fld>
            <a:endParaRPr lang="hu-HU" dirty="0"/>
          </a:p>
        </p:txBody>
      </p:sp>
      <p:sp>
        <p:nvSpPr>
          <p:cNvPr id="5" name="Élőláb helye 4"/>
          <p:cNvSpPr>
            <a:spLocks noGrp="1"/>
          </p:cNvSpPr>
          <p:nvPr>
            <p:ph type="ftr" sz="quarter" idx="11"/>
          </p:nvPr>
        </p:nvSpPr>
        <p:spPr/>
        <p:txBody>
          <a:bodyPr/>
          <a:lstStyle/>
          <a:p>
            <a:r>
              <a:rPr lang="hu-HU" dirty="0"/>
              <a:t>Hivatkozás:</a:t>
            </a:r>
          </a:p>
        </p:txBody>
      </p:sp>
      <p:sp>
        <p:nvSpPr>
          <p:cNvPr id="6" name="Dia számának helye 5"/>
          <p:cNvSpPr>
            <a:spLocks noGrp="1"/>
          </p:cNvSpPr>
          <p:nvPr>
            <p:ph type="sldNum" sz="quarter" idx="12"/>
          </p:nvPr>
        </p:nvSpPr>
        <p:spPr/>
        <p:txBody>
          <a:bodyPr/>
          <a:lstStyle/>
          <a:p>
            <a:fld id="{1A0B5D20-90C6-47BB-A188-49E443ACD015}" type="slidenum">
              <a:rPr lang="hu-HU" smtClean="0"/>
              <a:pPr/>
              <a:t>‹#›</a:t>
            </a:fld>
            <a:r>
              <a:rPr lang="hu-HU" dirty="0"/>
              <a:t>. oldal</a:t>
            </a:r>
          </a:p>
        </p:txBody>
      </p:sp>
    </p:spTree>
    <p:extLst>
      <p:ext uri="{BB962C8B-B14F-4D97-AF65-F5344CB8AC3E}">
        <p14:creationId xmlns:p14="http://schemas.microsoft.com/office/powerpoint/2010/main" val="390069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címlap + szerző">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346363" y="1515512"/>
            <a:ext cx="5749637" cy="4675155"/>
          </a:xfrm>
        </p:spPr>
        <p:txBody>
          <a:bodyPr anchor="t" anchorCtr="0">
            <a:normAutofit/>
          </a:bodyPr>
          <a:lstStyle>
            <a:lvl1pPr algn="l">
              <a:lnSpc>
                <a:spcPct val="100000"/>
              </a:lnSpc>
              <a:defRPr sz="2400" b="0" cap="none" baseline="0">
                <a:solidFill>
                  <a:schemeClr val="tx1">
                    <a:lumMod val="50000"/>
                    <a:lumOff val="50000"/>
                  </a:schemeClr>
                </a:solidFill>
              </a:defRPr>
            </a:lvl1pPr>
          </a:lstStyle>
          <a:p>
            <a:r>
              <a:rPr lang="hu-HU" dirty="0"/>
              <a:t>Bővebb témaleírás, nyitógondolatok helye</a:t>
            </a:r>
          </a:p>
        </p:txBody>
      </p:sp>
      <p:sp>
        <p:nvSpPr>
          <p:cNvPr id="3" name="Szöveg helye 2"/>
          <p:cNvSpPr>
            <a:spLocks noGrp="1"/>
          </p:cNvSpPr>
          <p:nvPr>
            <p:ph type="body" idx="1" hasCustomPrompt="1"/>
          </p:nvPr>
        </p:nvSpPr>
        <p:spPr>
          <a:xfrm>
            <a:off x="6352674" y="4964674"/>
            <a:ext cx="5498432" cy="464721"/>
          </a:xfrm>
          <a:solidFill>
            <a:srgbClr val="FFC000"/>
          </a:solidFill>
        </p:spPr>
        <p:txBody>
          <a:bodyPr anchor="t"/>
          <a:lstStyle>
            <a:lvl1pPr marL="0" indent="0" algn="r">
              <a:lnSpc>
                <a:spcPct val="100000"/>
              </a:lnSpc>
              <a:buNone/>
              <a:defRPr sz="3200" b="1" cap="none" baseline="0">
                <a:solidFill>
                  <a:schemeClr val="tx2"/>
                </a:solidFill>
                <a:latin typeface="+mj-lt"/>
              </a:defRPr>
            </a:lvl1pPr>
            <a:lvl2pPr marL="457188" indent="0">
              <a:buNone/>
              <a:defRPr sz="2000">
                <a:solidFill>
                  <a:schemeClr val="tx1">
                    <a:tint val="75000"/>
                  </a:schemeClr>
                </a:solidFill>
              </a:defRPr>
            </a:lvl2pPr>
            <a:lvl3pPr marL="914375" indent="0">
              <a:buNone/>
              <a:defRPr sz="1800">
                <a:solidFill>
                  <a:schemeClr val="tx1">
                    <a:tint val="75000"/>
                  </a:schemeClr>
                </a:solidFill>
              </a:defRPr>
            </a:lvl3pPr>
            <a:lvl4pPr marL="1371563" indent="0">
              <a:buNone/>
              <a:defRPr sz="1600">
                <a:solidFill>
                  <a:schemeClr val="tx1">
                    <a:tint val="75000"/>
                  </a:schemeClr>
                </a:solidFill>
              </a:defRPr>
            </a:lvl4pPr>
            <a:lvl5pPr marL="1828750" indent="0">
              <a:buNone/>
              <a:defRPr sz="1600">
                <a:solidFill>
                  <a:schemeClr val="tx1">
                    <a:tint val="75000"/>
                  </a:schemeClr>
                </a:solidFill>
              </a:defRPr>
            </a:lvl5pPr>
            <a:lvl6pPr marL="2285938" indent="0">
              <a:buNone/>
              <a:defRPr sz="1600">
                <a:solidFill>
                  <a:schemeClr val="tx1">
                    <a:tint val="75000"/>
                  </a:schemeClr>
                </a:solidFill>
              </a:defRPr>
            </a:lvl6pPr>
            <a:lvl7pPr marL="2743125" indent="0">
              <a:buNone/>
              <a:defRPr sz="1600">
                <a:solidFill>
                  <a:schemeClr val="tx1">
                    <a:tint val="75000"/>
                  </a:schemeClr>
                </a:solidFill>
              </a:defRPr>
            </a:lvl7pPr>
            <a:lvl8pPr marL="3200312" indent="0">
              <a:buNone/>
              <a:defRPr sz="1600">
                <a:solidFill>
                  <a:schemeClr val="tx1">
                    <a:tint val="75000"/>
                  </a:schemeClr>
                </a:solidFill>
              </a:defRPr>
            </a:lvl8pPr>
            <a:lvl9pPr marL="3657499" indent="0">
              <a:buNone/>
              <a:defRPr sz="1600">
                <a:solidFill>
                  <a:schemeClr val="tx1">
                    <a:tint val="75000"/>
                  </a:schemeClr>
                </a:solidFill>
              </a:defRPr>
            </a:lvl9pPr>
          </a:lstStyle>
          <a:p>
            <a:pPr lvl="0"/>
            <a:r>
              <a:rPr lang="hu-HU" dirty="0"/>
              <a:t>Szerző neve</a:t>
            </a:r>
          </a:p>
        </p:txBody>
      </p:sp>
      <p:sp>
        <p:nvSpPr>
          <p:cNvPr id="7" name="Szöveg helye 2"/>
          <p:cNvSpPr>
            <a:spLocks noGrp="1"/>
          </p:cNvSpPr>
          <p:nvPr>
            <p:ph type="body" idx="13" hasCustomPrompt="1"/>
          </p:nvPr>
        </p:nvSpPr>
        <p:spPr>
          <a:xfrm>
            <a:off x="6373101" y="5429395"/>
            <a:ext cx="5498432" cy="761272"/>
          </a:xfrm>
        </p:spPr>
        <p:txBody>
          <a:bodyPr>
            <a:noAutofit/>
          </a:bodyPr>
          <a:lstStyle>
            <a:lvl1pPr marL="0" indent="0" algn="r">
              <a:lnSpc>
                <a:spcPct val="100000"/>
              </a:lnSpc>
              <a:spcBef>
                <a:spcPts val="0"/>
              </a:spcBef>
              <a:buNone/>
              <a:defRPr sz="2000" b="0" i="0" baseline="0">
                <a:solidFill>
                  <a:schemeClr val="tx2"/>
                </a:solidFill>
                <a:latin typeface="+mj-lt"/>
              </a:defRPr>
            </a:lvl1pPr>
            <a:lvl2pPr marL="457188" indent="0">
              <a:buNone/>
              <a:defRPr sz="2000">
                <a:solidFill>
                  <a:schemeClr val="tx1">
                    <a:tint val="75000"/>
                  </a:schemeClr>
                </a:solidFill>
              </a:defRPr>
            </a:lvl2pPr>
            <a:lvl3pPr marL="914375" indent="0">
              <a:buNone/>
              <a:defRPr sz="1800">
                <a:solidFill>
                  <a:schemeClr val="tx1">
                    <a:tint val="75000"/>
                  </a:schemeClr>
                </a:solidFill>
              </a:defRPr>
            </a:lvl3pPr>
            <a:lvl4pPr marL="1371563" indent="0">
              <a:buNone/>
              <a:defRPr sz="1600">
                <a:solidFill>
                  <a:schemeClr val="tx1">
                    <a:tint val="75000"/>
                  </a:schemeClr>
                </a:solidFill>
              </a:defRPr>
            </a:lvl4pPr>
            <a:lvl5pPr marL="1828750" indent="0">
              <a:buNone/>
              <a:defRPr sz="1600">
                <a:solidFill>
                  <a:schemeClr val="tx1">
                    <a:tint val="75000"/>
                  </a:schemeClr>
                </a:solidFill>
              </a:defRPr>
            </a:lvl5pPr>
            <a:lvl6pPr marL="2285938" indent="0">
              <a:buNone/>
              <a:defRPr sz="1600">
                <a:solidFill>
                  <a:schemeClr val="tx1">
                    <a:tint val="75000"/>
                  </a:schemeClr>
                </a:solidFill>
              </a:defRPr>
            </a:lvl6pPr>
            <a:lvl7pPr marL="2743125" indent="0">
              <a:buNone/>
              <a:defRPr sz="1600">
                <a:solidFill>
                  <a:schemeClr val="tx1">
                    <a:tint val="75000"/>
                  </a:schemeClr>
                </a:solidFill>
              </a:defRPr>
            </a:lvl7pPr>
            <a:lvl8pPr marL="3200312" indent="0">
              <a:buNone/>
              <a:defRPr sz="1600">
                <a:solidFill>
                  <a:schemeClr val="tx1">
                    <a:tint val="75000"/>
                  </a:schemeClr>
                </a:solidFill>
              </a:defRPr>
            </a:lvl8pPr>
            <a:lvl9pPr marL="3657499" indent="0">
              <a:buNone/>
              <a:defRPr sz="1600">
                <a:solidFill>
                  <a:schemeClr val="tx1">
                    <a:tint val="75000"/>
                  </a:schemeClr>
                </a:solidFill>
              </a:defRPr>
            </a:lvl9pPr>
          </a:lstStyle>
          <a:p>
            <a:pPr lvl="0"/>
            <a:r>
              <a:rPr lang="hu-HU" dirty="0"/>
              <a:t>Szerző titulusa, üzletága,</a:t>
            </a:r>
            <a:br>
              <a:rPr lang="hu-HU" dirty="0"/>
            </a:br>
            <a:r>
              <a:rPr lang="hu-HU" dirty="0"/>
              <a:t>e-mail címe </a:t>
            </a:r>
          </a:p>
        </p:txBody>
      </p:sp>
      <p:sp>
        <p:nvSpPr>
          <p:cNvPr id="12" name="Téglalap 11"/>
          <p:cNvSpPr/>
          <p:nvPr userDrawn="1"/>
        </p:nvSpPr>
        <p:spPr>
          <a:xfrm>
            <a:off x="11550316" y="6392110"/>
            <a:ext cx="300790" cy="300790"/>
          </a:xfrm>
          <a:prstGeom prst="rect">
            <a:avLst/>
          </a:prstGeom>
          <a:solidFill>
            <a:srgbClr val="29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9" name="Kép helye 8"/>
          <p:cNvSpPr>
            <a:spLocks noGrp="1"/>
          </p:cNvSpPr>
          <p:nvPr>
            <p:ph type="pic" sz="quarter" idx="14" hasCustomPrompt="1"/>
          </p:nvPr>
        </p:nvSpPr>
        <p:spPr>
          <a:xfrm>
            <a:off x="6352673" y="362856"/>
            <a:ext cx="5498433" cy="4296230"/>
          </a:xfrm>
          <a:ln w="3175">
            <a:solidFill>
              <a:schemeClr val="bg2">
                <a:lumMod val="50000"/>
              </a:schemeClr>
            </a:solidFill>
          </a:ln>
        </p:spPr>
        <p:txBody>
          <a:bodyPr anchor="ctr"/>
          <a:lstStyle>
            <a:lvl1pPr marL="0" indent="0" algn="ctr">
              <a:buNone/>
              <a:defRPr baseline="0"/>
            </a:lvl1pPr>
          </a:lstStyle>
          <a:p>
            <a:r>
              <a:rPr lang="hu-HU" dirty="0"/>
              <a:t>Kép beszúrható ide</a:t>
            </a:r>
          </a:p>
        </p:txBody>
      </p:sp>
      <p:sp>
        <p:nvSpPr>
          <p:cNvPr id="14" name="Dátum helye 13"/>
          <p:cNvSpPr>
            <a:spLocks noGrp="1"/>
          </p:cNvSpPr>
          <p:nvPr>
            <p:ph type="dt" sz="half" idx="15"/>
          </p:nvPr>
        </p:nvSpPr>
        <p:spPr/>
        <p:txBody>
          <a:bodyPr/>
          <a:lstStyle/>
          <a:p>
            <a:fld id="{FB47F082-94A8-401A-B19A-FEF8998F1AE8}" type="datetime1">
              <a:rPr lang="hu-HU" smtClean="0"/>
              <a:pPr/>
              <a:t>2023. 06. 21.</a:t>
            </a:fld>
            <a:endParaRPr lang="hu-HU" dirty="0"/>
          </a:p>
        </p:txBody>
      </p:sp>
      <p:sp>
        <p:nvSpPr>
          <p:cNvPr id="15" name="Élőláb helye 14"/>
          <p:cNvSpPr>
            <a:spLocks noGrp="1"/>
          </p:cNvSpPr>
          <p:nvPr>
            <p:ph type="ftr" sz="quarter" idx="16"/>
          </p:nvPr>
        </p:nvSpPr>
        <p:spPr/>
        <p:txBody>
          <a:bodyPr/>
          <a:lstStyle/>
          <a:p>
            <a:r>
              <a:rPr lang="hu-HU"/>
              <a:t>Hivatkozás:</a:t>
            </a:r>
            <a:endParaRPr lang="hu-HU" dirty="0"/>
          </a:p>
        </p:txBody>
      </p:sp>
      <p:sp>
        <p:nvSpPr>
          <p:cNvPr id="16" name="Dia számának helye 15"/>
          <p:cNvSpPr>
            <a:spLocks noGrp="1"/>
          </p:cNvSpPr>
          <p:nvPr>
            <p:ph type="sldNum" sz="quarter" idx="17"/>
          </p:nvPr>
        </p:nvSpPr>
        <p:spPr/>
        <p:txBody>
          <a:bodyPr/>
          <a:lstStyle>
            <a:lvl1pPr>
              <a:defRPr sz="1000"/>
            </a:lvl1pPr>
          </a:lstStyle>
          <a:p>
            <a:fld id="{1A0B5D20-90C6-47BB-A188-49E443ACD015}" type="slidenum">
              <a:rPr lang="hu-HU" smtClean="0"/>
              <a:pPr/>
              <a:t>‹#›</a:t>
            </a:fld>
            <a:r>
              <a:rPr lang="hu-HU" dirty="0"/>
              <a:t>. oldal</a:t>
            </a:r>
          </a:p>
        </p:txBody>
      </p:sp>
      <p:pic>
        <p:nvPicPr>
          <p:cNvPr id="4" name="Kép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363" y="362856"/>
            <a:ext cx="3906715" cy="659158"/>
          </a:xfrm>
          <a:prstGeom prst="rect">
            <a:avLst/>
          </a:prstGeom>
        </p:spPr>
      </p:pic>
    </p:spTree>
    <p:extLst>
      <p:ext uri="{BB962C8B-B14F-4D97-AF65-F5344CB8AC3E}">
        <p14:creationId xmlns:p14="http://schemas.microsoft.com/office/powerpoint/2010/main" val="36493023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részes+kék kiemelő doboz">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lIns="270000"/>
          <a:lstStyle>
            <a:lvl1pPr>
              <a:defRPr sz="3200">
                <a:solidFill>
                  <a:schemeClr val="tx1"/>
                </a:solidFill>
              </a:defRPr>
            </a:lvl1pPr>
          </a:lstStyle>
          <a:p>
            <a:r>
              <a:rPr lang="hu-HU" dirty="0"/>
              <a:t>Cím szerkesztése</a:t>
            </a:r>
          </a:p>
        </p:txBody>
      </p:sp>
      <p:sp>
        <p:nvSpPr>
          <p:cNvPr id="3" name="Tartalom helye 2"/>
          <p:cNvSpPr>
            <a:spLocks noGrp="1"/>
          </p:cNvSpPr>
          <p:nvPr>
            <p:ph idx="1"/>
          </p:nvPr>
        </p:nvSpPr>
        <p:spPr>
          <a:xfrm>
            <a:off x="346364" y="1433518"/>
            <a:ext cx="11203952" cy="4831357"/>
          </a:xfrm>
        </p:spPr>
        <p:txBody>
          <a:bodyPr/>
          <a:lstStyle>
            <a:lvl1pPr marL="288000" indent="-288000">
              <a:buClr>
                <a:srgbClr val="FFC000"/>
              </a:buClr>
              <a:buSzPct val="200000"/>
              <a:buFont typeface="Wingdings" panose="05000000000000000000" pitchFamily="2" charset="2"/>
              <a:buChar char="§"/>
              <a:defRPr sz="2000"/>
            </a:lvl1pPr>
            <a:lvl2pPr marL="685781" indent="-288000">
              <a:buClr>
                <a:srgbClr val="FFC000"/>
              </a:buClr>
              <a:buSzPct val="200000"/>
              <a:buFont typeface="Wingdings" panose="05000000000000000000" pitchFamily="2" charset="2"/>
              <a:buChar char="§"/>
              <a:defRPr sz="1600"/>
            </a:lvl2pPr>
            <a:lvl3pPr marL="1142969" indent="-288000">
              <a:buClr>
                <a:srgbClr val="FFC000"/>
              </a:buClr>
              <a:buSzPct val="200000"/>
              <a:buFont typeface="Wingdings" panose="05000000000000000000" pitchFamily="2" charset="2"/>
              <a:buChar char="§"/>
              <a:defRPr sz="1400"/>
            </a:lvl3pPr>
            <a:lvl4pPr marL="1600156" indent="-288000">
              <a:buClr>
                <a:srgbClr val="FFC000"/>
              </a:buClr>
              <a:buSzPct val="200000"/>
              <a:buFont typeface="Wingdings" panose="05000000000000000000" pitchFamily="2" charset="2"/>
              <a:buChar char="§"/>
              <a:defRPr sz="1200"/>
            </a:lvl4pPr>
            <a:lvl5pPr marL="2057344" indent="-288000">
              <a:buClr>
                <a:srgbClr val="FFC000"/>
              </a:buClr>
              <a:buSzPct val="200000"/>
              <a:buFont typeface="Wingdings" panose="05000000000000000000" pitchFamily="2" charset="2"/>
              <a:buChar char="§"/>
              <a:defRPr sz="10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ADC8EB6C-A0AB-4995-952E-7DC99B683C55}" type="datetime1">
              <a:rPr lang="hu-HU" smtClean="0"/>
              <a:pPr/>
              <a:t>2023. 06. 21.</a:t>
            </a:fld>
            <a:endParaRPr lang="hu-HU"/>
          </a:p>
        </p:txBody>
      </p:sp>
      <p:sp>
        <p:nvSpPr>
          <p:cNvPr id="5" name="Élőláb helye 4"/>
          <p:cNvSpPr>
            <a:spLocks noGrp="1"/>
          </p:cNvSpPr>
          <p:nvPr>
            <p:ph type="ftr" sz="quarter" idx="11"/>
          </p:nvPr>
        </p:nvSpPr>
        <p:spPr/>
        <p:txBody>
          <a:bodyPr/>
          <a:lstStyle/>
          <a:p>
            <a:r>
              <a:rPr lang="hu-HU"/>
              <a:t>Hivatkozás:</a:t>
            </a:r>
          </a:p>
        </p:txBody>
      </p:sp>
      <p:sp>
        <p:nvSpPr>
          <p:cNvPr id="6" name="Dia számának helye 5"/>
          <p:cNvSpPr>
            <a:spLocks noGrp="1"/>
          </p:cNvSpPr>
          <p:nvPr>
            <p:ph type="sldNum" sz="quarter" idx="12"/>
          </p:nvPr>
        </p:nvSpPr>
        <p:spPr/>
        <p:txBody>
          <a:bodyPr/>
          <a:lstStyle/>
          <a:p>
            <a:fld id="{1A0B5D20-90C6-47BB-A188-49E443ACD015}" type="slidenum">
              <a:rPr lang="hu-HU" smtClean="0"/>
              <a:pPr/>
              <a:t>‹#›</a:t>
            </a:fld>
            <a:r>
              <a:rPr lang="hu-HU" dirty="0"/>
              <a:t>. oldal</a:t>
            </a:r>
          </a:p>
        </p:txBody>
      </p:sp>
      <p:sp>
        <p:nvSpPr>
          <p:cNvPr id="8" name="Szöveg helye 3"/>
          <p:cNvSpPr>
            <a:spLocks noGrp="1"/>
          </p:cNvSpPr>
          <p:nvPr>
            <p:ph type="body" sz="quarter" idx="14" hasCustomPrompt="1"/>
          </p:nvPr>
        </p:nvSpPr>
        <p:spPr>
          <a:xfrm>
            <a:off x="346363" y="874104"/>
            <a:ext cx="8880475" cy="449263"/>
          </a:xfrm>
        </p:spPr>
        <p:txBody>
          <a:bodyPr anchor="ctr"/>
          <a:lstStyle>
            <a:lvl1pPr marL="0" indent="0">
              <a:buNone/>
              <a:defRPr sz="2600" i="1">
                <a:solidFill>
                  <a:schemeClr val="tx1">
                    <a:lumMod val="65000"/>
                    <a:lumOff val="35000"/>
                  </a:schemeClr>
                </a:solidFill>
              </a:defRPr>
            </a:lvl1pPr>
          </a:lstStyle>
          <a:p>
            <a:pPr lvl="0"/>
            <a:r>
              <a:rPr lang="hu-HU" dirty="0"/>
              <a:t>Alcím, töröljük, ha nem használjuk</a:t>
            </a:r>
          </a:p>
        </p:txBody>
      </p:sp>
    </p:spTree>
    <p:extLst>
      <p:ext uri="{BB962C8B-B14F-4D97-AF65-F5344CB8AC3E}">
        <p14:creationId xmlns:p14="http://schemas.microsoft.com/office/powerpoint/2010/main" val="382243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részes">
    <p:spTree>
      <p:nvGrpSpPr>
        <p:cNvPr id="1" name=""/>
        <p:cNvGrpSpPr/>
        <p:nvPr/>
      </p:nvGrpSpPr>
      <p:grpSpPr>
        <a:xfrm>
          <a:off x="0" y="0"/>
          <a:ext cx="0" cy="0"/>
          <a:chOff x="0" y="0"/>
          <a:chExt cx="0" cy="0"/>
        </a:xfrm>
      </p:grpSpPr>
      <p:sp>
        <p:nvSpPr>
          <p:cNvPr id="8" name="Cím 7"/>
          <p:cNvSpPr>
            <a:spLocks noGrp="1"/>
          </p:cNvSpPr>
          <p:nvPr>
            <p:ph type="title" hasCustomPrompt="1"/>
          </p:nvPr>
        </p:nvSpPr>
        <p:spPr/>
        <p:txBody>
          <a:bodyPr lIns="270000"/>
          <a:lstStyle/>
          <a:p>
            <a:r>
              <a:rPr lang="hu-HU" dirty="0"/>
              <a:t>Cím szerkesztése</a:t>
            </a:r>
          </a:p>
        </p:txBody>
      </p:sp>
      <p:sp>
        <p:nvSpPr>
          <p:cNvPr id="3" name="Tartalom helye 2"/>
          <p:cNvSpPr>
            <a:spLocks noGrp="1"/>
          </p:cNvSpPr>
          <p:nvPr>
            <p:ph sz="half" idx="1"/>
          </p:nvPr>
        </p:nvSpPr>
        <p:spPr>
          <a:xfrm>
            <a:off x="346363" y="1433520"/>
            <a:ext cx="5575466" cy="4831356"/>
          </a:xfrm>
        </p:spPr>
        <p:txBody>
          <a:bodyPr/>
          <a:lstStyle>
            <a:lvl1pPr marL="288000" indent="-288000">
              <a:lnSpc>
                <a:spcPct val="100000"/>
              </a:lnSpc>
              <a:buClr>
                <a:srgbClr val="FFC000"/>
              </a:buClr>
              <a:buFont typeface="Wingdings" panose="05000000000000000000" pitchFamily="2" charset="2"/>
              <a:buChar char="§"/>
              <a:defRPr/>
            </a:lvl1pPr>
            <a:lvl2pPr marL="800078" indent="-288000">
              <a:lnSpc>
                <a:spcPct val="100000"/>
              </a:lnSpc>
              <a:buClr>
                <a:srgbClr val="FFC000"/>
              </a:buClr>
              <a:buFont typeface="Wingdings" panose="05000000000000000000" pitchFamily="2" charset="2"/>
              <a:buChar char="§"/>
              <a:defRPr/>
            </a:lvl2pPr>
            <a:lvl3pPr marL="1257266" indent="-288000">
              <a:lnSpc>
                <a:spcPct val="100000"/>
              </a:lnSpc>
              <a:buClr>
                <a:srgbClr val="FFC000"/>
              </a:buClr>
              <a:buFont typeface="Wingdings" panose="05000000000000000000" pitchFamily="2" charset="2"/>
              <a:buChar char="§"/>
              <a:defRPr/>
            </a:lvl3pPr>
            <a:lvl4pPr marL="1657304" indent="-288000">
              <a:lnSpc>
                <a:spcPct val="100000"/>
              </a:lnSpc>
              <a:buClr>
                <a:srgbClr val="FFC000"/>
              </a:buClr>
              <a:buFont typeface="Wingdings" panose="05000000000000000000" pitchFamily="2" charset="2"/>
              <a:buChar char="§"/>
              <a:defRPr/>
            </a:lvl4pPr>
            <a:lvl5pPr marL="2114492" indent="-288000">
              <a:lnSpc>
                <a:spcPct val="100000"/>
              </a:lnSpc>
              <a:buClr>
                <a:srgbClr val="FFC000"/>
              </a:buClr>
              <a:buFont typeface="Wingdings" panose="05000000000000000000" pitchFamily="2" charset="2"/>
              <a:buChar cha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94DEF444-275E-412B-94CA-CB9072259B78}" type="datetime1">
              <a:rPr lang="hu-HU" smtClean="0"/>
              <a:pPr/>
              <a:t>2023. 06. 21.</a:t>
            </a:fld>
            <a:endParaRPr lang="hu-HU"/>
          </a:p>
        </p:txBody>
      </p:sp>
      <p:sp>
        <p:nvSpPr>
          <p:cNvPr id="6" name="Élőláb helye 5"/>
          <p:cNvSpPr>
            <a:spLocks noGrp="1"/>
          </p:cNvSpPr>
          <p:nvPr>
            <p:ph type="ftr" sz="quarter" idx="11"/>
          </p:nvPr>
        </p:nvSpPr>
        <p:spPr/>
        <p:txBody>
          <a:bodyPr/>
          <a:lstStyle/>
          <a:p>
            <a:r>
              <a:rPr lang="hu-HU"/>
              <a:t>Hivatkozás:</a:t>
            </a:r>
          </a:p>
        </p:txBody>
      </p:sp>
      <p:sp>
        <p:nvSpPr>
          <p:cNvPr id="7" name="Dia számának helye 6"/>
          <p:cNvSpPr>
            <a:spLocks noGrp="1"/>
          </p:cNvSpPr>
          <p:nvPr>
            <p:ph type="sldNum" sz="quarter" idx="12"/>
          </p:nvPr>
        </p:nvSpPr>
        <p:spPr/>
        <p:txBody>
          <a:bodyPr/>
          <a:lstStyle/>
          <a:p>
            <a:fld id="{1A0B5D20-90C6-47BB-A188-49E443ACD015}" type="slidenum">
              <a:rPr lang="hu-HU" smtClean="0"/>
              <a:pPr/>
              <a:t>‹#›</a:t>
            </a:fld>
            <a:r>
              <a:rPr lang="hu-HU" dirty="0"/>
              <a:t>. oldal</a:t>
            </a:r>
          </a:p>
        </p:txBody>
      </p:sp>
      <p:sp>
        <p:nvSpPr>
          <p:cNvPr id="10" name="Tartalom helye 2"/>
          <p:cNvSpPr>
            <a:spLocks noGrp="1"/>
          </p:cNvSpPr>
          <p:nvPr>
            <p:ph sz="half" idx="13"/>
          </p:nvPr>
        </p:nvSpPr>
        <p:spPr>
          <a:xfrm>
            <a:off x="6261308" y="1433519"/>
            <a:ext cx="5575466" cy="4831357"/>
          </a:xfrm>
        </p:spPr>
        <p:txBody>
          <a:bodyPr/>
          <a:lstStyle>
            <a:lvl1pPr marL="288000" indent="-288000">
              <a:lnSpc>
                <a:spcPct val="100000"/>
              </a:lnSpc>
              <a:buClr>
                <a:srgbClr val="FFC000"/>
              </a:buClr>
              <a:buFont typeface="Wingdings" panose="05000000000000000000" pitchFamily="2" charset="2"/>
              <a:buChar char="§"/>
              <a:defRPr/>
            </a:lvl1pPr>
            <a:lvl2pPr marL="800078" indent="-288000">
              <a:lnSpc>
                <a:spcPct val="100000"/>
              </a:lnSpc>
              <a:buClr>
                <a:srgbClr val="FFC000"/>
              </a:buClr>
              <a:buFont typeface="Wingdings" panose="05000000000000000000" pitchFamily="2" charset="2"/>
              <a:buChar char="§"/>
              <a:defRPr/>
            </a:lvl2pPr>
            <a:lvl3pPr marL="1257266" indent="-288000">
              <a:lnSpc>
                <a:spcPct val="100000"/>
              </a:lnSpc>
              <a:buClr>
                <a:srgbClr val="FFC000"/>
              </a:buClr>
              <a:buFont typeface="Wingdings" panose="05000000000000000000" pitchFamily="2" charset="2"/>
              <a:buChar char="§"/>
              <a:defRPr/>
            </a:lvl3pPr>
            <a:lvl4pPr marL="1657304" indent="-288000">
              <a:lnSpc>
                <a:spcPct val="100000"/>
              </a:lnSpc>
              <a:buClr>
                <a:srgbClr val="FFC000"/>
              </a:buClr>
              <a:buFont typeface="Wingdings" panose="05000000000000000000" pitchFamily="2" charset="2"/>
              <a:buChar char="§"/>
              <a:defRPr/>
            </a:lvl4pPr>
            <a:lvl5pPr marL="2114492" indent="-288000">
              <a:lnSpc>
                <a:spcPct val="100000"/>
              </a:lnSpc>
              <a:buClr>
                <a:srgbClr val="FFC000"/>
              </a:buClr>
              <a:buFont typeface="Wingdings" panose="05000000000000000000" pitchFamily="2" charset="2"/>
              <a:buChar cha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9" name="Szöveg helye 3"/>
          <p:cNvSpPr>
            <a:spLocks noGrp="1"/>
          </p:cNvSpPr>
          <p:nvPr>
            <p:ph type="body" sz="quarter" idx="14" hasCustomPrompt="1"/>
          </p:nvPr>
        </p:nvSpPr>
        <p:spPr>
          <a:xfrm>
            <a:off x="346363" y="857023"/>
            <a:ext cx="8880475" cy="449263"/>
          </a:xfrm>
        </p:spPr>
        <p:txBody>
          <a:bodyPr anchor="ctr"/>
          <a:lstStyle>
            <a:lvl1pPr marL="0" indent="0">
              <a:buNone/>
              <a:defRPr sz="2600" i="1">
                <a:solidFill>
                  <a:schemeClr val="tx1">
                    <a:lumMod val="65000"/>
                    <a:lumOff val="35000"/>
                  </a:schemeClr>
                </a:solidFill>
              </a:defRPr>
            </a:lvl1pPr>
          </a:lstStyle>
          <a:p>
            <a:pPr lvl="0"/>
            <a:r>
              <a:rPr lang="hu-HU" dirty="0"/>
              <a:t>Alcím, töröljük, ha nem használjuk</a:t>
            </a:r>
          </a:p>
        </p:txBody>
      </p:sp>
    </p:spTree>
    <p:extLst>
      <p:ext uri="{BB962C8B-B14F-4D97-AF65-F5344CB8AC3E}">
        <p14:creationId xmlns:p14="http://schemas.microsoft.com/office/powerpoint/2010/main" val="137897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részes, címmel">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p>
            <a:r>
              <a:rPr lang="hu-HU" dirty="0"/>
              <a:t>Cím szerkesztése</a:t>
            </a:r>
          </a:p>
        </p:txBody>
      </p:sp>
      <p:sp>
        <p:nvSpPr>
          <p:cNvPr id="3" name="Szöveg helye 2"/>
          <p:cNvSpPr>
            <a:spLocks noGrp="1"/>
          </p:cNvSpPr>
          <p:nvPr>
            <p:ph type="body" idx="1"/>
          </p:nvPr>
        </p:nvSpPr>
        <p:spPr>
          <a:xfrm>
            <a:off x="346364" y="1431109"/>
            <a:ext cx="5575465" cy="437923"/>
          </a:xfrm>
          <a:solidFill>
            <a:schemeClr val="bg1">
              <a:lumMod val="50000"/>
            </a:schemeClr>
          </a:solidFill>
        </p:spPr>
        <p:txBody>
          <a:bodyPr anchor="ctr"/>
          <a:lstStyle>
            <a:lvl1pPr marL="0" indent="0" algn="ctr">
              <a:buNone/>
              <a:defRPr sz="2400" b="1">
                <a:solidFill>
                  <a:srgbClr val="FFC000"/>
                </a:solidFill>
              </a:defRPr>
            </a:lvl1pPr>
            <a:lvl2pPr marL="457188" indent="0">
              <a:buNone/>
              <a:defRPr sz="2000" b="1"/>
            </a:lvl2pPr>
            <a:lvl3pPr marL="914375" indent="0">
              <a:buNone/>
              <a:defRPr sz="1800" b="1"/>
            </a:lvl3pPr>
            <a:lvl4pPr marL="1371563" indent="0">
              <a:buNone/>
              <a:defRPr sz="1600" b="1"/>
            </a:lvl4pPr>
            <a:lvl5pPr marL="1828750" indent="0">
              <a:buNone/>
              <a:defRPr sz="1600" b="1"/>
            </a:lvl5pPr>
            <a:lvl6pPr marL="2285938" indent="0">
              <a:buNone/>
              <a:defRPr sz="1600" b="1"/>
            </a:lvl6pPr>
            <a:lvl7pPr marL="2743125" indent="0">
              <a:buNone/>
              <a:defRPr sz="1600" b="1"/>
            </a:lvl7pPr>
            <a:lvl8pPr marL="3200312" indent="0">
              <a:buNone/>
              <a:defRPr sz="1600" b="1"/>
            </a:lvl8pPr>
            <a:lvl9pPr marL="3657499" indent="0">
              <a:buNone/>
              <a:defRPr sz="1600" b="1"/>
            </a:lvl9pPr>
          </a:lstStyle>
          <a:p>
            <a:pPr lvl="0"/>
            <a:r>
              <a:rPr lang="hu-HU" dirty="0"/>
              <a:t>Mintaszöveg szerkesztése</a:t>
            </a:r>
          </a:p>
        </p:txBody>
      </p:sp>
      <p:sp>
        <p:nvSpPr>
          <p:cNvPr id="5" name="Szöveg helye 4"/>
          <p:cNvSpPr>
            <a:spLocks noGrp="1"/>
          </p:cNvSpPr>
          <p:nvPr>
            <p:ph type="body" sz="quarter" idx="3"/>
          </p:nvPr>
        </p:nvSpPr>
        <p:spPr>
          <a:xfrm>
            <a:off x="6261308" y="1431109"/>
            <a:ext cx="5575466" cy="437923"/>
          </a:xfrm>
          <a:solidFill>
            <a:schemeClr val="bg1">
              <a:lumMod val="50000"/>
            </a:schemeClr>
          </a:solidFill>
        </p:spPr>
        <p:txBody>
          <a:bodyPr anchor="ctr"/>
          <a:lstStyle>
            <a:lvl1pPr marL="0" indent="0" algn="ctr">
              <a:buNone/>
              <a:defRPr sz="2400" b="1">
                <a:solidFill>
                  <a:srgbClr val="FFC000"/>
                </a:solidFill>
              </a:defRPr>
            </a:lvl1pPr>
            <a:lvl2pPr marL="457188" indent="0">
              <a:buNone/>
              <a:defRPr sz="2000" b="1"/>
            </a:lvl2pPr>
            <a:lvl3pPr marL="914375" indent="0">
              <a:buNone/>
              <a:defRPr sz="1800" b="1"/>
            </a:lvl3pPr>
            <a:lvl4pPr marL="1371563" indent="0">
              <a:buNone/>
              <a:defRPr sz="1600" b="1"/>
            </a:lvl4pPr>
            <a:lvl5pPr marL="1828750" indent="0">
              <a:buNone/>
              <a:defRPr sz="1600" b="1"/>
            </a:lvl5pPr>
            <a:lvl6pPr marL="2285938" indent="0">
              <a:buNone/>
              <a:defRPr sz="1600" b="1"/>
            </a:lvl6pPr>
            <a:lvl7pPr marL="2743125" indent="0">
              <a:buNone/>
              <a:defRPr sz="1600" b="1"/>
            </a:lvl7pPr>
            <a:lvl8pPr marL="3200312" indent="0">
              <a:buNone/>
              <a:defRPr sz="1600" b="1"/>
            </a:lvl8pPr>
            <a:lvl9pPr marL="3657499" indent="0">
              <a:buNone/>
              <a:defRPr sz="1600" b="1"/>
            </a:lvl9pPr>
          </a:lstStyle>
          <a:p>
            <a:pPr lvl="0"/>
            <a:r>
              <a:rPr lang="hu-HU" dirty="0"/>
              <a:t>Mintaszöveg szerkesztése</a:t>
            </a:r>
          </a:p>
        </p:txBody>
      </p:sp>
      <p:sp>
        <p:nvSpPr>
          <p:cNvPr id="7" name="Dátum helye 6"/>
          <p:cNvSpPr>
            <a:spLocks noGrp="1"/>
          </p:cNvSpPr>
          <p:nvPr>
            <p:ph type="dt" sz="half" idx="10"/>
          </p:nvPr>
        </p:nvSpPr>
        <p:spPr/>
        <p:txBody>
          <a:bodyPr/>
          <a:lstStyle/>
          <a:p>
            <a:fld id="{740B5E89-4675-48C5-A7D2-C451236C1E71}" type="datetime1">
              <a:rPr lang="hu-HU" smtClean="0"/>
              <a:pPr/>
              <a:t>2023. 06. 21.</a:t>
            </a:fld>
            <a:endParaRPr lang="hu-HU"/>
          </a:p>
        </p:txBody>
      </p:sp>
      <p:sp>
        <p:nvSpPr>
          <p:cNvPr id="8" name="Élőláb helye 7"/>
          <p:cNvSpPr>
            <a:spLocks noGrp="1"/>
          </p:cNvSpPr>
          <p:nvPr>
            <p:ph type="ftr" sz="quarter" idx="11"/>
          </p:nvPr>
        </p:nvSpPr>
        <p:spPr/>
        <p:txBody>
          <a:bodyPr/>
          <a:lstStyle/>
          <a:p>
            <a:r>
              <a:rPr lang="hu-HU"/>
              <a:t>Hivatkozás:</a:t>
            </a:r>
          </a:p>
        </p:txBody>
      </p:sp>
      <p:sp>
        <p:nvSpPr>
          <p:cNvPr id="9" name="Dia számának helye 8"/>
          <p:cNvSpPr>
            <a:spLocks noGrp="1"/>
          </p:cNvSpPr>
          <p:nvPr>
            <p:ph type="sldNum" sz="quarter" idx="12"/>
          </p:nvPr>
        </p:nvSpPr>
        <p:spPr/>
        <p:txBody>
          <a:bodyPr/>
          <a:lstStyle/>
          <a:p>
            <a:fld id="{1A0B5D20-90C6-47BB-A188-49E443ACD015}" type="slidenum">
              <a:rPr lang="hu-HU" smtClean="0"/>
              <a:pPr/>
              <a:t>‹#›</a:t>
            </a:fld>
            <a:r>
              <a:rPr lang="hu-HU" dirty="0"/>
              <a:t>. oldal</a:t>
            </a:r>
          </a:p>
        </p:txBody>
      </p:sp>
      <p:sp>
        <p:nvSpPr>
          <p:cNvPr id="12" name="Tartalom helye 2"/>
          <p:cNvSpPr>
            <a:spLocks noGrp="1"/>
          </p:cNvSpPr>
          <p:nvPr>
            <p:ph sz="half" idx="13"/>
          </p:nvPr>
        </p:nvSpPr>
        <p:spPr>
          <a:xfrm>
            <a:off x="346363" y="1869032"/>
            <a:ext cx="5575466" cy="4432913"/>
          </a:xfrm>
        </p:spPr>
        <p:txBody>
          <a:bodyPr/>
          <a:lstStyle>
            <a:lvl1pPr marL="288000" indent="-288000">
              <a:lnSpc>
                <a:spcPct val="100000"/>
              </a:lnSpc>
              <a:buClr>
                <a:srgbClr val="FFC000"/>
              </a:buClr>
              <a:buFont typeface="Wingdings" panose="05000000000000000000" pitchFamily="2" charset="2"/>
              <a:buChar char="§"/>
              <a:defRPr sz="2000"/>
            </a:lvl1pPr>
            <a:lvl2pPr marL="800078" indent="-288000">
              <a:lnSpc>
                <a:spcPct val="100000"/>
              </a:lnSpc>
              <a:buClr>
                <a:srgbClr val="FFC000"/>
              </a:buClr>
              <a:buFont typeface="Wingdings" panose="05000000000000000000" pitchFamily="2" charset="2"/>
              <a:buChar char="§"/>
              <a:defRPr sz="1600"/>
            </a:lvl2pPr>
            <a:lvl3pPr marL="1257266" indent="-288000">
              <a:lnSpc>
                <a:spcPct val="100000"/>
              </a:lnSpc>
              <a:buClr>
                <a:srgbClr val="FFC000"/>
              </a:buClr>
              <a:buFont typeface="Wingdings" panose="05000000000000000000" pitchFamily="2" charset="2"/>
              <a:buChar char="§"/>
              <a:defRPr sz="1400"/>
            </a:lvl3pPr>
            <a:lvl4pPr marL="1657304" indent="-288000">
              <a:lnSpc>
                <a:spcPct val="100000"/>
              </a:lnSpc>
              <a:buClr>
                <a:srgbClr val="FFC000"/>
              </a:buClr>
              <a:buFont typeface="Wingdings" panose="05000000000000000000" pitchFamily="2" charset="2"/>
              <a:buChar char="§"/>
              <a:defRPr sz="1200"/>
            </a:lvl4pPr>
            <a:lvl5pPr marL="2114492" indent="-288000">
              <a:lnSpc>
                <a:spcPct val="100000"/>
              </a:lnSpc>
              <a:buClr>
                <a:srgbClr val="FFC000"/>
              </a:buClr>
              <a:buFont typeface="Wingdings" panose="05000000000000000000" pitchFamily="2" charset="2"/>
              <a:buChar char="§"/>
              <a:defRPr sz="10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3" name="Tartalom helye 2"/>
          <p:cNvSpPr>
            <a:spLocks noGrp="1"/>
          </p:cNvSpPr>
          <p:nvPr>
            <p:ph sz="half" idx="14"/>
          </p:nvPr>
        </p:nvSpPr>
        <p:spPr>
          <a:xfrm>
            <a:off x="6261308" y="1869032"/>
            <a:ext cx="5575466" cy="4432914"/>
          </a:xfrm>
        </p:spPr>
        <p:txBody>
          <a:bodyPr/>
          <a:lstStyle>
            <a:lvl1pPr marL="288000" indent="-288000">
              <a:lnSpc>
                <a:spcPct val="100000"/>
              </a:lnSpc>
              <a:buClr>
                <a:srgbClr val="FFC000"/>
              </a:buClr>
              <a:buFont typeface="Wingdings" panose="05000000000000000000" pitchFamily="2" charset="2"/>
              <a:buChar char="§"/>
              <a:defRPr sz="2000"/>
            </a:lvl1pPr>
            <a:lvl2pPr marL="800078" indent="-288000">
              <a:lnSpc>
                <a:spcPct val="100000"/>
              </a:lnSpc>
              <a:buClr>
                <a:srgbClr val="FFC000"/>
              </a:buClr>
              <a:buFont typeface="Wingdings" panose="05000000000000000000" pitchFamily="2" charset="2"/>
              <a:buChar char="§"/>
              <a:defRPr sz="1600"/>
            </a:lvl2pPr>
            <a:lvl3pPr marL="1257266" indent="-288000">
              <a:lnSpc>
                <a:spcPct val="100000"/>
              </a:lnSpc>
              <a:buClr>
                <a:srgbClr val="FFC000"/>
              </a:buClr>
              <a:buFont typeface="Wingdings" panose="05000000000000000000" pitchFamily="2" charset="2"/>
              <a:buChar char="§"/>
              <a:defRPr sz="1400"/>
            </a:lvl3pPr>
            <a:lvl4pPr marL="1657304" indent="-288000">
              <a:lnSpc>
                <a:spcPct val="100000"/>
              </a:lnSpc>
              <a:buClr>
                <a:srgbClr val="FFC000"/>
              </a:buClr>
              <a:buFont typeface="Wingdings" panose="05000000000000000000" pitchFamily="2" charset="2"/>
              <a:buChar char="§"/>
              <a:defRPr sz="1200"/>
            </a:lvl4pPr>
            <a:lvl5pPr marL="2114492" indent="-288000">
              <a:lnSpc>
                <a:spcPct val="100000"/>
              </a:lnSpc>
              <a:buClr>
                <a:srgbClr val="FFC000"/>
              </a:buClr>
              <a:buFont typeface="Wingdings" panose="05000000000000000000" pitchFamily="2" charset="2"/>
              <a:buChar char="§"/>
              <a:defRPr sz="10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0" name="Szöveg helye 3"/>
          <p:cNvSpPr>
            <a:spLocks noGrp="1"/>
          </p:cNvSpPr>
          <p:nvPr>
            <p:ph type="body" sz="quarter" idx="15" hasCustomPrompt="1"/>
          </p:nvPr>
        </p:nvSpPr>
        <p:spPr>
          <a:xfrm>
            <a:off x="346363" y="857023"/>
            <a:ext cx="8880475" cy="449263"/>
          </a:xfrm>
        </p:spPr>
        <p:txBody>
          <a:bodyPr anchor="ctr"/>
          <a:lstStyle>
            <a:lvl1pPr marL="0" indent="0">
              <a:buNone/>
              <a:defRPr sz="2600" i="1">
                <a:solidFill>
                  <a:schemeClr val="tx1">
                    <a:lumMod val="65000"/>
                    <a:lumOff val="35000"/>
                  </a:schemeClr>
                </a:solidFill>
              </a:defRPr>
            </a:lvl1pPr>
          </a:lstStyle>
          <a:p>
            <a:pPr lvl="0"/>
            <a:r>
              <a:rPr lang="hu-HU" dirty="0"/>
              <a:t>Alcím, töröljük, ha nem használjuk</a:t>
            </a:r>
          </a:p>
        </p:txBody>
      </p:sp>
    </p:spTree>
    <p:extLst>
      <p:ext uri="{BB962C8B-B14F-4D97-AF65-F5344CB8AC3E}">
        <p14:creationId xmlns:p14="http://schemas.microsoft.com/office/powerpoint/2010/main" val="6478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részes alsó-felső">
    <p:spTree>
      <p:nvGrpSpPr>
        <p:cNvPr id="1" name=""/>
        <p:cNvGrpSpPr/>
        <p:nvPr/>
      </p:nvGrpSpPr>
      <p:grpSpPr>
        <a:xfrm>
          <a:off x="0" y="0"/>
          <a:ext cx="0" cy="0"/>
          <a:chOff x="0" y="0"/>
          <a:chExt cx="0" cy="0"/>
        </a:xfrm>
      </p:grpSpPr>
      <p:sp>
        <p:nvSpPr>
          <p:cNvPr id="8" name="Cím 7"/>
          <p:cNvSpPr>
            <a:spLocks noGrp="1"/>
          </p:cNvSpPr>
          <p:nvPr>
            <p:ph type="title" hasCustomPrompt="1"/>
          </p:nvPr>
        </p:nvSpPr>
        <p:spPr/>
        <p:txBody>
          <a:bodyPr/>
          <a:lstStyle>
            <a:lvl1pPr>
              <a:defRPr sz="3200"/>
            </a:lvl1pPr>
          </a:lstStyle>
          <a:p>
            <a:r>
              <a:rPr lang="hu-HU" dirty="0"/>
              <a:t>Cím szerkesztése</a:t>
            </a:r>
          </a:p>
        </p:txBody>
      </p:sp>
      <p:sp>
        <p:nvSpPr>
          <p:cNvPr id="3" name="Tartalom helye 2"/>
          <p:cNvSpPr>
            <a:spLocks noGrp="1"/>
          </p:cNvSpPr>
          <p:nvPr>
            <p:ph sz="half" idx="1"/>
          </p:nvPr>
        </p:nvSpPr>
        <p:spPr>
          <a:xfrm>
            <a:off x="346075" y="1413113"/>
            <a:ext cx="11490411" cy="2388908"/>
          </a:xfrm>
        </p:spPr>
        <p:txBody>
          <a:bodyPr/>
          <a:lstStyle>
            <a:lvl1pPr marL="288000" indent="-288000">
              <a:lnSpc>
                <a:spcPct val="100000"/>
              </a:lnSpc>
              <a:buClr>
                <a:srgbClr val="FFC000"/>
              </a:buClr>
              <a:buFont typeface="Wingdings" panose="05000000000000000000" pitchFamily="2" charset="2"/>
              <a:buChar char="§"/>
              <a:defRPr/>
            </a:lvl1pPr>
            <a:lvl2pPr marL="800078" indent="-288000">
              <a:lnSpc>
                <a:spcPct val="100000"/>
              </a:lnSpc>
              <a:buClr>
                <a:srgbClr val="FFC000"/>
              </a:buClr>
              <a:buFont typeface="Wingdings" panose="05000000000000000000" pitchFamily="2" charset="2"/>
              <a:buChar char="§"/>
              <a:defRPr/>
            </a:lvl2pPr>
            <a:lvl3pPr marL="1257266" indent="-288000">
              <a:lnSpc>
                <a:spcPct val="100000"/>
              </a:lnSpc>
              <a:buClr>
                <a:srgbClr val="FFC000"/>
              </a:buClr>
              <a:buFont typeface="Wingdings" panose="05000000000000000000" pitchFamily="2" charset="2"/>
              <a:buChar char="§"/>
              <a:defRPr/>
            </a:lvl3pPr>
            <a:lvl4pPr marL="1657304" indent="-288000">
              <a:lnSpc>
                <a:spcPct val="100000"/>
              </a:lnSpc>
              <a:buClr>
                <a:srgbClr val="FFC000"/>
              </a:buClr>
              <a:buFont typeface="Wingdings" panose="05000000000000000000" pitchFamily="2" charset="2"/>
              <a:buChar char="§"/>
              <a:defRPr/>
            </a:lvl4pPr>
            <a:lvl5pPr marL="2114492" indent="-288000">
              <a:lnSpc>
                <a:spcPct val="100000"/>
              </a:lnSpc>
              <a:buClr>
                <a:srgbClr val="FFC000"/>
              </a:buClr>
              <a:buFont typeface="Wingdings" panose="05000000000000000000" pitchFamily="2" charset="2"/>
              <a:buChar cha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94DEF444-275E-412B-94CA-CB9072259B78}" type="datetime1">
              <a:rPr lang="hu-HU" smtClean="0"/>
              <a:pPr/>
              <a:t>2023. 06. 21.</a:t>
            </a:fld>
            <a:endParaRPr lang="hu-HU"/>
          </a:p>
        </p:txBody>
      </p:sp>
      <p:sp>
        <p:nvSpPr>
          <p:cNvPr id="6" name="Élőláb helye 5"/>
          <p:cNvSpPr>
            <a:spLocks noGrp="1"/>
          </p:cNvSpPr>
          <p:nvPr>
            <p:ph type="ftr" sz="quarter" idx="11"/>
          </p:nvPr>
        </p:nvSpPr>
        <p:spPr/>
        <p:txBody>
          <a:bodyPr/>
          <a:lstStyle/>
          <a:p>
            <a:r>
              <a:rPr lang="hu-HU" dirty="0"/>
              <a:t>Hivatkozás:</a:t>
            </a:r>
          </a:p>
        </p:txBody>
      </p:sp>
      <p:sp>
        <p:nvSpPr>
          <p:cNvPr id="7" name="Dia számának helye 6"/>
          <p:cNvSpPr>
            <a:spLocks noGrp="1"/>
          </p:cNvSpPr>
          <p:nvPr>
            <p:ph type="sldNum" sz="quarter" idx="12"/>
          </p:nvPr>
        </p:nvSpPr>
        <p:spPr/>
        <p:txBody>
          <a:bodyPr/>
          <a:lstStyle/>
          <a:p>
            <a:fld id="{1A0B5D20-90C6-47BB-A188-49E443ACD015}" type="slidenum">
              <a:rPr lang="hu-HU" smtClean="0"/>
              <a:pPr/>
              <a:t>‹#›</a:t>
            </a:fld>
            <a:r>
              <a:rPr lang="hu-HU" dirty="0"/>
              <a:t>. oldal</a:t>
            </a:r>
          </a:p>
        </p:txBody>
      </p:sp>
      <p:sp>
        <p:nvSpPr>
          <p:cNvPr id="9" name="Szöveg helye 3"/>
          <p:cNvSpPr>
            <a:spLocks noGrp="1"/>
          </p:cNvSpPr>
          <p:nvPr>
            <p:ph type="body" sz="quarter" idx="14" hasCustomPrompt="1"/>
          </p:nvPr>
        </p:nvSpPr>
        <p:spPr>
          <a:xfrm>
            <a:off x="346075" y="852834"/>
            <a:ext cx="8880475" cy="449263"/>
          </a:xfrm>
        </p:spPr>
        <p:txBody>
          <a:bodyPr anchor="ctr"/>
          <a:lstStyle>
            <a:lvl1pPr marL="0" indent="0">
              <a:buNone/>
              <a:defRPr sz="2600" i="1">
                <a:solidFill>
                  <a:schemeClr val="tx1">
                    <a:lumMod val="65000"/>
                    <a:lumOff val="35000"/>
                  </a:schemeClr>
                </a:solidFill>
              </a:defRPr>
            </a:lvl1pPr>
          </a:lstStyle>
          <a:p>
            <a:pPr lvl="0"/>
            <a:r>
              <a:rPr lang="hu-HU" dirty="0"/>
              <a:t>Alcím, töröljük, ha nem használjuk</a:t>
            </a:r>
          </a:p>
        </p:txBody>
      </p:sp>
      <p:sp>
        <p:nvSpPr>
          <p:cNvPr id="11" name="Tartalom helye 2"/>
          <p:cNvSpPr>
            <a:spLocks noGrp="1"/>
          </p:cNvSpPr>
          <p:nvPr>
            <p:ph sz="half" idx="15"/>
          </p:nvPr>
        </p:nvSpPr>
        <p:spPr>
          <a:xfrm>
            <a:off x="346075" y="3913038"/>
            <a:ext cx="11490411" cy="2390400"/>
          </a:xfrm>
        </p:spPr>
        <p:txBody>
          <a:bodyPr/>
          <a:lstStyle>
            <a:lvl1pPr marL="288000" indent="-288000">
              <a:lnSpc>
                <a:spcPct val="100000"/>
              </a:lnSpc>
              <a:buClr>
                <a:srgbClr val="FFC000"/>
              </a:buClr>
              <a:buFont typeface="Wingdings" panose="05000000000000000000" pitchFamily="2" charset="2"/>
              <a:buChar char="§"/>
              <a:defRPr/>
            </a:lvl1pPr>
            <a:lvl2pPr marL="800078" indent="-288000">
              <a:lnSpc>
                <a:spcPct val="100000"/>
              </a:lnSpc>
              <a:buClr>
                <a:srgbClr val="FFC000"/>
              </a:buClr>
              <a:buFont typeface="Wingdings" panose="05000000000000000000" pitchFamily="2" charset="2"/>
              <a:buChar char="§"/>
              <a:defRPr/>
            </a:lvl2pPr>
            <a:lvl3pPr marL="1257266" indent="-288000">
              <a:lnSpc>
                <a:spcPct val="100000"/>
              </a:lnSpc>
              <a:buClr>
                <a:srgbClr val="FFC000"/>
              </a:buClr>
              <a:buFont typeface="Wingdings" panose="05000000000000000000" pitchFamily="2" charset="2"/>
              <a:buChar char="§"/>
              <a:defRPr/>
            </a:lvl3pPr>
            <a:lvl4pPr marL="1657304" indent="-288000">
              <a:lnSpc>
                <a:spcPct val="100000"/>
              </a:lnSpc>
              <a:buClr>
                <a:srgbClr val="FFC000"/>
              </a:buClr>
              <a:buFont typeface="Wingdings" panose="05000000000000000000" pitchFamily="2" charset="2"/>
              <a:buChar char="§"/>
              <a:defRPr/>
            </a:lvl4pPr>
            <a:lvl5pPr marL="2114492" indent="-288000">
              <a:lnSpc>
                <a:spcPct val="100000"/>
              </a:lnSpc>
              <a:buClr>
                <a:srgbClr val="FFC000"/>
              </a:buClr>
              <a:buFont typeface="Wingdings" panose="05000000000000000000" pitchFamily="2" charset="2"/>
              <a:buChar cha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76660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részes + jobb kép">
    <p:spTree>
      <p:nvGrpSpPr>
        <p:cNvPr id="1" name=""/>
        <p:cNvGrpSpPr/>
        <p:nvPr/>
      </p:nvGrpSpPr>
      <p:grpSpPr>
        <a:xfrm>
          <a:off x="0" y="0"/>
          <a:ext cx="0" cy="0"/>
          <a:chOff x="0" y="0"/>
          <a:chExt cx="0" cy="0"/>
        </a:xfrm>
      </p:grpSpPr>
      <p:sp>
        <p:nvSpPr>
          <p:cNvPr id="8" name="Cím 7"/>
          <p:cNvSpPr>
            <a:spLocks noGrp="1"/>
          </p:cNvSpPr>
          <p:nvPr>
            <p:ph type="title" hasCustomPrompt="1"/>
          </p:nvPr>
        </p:nvSpPr>
        <p:spPr/>
        <p:txBody>
          <a:bodyPr/>
          <a:lstStyle>
            <a:lvl1pPr>
              <a:defRPr sz="3200"/>
            </a:lvl1pPr>
          </a:lstStyle>
          <a:p>
            <a:r>
              <a:rPr lang="hu-HU" dirty="0"/>
              <a:t>Cím szerkesztése</a:t>
            </a:r>
          </a:p>
        </p:txBody>
      </p:sp>
      <p:sp>
        <p:nvSpPr>
          <p:cNvPr id="3" name="Tartalom helye 2"/>
          <p:cNvSpPr>
            <a:spLocks noGrp="1"/>
          </p:cNvSpPr>
          <p:nvPr>
            <p:ph sz="half" idx="1"/>
          </p:nvPr>
        </p:nvSpPr>
        <p:spPr>
          <a:xfrm>
            <a:off x="346362" y="1433384"/>
            <a:ext cx="7883238" cy="4856203"/>
          </a:xfrm>
        </p:spPr>
        <p:txBody>
          <a:bodyPr/>
          <a:lstStyle>
            <a:lvl1pPr marL="288000" indent="-288000">
              <a:lnSpc>
                <a:spcPct val="100000"/>
              </a:lnSpc>
              <a:buClr>
                <a:srgbClr val="FFC000"/>
              </a:buClr>
              <a:buFont typeface="Wingdings" panose="05000000000000000000" pitchFamily="2" charset="2"/>
              <a:buChar char="§"/>
              <a:defRPr/>
            </a:lvl1pPr>
            <a:lvl2pPr marL="800078" indent="-288000">
              <a:lnSpc>
                <a:spcPct val="100000"/>
              </a:lnSpc>
              <a:buClr>
                <a:srgbClr val="FFC000"/>
              </a:buClr>
              <a:buFont typeface="Wingdings" panose="05000000000000000000" pitchFamily="2" charset="2"/>
              <a:buChar char="§"/>
              <a:defRPr/>
            </a:lvl2pPr>
            <a:lvl3pPr marL="1257266" indent="-288000">
              <a:lnSpc>
                <a:spcPct val="100000"/>
              </a:lnSpc>
              <a:buClr>
                <a:srgbClr val="FFC000"/>
              </a:buClr>
              <a:buFont typeface="Wingdings" panose="05000000000000000000" pitchFamily="2" charset="2"/>
              <a:buChar char="§"/>
              <a:defRPr/>
            </a:lvl3pPr>
            <a:lvl4pPr marL="1657304" indent="-288000">
              <a:lnSpc>
                <a:spcPct val="100000"/>
              </a:lnSpc>
              <a:buClr>
                <a:srgbClr val="FFC000"/>
              </a:buClr>
              <a:buFont typeface="Wingdings" panose="05000000000000000000" pitchFamily="2" charset="2"/>
              <a:buChar char="§"/>
              <a:defRPr/>
            </a:lvl4pPr>
            <a:lvl5pPr marL="2114492" indent="-288000">
              <a:lnSpc>
                <a:spcPct val="100000"/>
              </a:lnSpc>
              <a:buClr>
                <a:srgbClr val="FFC000"/>
              </a:buClr>
              <a:buFont typeface="Wingdings" panose="05000000000000000000" pitchFamily="2" charset="2"/>
              <a:buChar cha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94DEF444-275E-412B-94CA-CB9072259B78}" type="datetime1">
              <a:rPr lang="hu-HU" smtClean="0"/>
              <a:pPr/>
              <a:t>2023. 06. 21.</a:t>
            </a:fld>
            <a:endParaRPr lang="hu-HU"/>
          </a:p>
        </p:txBody>
      </p:sp>
      <p:sp>
        <p:nvSpPr>
          <p:cNvPr id="6" name="Élőláb helye 5"/>
          <p:cNvSpPr>
            <a:spLocks noGrp="1"/>
          </p:cNvSpPr>
          <p:nvPr>
            <p:ph type="ftr" sz="quarter" idx="11"/>
          </p:nvPr>
        </p:nvSpPr>
        <p:spPr/>
        <p:txBody>
          <a:bodyPr/>
          <a:lstStyle/>
          <a:p>
            <a:r>
              <a:rPr lang="hu-HU"/>
              <a:t>Hivatkozás:</a:t>
            </a:r>
          </a:p>
        </p:txBody>
      </p:sp>
      <p:sp>
        <p:nvSpPr>
          <p:cNvPr id="7" name="Dia számának helye 6"/>
          <p:cNvSpPr>
            <a:spLocks noGrp="1"/>
          </p:cNvSpPr>
          <p:nvPr>
            <p:ph type="sldNum" sz="quarter" idx="12"/>
          </p:nvPr>
        </p:nvSpPr>
        <p:spPr/>
        <p:txBody>
          <a:bodyPr/>
          <a:lstStyle/>
          <a:p>
            <a:fld id="{1A0B5D20-90C6-47BB-A188-49E443ACD015}" type="slidenum">
              <a:rPr lang="hu-HU" smtClean="0"/>
              <a:pPr/>
              <a:t>‹#›</a:t>
            </a:fld>
            <a:r>
              <a:rPr lang="hu-HU" dirty="0"/>
              <a:t>. oldal</a:t>
            </a:r>
          </a:p>
        </p:txBody>
      </p:sp>
      <p:sp>
        <p:nvSpPr>
          <p:cNvPr id="4" name="Kép helye 3"/>
          <p:cNvSpPr>
            <a:spLocks noGrp="1"/>
          </p:cNvSpPr>
          <p:nvPr>
            <p:ph type="pic" sz="quarter" idx="14" hasCustomPrompt="1"/>
          </p:nvPr>
        </p:nvSpPr>
        <p:spPr>
          <a:xfrm>
            <a:off x="8345714" y="1433385"/>
            <a:ext cx="3556000" cy="4856203"/>
          </a:xfrm>
          <a:ln w="3175">
            <a:solidFill>
              <a:schemeClr val="bg2">
                <a:lumMod val="50000"/>
              </a:schemeClr>
            </a:solidFill>
          </a:ln>
        </p:spPr>
        <p:txBody>
          <a:bodyPr/>
          <a:lstStyle>
            <a:lvl1pPr marL="0" indent="0">
              <a:buNone/>
              <a:defRPr/>
            </a:lvl1pPr>
          </a:lstStyle>
          <a:p>
            <a:r>
              <a:rPr lang="hu-HU" dirty="0"/>
              <a:t>Kép beszúrásának helye</a:t>
            </a:r>
          </a:p>
        </p:txBody>
      </p:sp>
      <p:sp>
        <p:nvSpPr>
          <p:cNvPr id="9" name="Szöveg helye 3"/>
          <p:cNvSpPr>
            <a:spLocks noGrp="1"/>
          </p:cNvSpPr>
          <p:nvPr>
            <p:ph type="body" sz="quarter" idx="13" hasCustomPrompt="1"/>
          </p:nvPr>
        </p:nvSpPr>
        <p:spPr>
          <a:xfrm>
            <a:off x="346362" y="849073"/>
            <a:ext cx="8880475" cy="449263"/>
          </a:xfrm>
        </p:spPr>
        <p:txBody>
          <a:bodyPr anchor="ctr"/>
          <a:lstStyle>
            <a:lvl1pPr marL="0" indent="0">
              <a:buNone/>
              <a:defRPr sz="2600" i="1">
                <a:solidFill>
                  <a:schemeClr val="tx1">
                    <a:lumMod val="65000"/>
                    <a:lumOff val="35000"/>
                  </a:schemeClr>
                </a:solidFill>
              </a:defRPr>
            </a:lvl1pPr>
          </a:lstStyle>
          <a:p>
            <a:pPr lvl="0"/>
            <a:r>
              <a:rPr lang="hu-HU" dirty="0"/>
              <a:t>Alcím, töröljük, ha nem használjuk</a:t>
            </a:r>
          </a:p>
        </p:txBody>
      </p:sp>
    </p:spTree>
    <p:extLst>
      <p:ext uri="{BB962C8B-B14F-4D97-AF65-F5344CB8AC3E}">
        <p14:creationId xmlns:p14="http://schemas.microsoft.com/office/powerpoint/2010/main" val="195627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részes + bal kép">
    <p:spTree>
      <p:nvGrpSpPr>
        <p:cNvPr id="1" name=""/>
        <p:cNvGrpSpPr/>
        <p:nvPr/>
      </p:nvGrpSpPr>
      <p:grpSpPr>
        <a:xfrm>
          <a:off x="0" y="0"/>
          <a:ext cx="0" cy="0"/>
          <a:chOff x="0" y="0"/>
          <a:chExt cx="0" cy="0"/>
        </a:xfrm>
      </p:grpSpPr>
      <p:sp>
        <p:nvSpPr>
          <p:cNvPr id="8" name="Cím 7"/>
          <p:cNvSpPr>
            <a:spLocks noGrp="1"/>
          </p:cNvSpPr>
          <p:nvPr>
            <p:ph type="title" hasCustomPrompt="1"/>
          </p:nvPr>
        </p:nvSpPr>
        <p:spPr/>
        <p:txBody>
          <a:bodyPr/>
          <a:lstStyle>
            <a:lvl1pPr>
              <a:defRPr sz="3200"/>
            </a:lvl1pPr>
          </a:lstStyle>
          <a:p>
            <a:r>
              <a:rPr lang="hu-HU" dirty="0"/>
              <a:t>Cím szerkesztése</a:t>
            </a:r>
          </a:p>
        </p:txBody>
      </p:sp>
      <p:sp>
        <p:nvSpPr>
          <p:cNvPr id="3" name="Tartalom helye 2"/>
          <p:cNvSpPr>
            <a:spLocks noGrp="1"/>
          </p:cNvSpPr>
          <p:nvPr>
            <p:ph sz="half" idx="1"/>
          </p:nvPr>
        </p:nvSpPr>
        <p:spPr>
          <a:xfrm>
            <a:off x="4062020" y="1421164"/>
            <a:ext cx="7829943" cy="4856068"/>
          </a:xfrm>
        </p:spPr>
        <p:txBody>
          <a:bodyPr/>
          <a:lstStyle>
            <a:lvl1pPr marL="288000" indent="-288000">
              <a:lnSpc>
                <a:spcPct val="100000"/>
              </a:lnSpc>
              <a:buClr>
                <a:srgbClr val="FFC000"/>
              </a:buClr>
              <a:buFont typeface="Wingdings" panose="05000000000000000000" pitchFamily="2" charset="2"/>
              <a:buChar char="§"/>
              <a:defRPr/>
            </a:lvl1pPr>
            <a:lvl2pPr marL="800078" indent="-288000">
              <a:lnSpc>
                <a:spcPct val="100000"/>
              </a:lnSpc>
              <a:buClr>
                <a:srgbClr val="FFC000"/>
              </a:buClr>
              <a:buFont typeface="Wingdings" panose="05000000000000000000" pitchFamily="2" charset="2"/>
              <a:buChar char="§"/>
              <a:defRPr/>
            </a:lvl2pPr>
            <a:lvl3pPr marL="1257266" indent="-288000">
              <a:lnSpc>
                <a:spcPct val="100000"/>
              </a:lnSpc>
              <a:buClr>
                <a:srgbClr val="FFC000"/>
              </a:buClr>
              <a:buFont typeface="Wingdings" panose="05000000000000000000" pitchFamily="2" charset="2"/>
              <a:buChar char="§"/>
              <a:defRPr/>
            </a:lvl3pPr>
            <a:lvl4pPr marL="1657304" indent="-288000">
              <a:lnSpc>
                <a:spcPct val="100000"/>
              </a:lnSpc>
              <a:buClr>
                <a:srgbClr val="FFC000"/>
              </a:buClr>
              <a:buFont typeface="Wingdings" panose="05000000000000000000" pitchFamily="2" charset="2"/>
              <a:buChar char="§"/>
              <a:defRPr/>
            </a:lvl4pPr>
            <a:lvl5pPr marL="2114492" indent="-288000">
              <a:lnSpc>
                <a:spcPct val="100000"/>
              </a:lnSpc>
              <a:buClr>
                <a:srgbClr val="FFC000"/>
              </a:buClr>
              <a:buFont typeface="Wingdings" panose="05000000000000000000" pitchFamily="2" charset="2"/>
              <a:buChar cha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94DEF444-275E-412B-94CA-CB9072259B78}" type="datetime1">
              <a:rPr lang="hu-HU" smtClean="0"/>
              <a:pPr/>
              <a:t>2023. 06. 21.</a:t>
            </a:fld>
            <a:endParaRPr lang="hu-HU"/>
          </a:p>
        </p:txBody>
      </p:sp>
      <p:sp>
        <p:nvSpPr>
          <p:cNvPr id="6" name="Élőláb helye 5"/>
          <p:cNvSpPr>
            <a:spLocks noGrp="1"/>
          </p:cNvSpPr>
          <p:nvPr>
            <p:ph type="ftr" sz="quarter" idx="11"/>
          </p:nvPr>
        </p:nvSpPr>
        <p:spPr/>
        <p:txBody>
          <a:bodyPr/>
          <a:lstStyle/>
          <a:p>
            <a:r>
              <a:rPr lang="hu-HU"/>
              <a:t>Hivatkozás:</a:t>
            </a:r>
          </a:p>
        </p:txBody>
      </p:sp>
      <p:sp>
        <p:nvSpPr>
          <p:cNvPr id="7" name="Dia számának helye 6"/>
          <p:cNvSpPr>
            <a:spLocks noGrp="1"/>
          </p:cNvSpPr>
          <p:nvPr>
            <p:ph type="sldNum" sz="quarter" idx="12"/>
          </p:nvPr>
        </p:nvSpPr>
        <p:spPr/>
        <p:txBody>
          <a:bodyPr/>
          <a:lstStyle/>
          <a:p>
            <a:fld id="{1A0B5D20-90C6-47BB-A188-49E443ACD015}" type="slidenum">
              <a:rPr lang="hu-HU" smtClean="0"/>
              <a:pPr/>
              <a:t>‹#›</a:t>
            </a:fld>
            <a:r>
              <a:rPr lang="hu-HU" dirty="0"/>
              <a:t>. oldal</a:t>
            </a:r>
          </a:p>
        </p:txBody>
      </p:sp>
      <p:sp>
        <p:nvSpPr>
          <p:cNvPr id="4" name="Kép helye 3"/>
          <p:cNvSpPr>
            <a:spLocks noGrp="1"/>
          </p:cNvSpPr>
          <p:nvPr>
            <p:ph type="pic" sz="quarter" idx="14" hasCustomPrompt="1"/>
          </p:nvPr>
        </p:nvSpPr>
        <p:spPr>
          <a:xfrm>
            <a:off x="346363" y="1421164"/>
            <a:ext cx="3556000" cy="4856068"/>
          </a:xfrm>
          <a:ln w="3175">
            <a:solidFill>
              <a:schemeClr val="bg2">
                <a:lumMod val="50000"/>
              </a:schemeClr>
            </a:solidFill>
          </a:ln>
        </p:spPr>
        <p:txBody>
          <a:bodyPr/>
          <a:lstStyle>
            <a:lvl1pPr marL="0" indent="0">
              <a:buNone/>
              <a:defRPr/>
            </a:lvl1pPr>
          </a:lstStyle>
          <a:p>
            <a:r>
              <a:rPr lang="hu-HU" dirty="0"/>
              <a:t>Kép beszúrásának helye</a:t>
            </a:r>
          </a:p>
        </p:txBody>
      </p:sp>
      <p:sp>
        <p:nvSpPr>
          <p:cNvPr id="9" name="Szöveg helye 3"/>
          <p:cNvSpPr>
            <a:spLocks noGrp="1"/>
          </p:cNvSpPr>
          <p:nvPr>
            <p:ph type="body" sz="quarter" idx="13" hasCustomPrompt="1"/>
          </p:nvPr>
        </p:nvSpPr>
        <p:spPr>
          <a:xfrm>
            <a:off x="346363" y="860664"/>
            <a:ext cx="8880475" cy="449263"/>
          </a:xfrm>
        </p:spPr>
        <p:txBody>
          <a:bodyPr anchor="ctr"/>
          <a:lstStyle>
            <a:lvl1pPr marL="0" indent="0">
              <a:buNone/>
              <a:defRPr sz="2600" i="1">
                <a:solidFill>
                  <a:schemeClr val="tx1">
                    <a:lumMod val="65000"/>
                    <a:lumOff val="35000"/>
                  </a:schemeClr>
                </a:solidFill>
              </a:defRPr>
            </a:lvl1pPr>
          </a:lstStyle>
          <a:p>
            <a:pPr lvl="0"/>
            <a:r>
              <a:rPr lang="hu-HU" dirty="0"/>
              <a:t>Alcím, töröljük, ha nem használjuk</a:t>
            </a:r>
          </a:p>
        </p:txBody>
      </p:sp>
    </p:spTree>
    <p:extLst>
      <p:ext uri="{BB962C8B-B14F-4D97-AF65-F5344CB8AC3E}">
        <p14:creationId xmlns:p14="http://schemas.microsoft.com/office/powerpoint/2010/main" val="401268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részes">
    <p:spTree>
      <p:nvGrpSpPr>
        <p:cNvPr id="1" name=""/>
        <p:cNvGrpSpPr/>
        <p:nvPr/>
      </p:nvGrpSpPr>
      <p:grpSpPr>
        <a:xfrm>
          <a:off x="0" y="0"/>
          <a:ext cx="0" cy="0"/>
          <a:chOff x="0" y="0"/>
          <a:chExt cx="0" cy="0"/>
        </a:xfrm>
      </p:grpSpPr>
      <p:sp>
        <p:nvSpPr>
          <p:cNvPr id="8" name="Cím 7"/>
          <p:cNvSpPr>
            <a:spLocks noGrp="1"/>
          </p:cNvSpPr>
          <p:nvPr>
            <p:ph type="title" hasCustomPrompt="1"/>
          </p:nvPr>
        </p:nvSpPr>
        <p:spPr/>
        <p:txBody>
          <a:bodyPr/>
          <a:lstStyle>
            <a:lvl1pPr>
              <a:defRPr sz="3200"/>
            </a:lvl1pPr>
          </a:lstStyle>
          <a:p>
            <a:r>
              <a:rPr lang="hu-HU" dirty="0"/>
              <a:t>Cím szerkesztése</a:t>
            </a:r>
          </a:p>
        </p:txBody>
      </p:sp>
      <p:sp>
        <p:nvSpPr>
          <p:cNvPr id="3" name="Tartalom helye 2"/>
          <p:cNvSpPr>
            <a:spLocks noGrp="1"/>
          </p:cNvSpPr>
          <p:nvPr>
            <p:ph sz="half" idx="1"/>
          </p:nvPr>
        </p:nvSpPr>
        <p:spPr>
          <a:xfrm>
            <a:off x="346363" y="1433384"/>
            <a:ext cx="3659580" cy="4831491"/>
          </a:xfrm>
        </p:spPr>
        <p:txBody>
          <a:bodyPr/>
          <a:lstStyle>
            <a:lvl1pPr marL="252000" indent="-252000">
              <a:lnSpc>
                <a:spcPct val="100000"/>
              </a:lnSpc>
              <a:buClr>
                <a:srgbClr val="FFC000"/>
              </a:buClr>
              <a:buFont typeface="Wingdings" panose="05000000000000000000" pitchFamily="2" charset="2"/>
              <a:buChar char="§"/>
              <a:defRPr sz="2000"/>
            </a:lvl1pPr>
            <a:lvl2pPr marL="800078" indent="-252000">
              <a:lnSpc>
                <a:spcPct val="100000"/>
              </a:lnSpc>
              <a:buClr>
                <a:srgbClr val="FFC000"/>
              </a:buClr>
              <a:buFont typeface="Wingdings" panose="05000000000000000000" pitchFamily="2" charset="2"/>
              <a:buChar char="§"/>
              <a:defRPr sz="1600"/>
            </a:lvl2pPr>
            <a:lvl3pPr marL="1257266" indent="-252000">
              <a:lnSpc>
                <a:spcPct val="100000"/>
              </a:lnSpc>
              <a:buClr>
                <a:srgbClr val="FFC000"/>
              </a:buClr>
              <a:buFont typeface="Wingdings" panose="05000000000000000000" pitchFamily="2" charset="2"/>
              <a:buChar char="§"/>
              <a:defRPr sz="1400"/>
            </a:lvl3pPr>
            <a:lvl4pPr marL="1657304" indent="-252000">
              <a:lnSpc>
                <a:spcPct val="100000"/>
              </a:lnSpc>
              <a:buClr>
                <a:srgbClr val="FFC000"/>
              </a:buClr>
              <a:buFont typeface="Wingdings" panose="05000000000000000000" pitchFamily="2" charset="2"/>
              <a:buChar char="§"/>
              <a:defRPr sz="1200"/>
            </a:lvl4pPr>
            <a:lvl5pPr marL="2114492" indent="-252000">
              <a:lnSpc>
                <a:spcPct val="100000"/>
              </a:lnSpc>
              <a:buClr>
                <a:srgbClr val="FFC000"/>
              </a:buClr>
              <a:buFont typeface="Wingdings" panose="05000000000000000000" pitchFamily="2" charset="2"/>
              <a:buChar char="§"/>
              <a:defRPr sz="10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94DEF444-275E-412B-94CA-CB9072259B78}" type="datetime1">
              <a:rPr lang="hu-HU" smtClean="0"/>
              <a:pPr/>
              <a:t>2023. 06. 21.</a:t>
            </a:fld>
            <a:endParaRPr lang="hu-HU"/>
          </a:p>
        </p:txBody>
      </p:sp>
      <p:sp>
        <p:nvSpPr>
          <p:cNvPr id="6" name="Élőláb helye 5"/>
          <p:cNvSpPr>
            <a:spLocks noGrp="1"/>
          </p:cNvSpPr>
          <p:nvPr>
            <p:ph type="ftr" sz="quarter" idx="11"/>
          </p:nvPr>
        </p:nvSpPr>
        <p:spPr/>
        <p:txBody>
          <a:bodyPr/>
          <a:lstStyle/>
          <a:p>
            <a:r>
              <a:rPr lang="hu-HU"/>
              <a:t>Hivatkozás:</a:t>
            </a:r>
          </a:p>
        </p:txBody>
      </p:sp>
      <p:sp>
        <p:nvSpPr>
          <p:cNvPr id="7" name="Dia számának helye 6"/>
          <p:cNvSpPr>
            <a:spLocks noGrp="1"/>
          </p:cNvSpPr>
          <p:nvPr>
            <p:ph type="sldNum" sz="quarter" idx="12"/>
          </p:nvPr>
        </p:nvSpPr>
        <p:spPr/>
        <p:txBody>
          <a:bodyPr/>
          <a:lstStyle/>
          <a:p>
            <a:fld id="{1A0B5D20-90C6-47BB-A188-49E443ACD015}" type="slidenum">
              <a:rPr lang="hu-HU" smtClean="0"/>
              <a:pPr/>
              <a:t>‹#›</a:t>
            </a:fld>
            <a:r>
              <a:rPr lang="hu-HU" dirty="0"/>
              <a:t>. oldal</a:t>
            </a:r>
          </a:p>
        </p:txBody>
      </p:sp>
      <p:sp>
        <p:nvSpPr>
          <p:cNvPr id="11" name="Tartalom helye 2"/>
          <p:cNvSpPr>
            <a:spLocks noGrp="1"/>
          </p:cNvSpPr>
          <p:nvPr>
            <p:ph sz="half" idx="13"/>
          </p:nvPr>
        </p:nvSpPr>
        <p:spPr>
          <a:xfrm>
            <a:off x="4289373" y="1433384"/>
            <a:ext cx="3659580" cy="4831491"/>
          </a:xfrm>
        </p:spPr>
        <p:txBody>
          <a:bodyPr/>
          <a:lstStyle>
            <a:lvl1pPr marL="252000" indent="-252000">
              <a:lnSpc>
                <a:spcPct val="100000"/>
              </a:lnSpc>
              <a:buClr>
                <a:srgbClr val="FFC000"/>
              </a:buClr>
              <a:buFont typeface="Wingdings" panose="05000000000000000000" pitchFamily="2" charset="2"/>
              <a:buChar char="§"/>
              <a:defRPr sz="2000"/>
            </a:lvl1pPr>
            <a:lvl2pPr marL="800078" indent="-252000">
              <a:lnSpc>
                <a:spcPct val="100000"/>
              </a:lnSpc>
              <a:buClr>
                <a:srgbClr val="FFC000"/>
              </a:buClr>
              <a:buFont typeface="Wingdings" panose="05000000000000000000" pitchFamily="2" charset="2"/>
              <a:buChar char="§"/>
              <a:defRPr sz="1600"/>
            </a:lvl2pPr>
            <a:lvl3pPr marL="1257266" indent="-252000">
              <a:lnSpc>
                <a:spcPct val="100000"/>
              </a:lnSpc>
              <a:buClr>
                <a:srgbClr val="FFC000"/>
              </a:buClr>
              <a:buFont typeface="Wingdings" panose="05000000000000000000" pitchFamily="2" charset="2"/>
              <a:buChar char="§"/>
              <a:defRPr sz="1400"/>
            </a:lvl3pPr>
            <a:lvl4pPr marL="1657304" indent="-252000">
              <a:lnSpc>
                <a:spcPct val="100000"/>
              </a:lnSpc>
              <a:buClr>
                <a:srgbClr val="FFC000"/>
              </a:buClr>
              <a:buFont typeface="Wingdings" panose="05000000000000000000" pitchFamily="2" charset="2"/>
              <a:buChar char="§"/>
              <a:defRPr sz="1200"/>
            </a:lvl4pPr>
            <a:lvl5pPr marL="2114492" indent="-252000">
              <a:lnSpc>
                <a:spcPct val="100000"/>
              </a:lnSpc>
              <a:buClr>
                <a:srgbClr val="FFC000"/>
              </a:buClr>
              <a:buFont typeface="Wingdings" panose="05000000000000000000" pitchFamily="2" charset="2"/>
              <a:buChar char="§"/>
              <a:defRPr sz="10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2" name="Tartalom helye 2"/>
          <p:cNvSpPr>
            <a:spLocks noGrp="1"/>
          </p:cNvSpPr>
          <p:nvPr>
            <p:ph sz="half" idx="14"/>
          </p:nvPr>
        </p:nvSpPr>
        <p:spPr>
          <a:xfrm>
            <a:off x="8232383" y="1433385"/>
            <a:ext cx="3659580" cy="4831490"/>
          </a:xfrm>
        </p:spPr>
        <p:txBody>
          <a:bodyPr/>
          <a:lstStyle>
            <a:lvl1pPr marL="252000" indent="-252000">
              <a:lnSpc>
                <a:spcPct val="100000"/>
              </a:lnSpc>
              <a:buClr>
                <a:srgbClr val="FFC000"/>
              </a:buClr>
              <a:buFont typeface="Wingdings" panose="05000000000000000000" pitchFamily="2" charset="2"/>
              <a:buChar char="§"/>
              <a:defRPr sz="2000"/>
            </a:lvl1pPr>
            <a:lvl2pPr marL="800078" indent="-252000">
              <a:lnSpc>
                <a:spcPct val="100000"/>
              </a:lnSpc>
              <a:buClr>
                <a:srgbClr val="FFC000"/>
              </a:buClr>
              <a:buFont typeface="Wingdings" panose="05000000000000000000" pitchFamily="2" charset="2"/>
              <a:buChar char="§"/>
              <a:defRPr sz="1600"/>
            </a:lvl2pPr>
            <a:lvl3pPr marL="1257266" indent="-252000">
              <a:lnSpc>
                <a:spcPct val="100000"/>
              </a:lnSpc>
              <a:buClr>
                <a:srgbClr val="FFC000"/>
              </a:buClr>
              <a:buFont typeface="Wingdings" panose="05000000000000000000" pitchFamily="2" charset="2"/>
              <a:buChar char="§"/>
              <a:defRPr sz="1400"/>
            </a:lvl3pPr>
            <a:lvl4pPr marL="1657304" indent="-252000">
              <a:lnSpc>
                <a:spcPct val="100000"/>
              </a:lnSpc>
              <a:buClr>
                <a:srgbClr val="FFC000"/>
              </a:buClr>
              <a:buFont typeface="Wingdings" panose="05000000000000000000" pitchFamily="2" charset="2"/>
              <a:buChar char="§"/>
              <a:defRPr sz="1200"/>
            </a:lvl4pPr>
            <a:lvl5pPr marL="2114492" indent="-252000">
              <a:lnSpc>
                <a:spcPct val="100000"/>
              </a:lnSpc>
              <a:buClr>
                <a:srgbClr val="FFC000"/>
              </a:buClr>
              <a:buFont typeface="Wingdings" panose="05000000000000000000" pitchFamily="2" charset="2"/>
              <a:buChar char="§"/>
              <a:defRPr sz="10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9" name="Szöveg helye 3"/>
          <p:cNvSpPr>
            <a:spLocks noGrp="1"/>
          </p:cNvSpPr>
          <p:nvPr>
            <p:ph type="body" sz="quarter" idx="15" hasCustomPrompt="1"/>
          </p:nvPr>
        </p:nvSpPr>
        <p:spPr>
          <a:xfrm>
            <a:off x="346363" y="857023"/>
            <a:ext cx="8880475" cy="449263"/>
          </a:xfrm>
        </p:spPr>
        <p:txBody>
          <a:bodyPr anchor="ctr"/>
          <a:lstStyle>
            <a:lvl1pPr marL="0" indent="0">
              <a:buNone/>
              <a:defRPr sz="2600" i="1">
                <a:solidFill>
                  <a:schemeClr val="tx1">
                    <a:lumMod val="65000"/>
                    <a:lumOff val="35000"/>
                  </a:schemeClr>
                </a:solidFill>
              </a:defRPr>
            </a:lvl1pPr>
          </a:lstStyle>
          <a:p>
            <a:pPr lvl="0"/>
            <a:r>
              <a:rPr lang="hu-HU" dirty="0"/>
              <a:t>Alcím, töröljük, ha nem használjuk</a:t>
            </a:r>
          </a:p>
        </p:txBody>
      </p:sp>
    </p:spTree>
    <p:extLst>
      <p:ext uri="{BB962C8B-B14F-4D97-AF65-F5344CB8AC3E}">
        <p14:creationId xmlns:p14="http://schemas.microsoft.com/office/powerpoint/2010/main" val="47107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346363" y="294277"/>
            <a:ext cx="8880763" cy="1012009"/>
          </a:xfrm>
          <a:prstGeom prst="rect">
            <a:avLst/>
          </a:prstGeom>
        </p:spPr>
        <p:txBody>
          <a:bodyPr vert="horz" lIns="91440" tIns="45720" rIns="91440" bIns="45720" rtlCol="0" anchor="t">
            <a:noAutofit/>
          </a:bodyPr>
          <a:lstStyle/>
          <a:p>
            <a:r>
              <a:rPr lang="hu-HU" dirty="0"/>
              <a:t>Cím szerkesztése</a:t>
            </a:r>
            <a:br>
              <a:rPr lang="hu-HU" dirty="0"/>
            </a:br>
            <a:r>
              <a:rPr lang="hu-HU" dirty="0"/>
              <a:t>második sor</a:t>
            </a:r>
          </a:p>
        </p:txBody>
      </p:sp>
      <p:sp>
        <p:nvSpPr>
          <p:cNvPr id="3" name="Szöveg helye 2"/>
          <p:cNvSpPr>
            <a:spLocks noGrp="1"/>
          </p:cNvSpPr>
          <p:nvPr>
            <p:ph type="body" idx="1"/>
          </p:nvPr>
        </p:nvSpPr>
        <p:spPr>
          <a:xfrm>
            <a:off x="346364" y="1436914"/>
            <a:ext cx="11504742" cy="4847771"/>
          </a:xfrm>
          <a:prstGeom prst="rect">
            <a:avLst/>
          </a:prstGeom>
        </p:spPr>
        <p:txBody>
          <a:bodyPr vert="horz" lIns="91440" tIns="45720" rIns="91440" bIns="45720" rtlCol="0">
            <a:no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346363" y="6392109"/>
            <a:ext cx="1395351" cy="322972"/>
          </a:xfrm>
          <a:prstGeom prst="rect">
            <a:avLst/>
          </a:prstGeom>
        </p:spPr>
        <p:txBody>
          <a:bodyPr vert="horz" lIns="91440" tIns="45720" rIns="91440" bIns="45720" rtlCol="0" anchor="ctr"/>
          <a:lstStyle>
            <a:lvl1pPr algn="l">
              <a:defRPr sz="1600">
                <a:solidFill>
                  <a:schemeClr val="tx1"/>
                </a:solidFill>
                <a:latin typeface="+mj-lt"/>
              </a:defRPr>
            </a:lvl1pPr>
          </a:lstStyle>
          <a:p>
            <a:fld id="{7A32CF74-56F0-412D-B1BE-BC3C3F7261BE}" type="datetime1">
              <a:rPr lang="hu-HU" smtClean="0"/>
              <a:pPr/>
              <a:t>2023. 06. 21.</a:t>
            </a:fld>
            <a:endParaRPr lang="hu-HU" dirty="0"/>
          </a:p>
        </p:txBody>
      </p:sp>
      <p:sp>
        <p:nvSpPr>
          <p:cNvPr id="5" name="Élőláb helye 4"/>
          <p:cNvSpPr>
            <a:spLocks noGrp="1"/>
          </p:cNvSpPr>
          <p:nvPr>
            <p:ph type="ftr" sz="quarter" idx="3"/>
          </p:nvPr>
        </p:nvSpPr>
        <p:spPr>
          <a:xfrm>
            <a:off x="1843314" y="6392109"/>
            <a:ext cx="8835988" cy="322971"/>
          </a:xfrm>
          <a:prstGeom prst="rect">
            <a:avLst/>
          </a:prstGeom>
        </p:spPr>
        <p:txBody>
          <a:bodyPr vert="horz" lIns="91440" tIns="45720" rIns="91440" bIns="45720" rtlCol="0" anchor="ctr"/>
          <a:lstStyle>
            <a:lvl1pPr algn="l">
              <a:defRPr sz="1600" i="1">
                <a:solidFill>
                  <a:schemeClr val="tx1"/>
                </a:solidFill>
                <a:latin typeface="+mj-lt"/>
              </a:defRPr>
            </a:lvl1pPr>
          </a:lstStyle>
          <a:p>
            <a:r>
              <a:rPr lang="hu-HU" dirty="0"/>
              <a:t>Hivatkozás:</a:t>
            </a:r>
          </a:p>
        </p:txBody>
      </p:sp>
      <p:sp>
        <p:nvSpPr>
          <p:cNvPr id="6" name="Dia számának helye 5"/>
          <p:cNvSpPr>
            <a:spLocks noGrp="1"/>
          </p:cNvSpPr>
          <p:nvPr>
            <p:ph type="sldNum" sz="quarter" idx="4"/>
          </p:nvPr>
        </p:nvSpPr>
        <p:spPr>
          <a:xfrm>
            <a:off x="10875818" y="6392110"/>
            <a:ext cx="674498" cy="300790"/>
          </a:xfrm>
          <a:prstGeom prst="rect">
            <a:avLst/>
          </a:prstGeom>
        </p:spPr>
        <p:txBody>
          <a:bodyPr vert="horz" lIns="91440" tIns="45720" rIns="91440" bIns="45720" rtlCol="0" anchor="ctr"/>
          <a:lstStyle>
            <a:lvl1pPr algn="r">
              <a:defRPr sz="1000">
                <a:solidFill>
                  <a:schemeClr val="tx1"/>
                </a:solidFill>
                <a:latin typeface="+mj-lt"/>
              </a:defRPr>
            </a:lvl1pPr>
          </a:lstStyle>
          <a:p>
            <a:fld id="{1A0B5D20-90C6-47BB-A188-49E443ACD015}" type="slidenum">
              <a:rPr lang="hu-HU" smtClean="0"/>
              <a:pPr/>
              <a:t>‹#›</a:t>
            </a:fld>
            <a:r>
              <a:rPr lang="hu-HU" dirty="0"/>
              <a:t>. oldal</a:t>
            </a:r>
          </a:p>
        </p:txBody>
      </p:sp>
      <p:sp>
        <p:nvSpPr>
          <p:cNvPr id="8" name="Téglalap 7"/>
          <p:cNvSpPr/>
          <p:nvPr userDrawn="1"/>
        </p:nvSpPr>
        <p:spPr>
          <a:xfrm>
            <a:off x="11550316" y="6392110"/>
            <a:ext cx="300790" cy="3007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9" name="Kép 8"/>
          <p:cNvPicPr/>
          <p:nvPr userDrawn="1"/>
        </p:nvPicPr>
        <p:blipFill>
          <a:blip r:embed="rId15" cstate="email">
            <a:extLst>
              <a:ext uri="{28A0092B-C50C-407E-A947-70E740481C1C}">
                <a14:useLocalDpi xmlns:a14="http://schemas.microsoft.com/office/drawing/2010/main"/>
              </a:ext>
            </a:extLst>
          </a:blip>
          <a:stretch>
            <a:fillRect/>
          </a:stretch>
        </p:blipFill>
        <p:spPr>
          <a:xfrm>
            <a:off x="10020401" y="332286"/>
            <a:ext cx="1830705" cy="467995"/>
          </a:xfrm>
          <a:prstGeom prst="rect">
            <a:avLst/>
          </a:prstGeom>
        </p:spPr>
      </p:pic>
    </p:spTree>
    <p:extLst>
      <p:ext uri="{BB962C8B-B14F-4D97-AF65-F5344CB8AC3E}">
        <p14:creationId xmlns:p14="http://schemas.microsoft.com/office/powerpoint/2010/main" val="11248358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2" r:id="rId4"/>
    <p:sldLayoutId id="2147483653" r:id="rId5"/>
    <p:sldLayoutId id="2147483668" r:id="rId6"/>
    <p:sldLayoutId id="2147483664" r:id="rId7"/>
    <p:sldLayoutId id="2147483665" r:id="rId8"/>
    <p:sldLayoutId id="2147483667" r:id="rId9"/>
    <p:sldLayoutId id="2147483659" r:id="rId10"/>
    <p:sldLayoutId id="2147483669" r:id="rId11"/>
    <p:sldLayoutId id="2147483670" r:id="rId12"/>
    <p:sldLayoutId id="2147483671" r:id="rId13"/>
  </p:sldLayoutIdLst>
  <p:hf hdr="0" ftr="0" dt="0"/>
  <p:txStyles>
    <p:titleStyle>
      <a:lvl1pPr algn="l" defTabSz="914375" rtl="0" eaLnBrk="1" latinLnBrk="0" hangingPunct="1">
        <a:lnSpc>
          <a:spcPct val="90000"/>
        </a:lnSpc>
        <a:spcBef>
          <a:spcPct val="0"/>
        </a:spcBef>
        <a:buNone/>
        <a:defRPr sz="3200" b="1" kern="1200" baseline="0">
          <a:solidFill>
            <a:schemeClr val="tx1">
              <a:lumMod val="95000"/>
              <a:lumOff val="5000"/>
            </a:schemeClr>
          </a:solidFill>
          <a:latin typeface="+mj-lt"/>
          <a:ea typeface="+mj-ea"/>
          <a:cs typeface="+mj-cs"/>
        </a:defRPr>
      </a:lvl1pPr>
    </p:titleStyle>
    <p:bodyStyle>
      <a:lvl1pPr marL="342900" indent="-342900" algn="just" defTabSz="914375" rtl="0" eaLnBrk="1" latinLnBrk="0" hangingPunct="1">
        <a:lnSpc>
          <a:spcPct val="100000"/>
        </a:lnSpc>
        <a:spcBef>
          <a:spcPts val="1000"/>
        </a:spcBef>
        <a:buClr>
          <a:srgbClr val="FFC000"/>
        </a:buClr>
        <a:buSzPct val="200000"/>
        <a:buFont typeface="Wingdings" panose="05000000000000000000" pitchFamily="2" charset="2"/>
        <a:buChar char="§"/>
        <a:defRPr sz="2000" kern="1200">
          <a:solidFill>
            <a:schemeClr val="tx1"/>
          </a:solidFill>
          <a:latin typeface="+mj-lt"/>
          <a:ea typeface="+mn-ea"/>
          <a:cs typeface="+mn-cs"/>
        </a:defRPr>
      </a:lvl1pPr>
      <a:lvl2pPr marL="740681" indent="-342900" algn="just" defTabSz="914375" rtl="0" eaLnBrk="1" latinLnBrk="0" hangingPunct="1">
        <a:lnSpc>
          <a:spcPct val="100000"/>
        </a:lnSpc>
        <a:spcBef>
          <a:spcPts val="500"/>
        </a:spcBef>
        <a:buClr>
          <a:srgbClr val="FFC000"/>
        </a:buClr>
        <a:buSzPct val="200000"/>
        <a:buFont typeface="Wingdings" panose="05000000000000000000" pitchFamily="2" charset="2"/>
        <a:buChar char="§"/>
        <a:defRPr sz="1600" kern="1200">
          <a:solidFill>
            <a:schemeClr val="tx1"/>
          </a:solidFill>
          <a:latin typeface="+mj-lt"/>
          <a:ea typeface="+mn-ea"/>
          <a:cs typeface="+mn-cs"/>
        </a:defRPr>
      </a:lvl2pPr>
      <a:lvl3pPr marL="1140719" indent="-285750" algn="just" defTabSz="914375" rtl="0" eaLnBrk="1" latinLnBrk="0" hangingPunct="1">
        <a:lnSpc>
          <a:spcPct val="100000"/>
        </a:lnSpc>
        <a:spcBef>
          <a:spcPts val="500"/>
        </a:spcBef>
        <a:buClr>
          <a:srgbClr val="FFC000"/>
        </a:buClr>
        <a:buSzPct val="200000"/>
        <a:buFont typeface="Wingdings" panose="05000000000000000000" pitchFamily="2" charset="2"/>
        <a:buChar char="§"/>
        <a:defRPr sz="1400" kern="1200">
          <a:solidFill>
            <a:schemeClr val="tx1"/>
          </a:solidFill>
          <a:latin typeface="+mj-lt"/>
          <a:ea typeface="+mn-ea"/>
          <a:cs typeface="+mn-cs"/>
        </a:defRPr>
      </a:lvl3pPr>
      <a:lvl4pPr marL="1597906" indent="-285750" algn="just" defTabSz="914375" rtl="0" eaLnBrk="1" latinLnBrk="0" hangingPunct="1">
        <a:lnSpc>
          <a:spcPct val="100000"/>
        </a:lnSpc>
        <a:spcBef>
          <a:spcPts val="500"/>
        </a:spcBef>
        <a:buClr>
          <a:srgbClr val="FFC000"/>
        </a:buClr>
        <a:buSzPct val="200000"/>
        <a:buFont typeface="Wingdings" panose="05000000000000000000" pitchFamily="2" charset="2"/>
        <a:buChar char="§"/>
        <a:defRPr sz="1200" kern="1200">
          <a:solidFill>
            <a:schemeClr val="tx1"/>
          </a:solidFill>
          <a:latin typeface="+mj-lt"/>
          <a:ea typeface="+mn-ea"/>
          <a:cs typeface="+mn-cs"/>
        </a:defRPr>
      </a:lvl4pPr>
      <a:lvl5pPr marL="2055094" indent="-285750" algn="just" defTabSz="914375" rtl="0" eaLnBrk="1" latinLnBrk="0" hangingPunct="1">
        <a:lnSpc>
          <a:spcPct val="100000"/>
        </a:lnSpc>
        <a:spcBef>
          <a:spcPts val="500"/>
        </a:spcBef>
        <a:buClr>
          <a:srgbClr val="FFC000"/>
        </a:buClr>
        <a:buSzPct val="200000"/>
        <a:buFont typeface="Wingdings" panose="05000000000000000000" pitchFamily="2" charset="2"/>
        <a:buChar char="§"/>
        <a:defRPr sz="1000" kern="1200">
          <a:solidFill>
            <a:schemeClr val="tx1"/>
          </a:solidFill>
          <a:latin typeface="+mj-lt"/>
          <a:ea typeface="+mn-ea"/>
          <a:cs typeface="+mn-cs"/>
        </a:defRPr>
      </a:lvl5pPr>
      <a:lvl6pPr marL="2514531" indent="-228594" algn="l" defTabSz="9143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8" indent="-228594" algn="l" defTabSz="9143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6" indent="-228594" algn="l" defTabSz="9143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93" indent="-228594" algn="l" defTabSz="9143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375" rtl="0" eaLnBrk="1" latinLnBrk="0" hangingPunct="1">
        <a:defRPr sz="1800" kern="1200">
          <a:solidFill>
            <a:schemeClr val="tx1"/>
          </a:solidFill>
          <a:latin typeface="+mn-lt"/>
          <a:ea typeface="+mn-ea"/>
          <a:cs typeface="+mn-cs"/>
        </a:defRPr>
      </a:lvl1pPr>
      <a:lvl2pPr marL="457188" algn="l" defTabSz="914375" rtl="0" eaLnBrk="1" latinLnBrk="0" hangingPunct="1">
        <a:defRPr sz="1800" kern="1200">
          <a:solidFill>
            <a:schemeClr val="tx1"/>
          </a:solidFill>
          <a:latin typeface="+mn-lt"/>
          <a:ea typeface="+mn-ea"/>
          <a:cs typeface="+mn-cs"/>
        </a:defRPr>
      </a:lvl2pPr>
      <a:lvl3pPr marL="914375" algn="l" defTabSz="914375" rtl="0" eaLnBrk="1" latinLnBrk="0" hangingPunct="1">
        <a:defRPr sz="1800" kern="1200">
          <a:solidFill>
            <a:schemeClr val="tx1"/>
          </a:solidFill>
          <a:latin typeface="+mn-lt"/>
          <a:ea typeface="+mn-ea"/>
          <a:cs typeface="+mn-cs"/>
        </a:defRPr>
      </a:lvl3pPr>
      <a:lvl4pPr marL="1371563" algn="l" defTabSz="914375" rtl="0" eaLnBrk="1" latinLnBrk="0" hangingPunct="1">
        <a:defRPr sz="1800" kern="1200">
          <a:solidFill>
            <a:schemeClr val="tx1"/>
          </a:solidFill>
          <a:latin typeface="+mn-lt"/>
          <a:ea typeface="+mn-ea"/>
          <a:cs typeface="+mn-cs"/>
        </a:defRPr>
      </a:lvl4pPr>
      <a:lvl5pPr marL="1828750" algn="l" defTabSz="914375" rtl="0" eaLnBrk="1" latinLnBrk="0" hangingPunct="1">
        <a:defRPr sz="1800" kern="1200">
          <a:solidFill>
            <a:schemeClr val="tx1"/>
          </a:solidFill>
          <a:latin typeface="+mn-lt"/>
          <a:ea typeface="+mn-ea"/>
          <a:cs typeface="+mn-cs"/>
        </a:defRPr>
      </a:lvl5pPr>
      <a:lvl6pPr marL="2285938" algn="l" defTabSz="914375" rtl="0" eaLnBrk="1" latinLnBrk="0" hangingPunct="1">
        <a:defRPr sz="1800" kern="1200">
          <a:solidFill>
            <a:schemeClr val="tx1"/>
          </a:solidFill>
          <a:latin typeface="+mn-lt"/>
          <a:ea typeface="+mn-ea"/>
          <a:cs typeface="+mn-cs"/>
        </a:defRPr>
      </a:lvl6pPr>
      <a:lvl7pPr marL="2743125" algn="l" defTabSz="914375" rtl="0" eaLnBrk="1" latinLnBrk="0" hangingPunct="1">
        <a:defRPr sz="1800" kern="1200">
          <a:solidFill>
            <a:schemeClr val="tx1"/>
          </a:solidFill>
          <a:latin typeface="+mn-lt"/>
          <a:ea typeface="+mn-ea"/>
          <a:cs typeface="+mn-cs"/>
        </a:defRPr>
      </a:lvl7pPr>
      <a:lvl8pPr marL="3200312" algn="l" defTabSz="914375" rtl="0" eaLnBrk="1" latinLnBrk="0" hangingPunct="1">
        <a:defRPr sz="1800" kern="1200">
          <a:solidFill>
            <a:schemeClr val="tx1"/>
          </a:solidFill>
          <a:latin typeface="+mn-lt"/>
          <a:ea typeface="+mn-ea"/>
          <a:cs typeface="+mn-cs"/>
        </a:defRPr>
      </a:lvl8pPr>
      <a:lvl9pPr marL="3657499" algn="l" defTabSz="91437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74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23.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28.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mailto:szazadveg@szazadveg.hu" TargetMode="External"/><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2" y="9053"/>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2BE30"/>
          </a:solidFill>
        </p:spPr>
        <p:txBody>
          <a:bodyPr wrap="square" lIns="0" tIns="0" rIns="0" bIns="0" rtlCol="0"/>
          <a:lstStyle/>
          <a:p>
            <a:endParaRPr sz="1092"/>
          </a:p>
        </p:txBody>
      </p:sp>
      <p:sp>
        <p:nvSpPr>
          <p:cNvPr id="3" name="object 3"/>
          <p:cNvSpPr/>
          <p:nvPr/>
        </p:nvSpPr>
        <p:spPr>
          <a:xfrm>
            <a:off x="428" y="2504899"/>
            <a:ext cx="1381227" cy="1378146"/>
          </a:xfrm>
          <a:custGeom>
            <a:avLst/>
            <a:gdLst/>
            <a:ahLst/>
            <a:cxnLst/>
            <a:rect l="l" t="t" r="r" b="b"/>
            <a:pathLst>
              <a:path w="2277745" h="2272665">
                <a:moveTo>
                  <a:pt x="2277417" y="0"/>
                </a:moveTo>
                <a:lnTo>
                  <a:pt x="0" y="0"/>
                </a:lnTo>
                <a:lnTo>
                  <a:pt x="0" y="2272182"/>
                </a:lnTo>
                <a:lnTo>
                  <a:pt x="2277417" y="2272182"/>
                </a:lnTo>
                <a:lnTo>
                  <a:pt x="2277417" y="0"/>
                </a:lnTo>
                <a:close/>
              </a:path>
            </a:pathLst>
          </a:custGeom>
          <a:solidFill>
            <a:srgbClr val="000000"/>
          </a:solidFill>
        </p:spPr>
        <p:txBody>
          <a:bodyPr wrap="square" lIns="0" tIns="0" rIns="0" bIns="0" rtlCol="0"/>
          <a:lstStyle/>
          <a:p>
            <a:endParaRPr sz="1092"/>
          </a:p>
        </p:txBody>
      </p:sp>
      <p:sp>
        <p:nvSpPr>
          <p:cNvPr id="4" name="object 4"/>
          <p:cNvSpPr txBox="1">
            <a:spLocks noGrp="1"/>
          </p:cNvSpPr>
          <p:nvPr>
            <p:ph type="title"/>
          </p:nvPr>
        </p:nvSpPr>
        <p:spPr>
          <a:xfrm>
            <a:off x="1542017" y="2507821"/>
            <a:ext cx="8944086" cy="1485104"/>
          </a:xfrm>
          <a:prstGeom prst="rect">
            <a:avLst/>
          </a:prstGeom>
        </p:spPr>
        <p:txBody>
          <a:bodyPr vert="horz" wrap="square" lIns="0" tIns="7701" rIns="0" bIns="0" rtlCol="0" anchor="t">
            <a:spAutoFit/>
          </a:bodyPr>
          <a:lstStyle/>
          <a:p>
            <a:pPr marL="7701" marR="3081">
              <a:lnSpc>
                <a:spcPct val="100200"/>
              </a:lnSpc>
              <a:spcBef>
                <a:spcPts val="61"/>
              </a:spcBef>
            </a:pPr>
            <a:r>
              <a:rPr lang="hu-HU" sz="4800" dirty="0"/>
              <a:t>Utazási hajlandóság </a:t>
            </a:r>
            <a:r>
              <a:rPr lang="hu-HU" sz="4800" dirty="0" err="1"/>
              <a:t>monitorozása</a:t>
            </a:r>
            <a:r>
              <a:rPr lang="hu-HU" sz="4800" dirty="0"/>
              <a:t> </a:t>
            </a:r>
            <a:br>
              <a:rPr lang="hu-HU" sz="4800" dirty="0"/>
            </a:br>
            <a:r>
              <a:rPr lang="hu-HU" sz="4800" dirty="0"/>
              <a:t>a magyar lakosság körében</a:t>
            </a:r>
            <a:endParaRPr sz="4639" dirty="0"/>
          </a:p>
        </p:txBody>
      </p:sp>
      <p:sp>
        <p:nvSpPr>
          <p:cNvPr id="5" name="object 5"/>
          <p:cNvSpPr txBox="1"/>
          <p:nvPr/>
        </p:nvSpPr>
        <p:spPr>
          <a:xfrm>
            <a:off x="1542018" y="4161604"/>
            <a:ext cx="3047567" cy="628707"/>
          </a:xfrm>
          <a:prstGeom prst="rect">
            <a:avLst/>
          </a:prstGeom>
        </p:spPr>
        <p:txBody>
          <a:bodyPr vert="horz" wrap="square" lIns="0" tIns="6931" rIns="0" bIns="0" rtlCol="0">
            <a:spAutoFit/>
          </a:bodyPr>
          <a:lstStyle/>
          <a:p>
            <a:pPr marL="7701" marR="3081">
              <a:lnSpc>
                <a:spcPct val="101299"/>
              </a:lnSpc>
              <a:spcBef>
                <a:spcPts val="55"/>
              </a:spcBef>
            </a:pPr>
            <a:r>
              <a:rPr lang="hu-HU" sz="2000" b="1" dirty="0"/>
              <a:t>részletes riport</a:t>
            </a:r>
            <a:br>
              <a:rPr lang="hu-HU" sz="2000" b="1" dirty="0"/>
            </a:br>
            <a:r>
              <a:rPr lang="hu-HU" sz="2000" b="1" dirty="0"/>
              <a:t>2023. </a:t>
            </a:r>
            <a:r>
              <a:rPr lang="hu-HU" sz="2000" b="1" dirty="0" smtClean="0"/>
              <a:t>június (3. </a:t>
            </a:r>
            <a:r>
              <a:rPr lang="hu-HU" sz="2000" b="1" dirty="0"/>
              <a:t>hullám)</a:t>
            </a:r>
            <a:endParaRPr b="1" dirty="0">
              <a:latin typeface="PT Sans"/>
              <a:cs typeface="PT Sans"/>
            </a:endParaRPr>
          </a:p>
        </p:txBody>
      </p:sp>
      <p:sp>
        <p:nvSpPr>
          <p:cNvPr id="6" name="object 6"/>
          <p:cNvSpPr/>
          <p:nvPr/>
        </p:nvSpPr>
        <p:spPr>
          <a:xfrm>
            <a:off x="1298912" y="6006678"/>
            <a:ext cx="82789" cy="400082"/>
          </a:xfrm>
          <a:custGeom>
            <a:avLst/>
            <a:gdLst/>
            <a:ahLst/>
            <a:cxnLst/>
            <a:rect l="l" t="t" r="r" b="b"/>
            <a:pathLst>
              <a:path w="136525" h="659765">
                <a:moveTo>
                  <a:pt x="136121" y="0"/>
                </a:moveTo>
                <a:lnTo>
                  <a:pt x="0" y="0"/>
                </a:lnTo>
                <a:lnTo>
                  <a:pt x="0" y="659665"/>
                </a:lnTo>
                <a:lnTo>
                  <a:pt x="136121" y="659665"/>
                </a:lnTo>
                <a:lnTo>
                  <a:pt x="136121" y="0"/>
                </a:lnTo>
                <a:close/>
              </a:path>
            </a:pathLst>
          </a:custGeom>
          <a:solidFill>
            <a:srgbClr val="000000"/>
          </a:solidFill>
        </p:spPr>
        <p:txBody>
          <a:bodyPr wrap="square" lIns="0" tIns="0" rIns="0" bIns="0" rtlCol="0"/>
          <a:lstStyle/>
          <a:p>
            <a:endParaRPr sz="1092"/>
          </a:p>
        </p:txBody>
      </p:sp>
      <p:sp>
        <p:nvSpPr>
          <p:cNvPr id="7" name="object 7"/>
          <p:cNvSpPr txBox="1"/>
          <p:nvPr/>
        </p:nvSpPr>
        <p:spPr>
          <a:xfrm>
            <a:off x="1542018" y="5932559"/>
            <a:ext cx="6849814" cy="482133"/>
          </a:xfrm>
          <a:prstGeom prst="rect">
            <a:avLst/>
          </a:prstGeom>
        </p:spPr>
        <p:txBody>
          <a:bodyPr vert="horz" wrap="square" lIns="0" tIns="7316" rIns="0" bIns="0" rtlCol="0">
            <a:spAutoFit/>
          </a:bodyPr>
          <a:lstStyle/>
          <a:p>
            <a:pPr marL="7701" marR="3081">
              <a:lnSpc>
                <a:spcPct val="101000"/>
              </a:lnSpc>
              <a:spcBef>
                <a:spcPts val="58"/>
              </a:spcBef>
            </a:pPr>
            <a:r>
              <a:rPr lang="hu-HU" sz="1486" i="1" spc="6" dirty="0">
                <a:latin typeface="PT Sans"/>
                <a:cs typeface="PT Sans"/>
              </a:rPr>
              <a:t>Készült a </a:t>
            </a:r>
            <a:r>
              <a:rPr lang="hu-HU" sz="1486" i="1" spc="6" dirty="0">
                <a:cs typeface="PT Sans"/>
              </a:rPr>
              <a:t>Visit Hungary Nonprofit </a:t>
            </a:r>
            <a:r>
              <a:rPr lang="hu-HU" sz="1486" i="1" spc="6" dirty="0" err="1">
                <a:cs typeface="PT Sans"/>
              </a:rPr>
              <a:t>Zrt</a:t>
            </a:r>
            <a:r>
              <a:rPr lang="hu-HU" sz="1486" i="1" spc="6" dirty="0">
                <a:cs typeface="PT Sans"/>
              </a:rPr>
              <a:t>. r</a:t>
            </a:r>
            <a:r>
              <a:rPr sz="1486" i="1" spc="-9" dirty="0" err="1">
                <a:latin typeface="PT Sans"/>
                <a:cs typeface="PT Sans"/>
              </a:rPr>
              <a:t>észére</a:t>
            </a:r>
            <a:r>
              <a:rPr sz="1486" i="1" spc="6" dirty="0">
                <a:latin typeface="PT Sans"/>
                <a:cs typeface="PT Sans"/>
              </a:rPr>
              <a:t> a </a:t>
            </a:r>
            <a:r>
              <a:rPr lang="hu-HU" sz="1486" i="1" spc="6" dirty="0">
                <a:latin typeface="PT Sans"/>
                <a:cs typeface="PT Sans"/>
              </a:rPr>
              <a:t>N</a:t>
            </a:r>
            <a:r>
              <a:rPr sz="1486" i="1" spc="6" dirty="0" err="1">
                <a:latin typeface="PT Sans"/>
                <a:cs typeface="PT Sans"/>
              </a:rPr>
              <a:t>ew</a:t>
            </a:r>
            <a:r>
              <a:rPr sz="1486" i="1" spc="-27" dirty="0">
                <a:latin typeface="PT Sans"/>
                <a:cs typeface="PT Sans"/>
              </a:rPr>
              <a:t> </a:t>
            </a:r>
            <a:r>
              <a:rPr lang="hu-HU" sz="1486" i="1" spc="-27" dirty="0">
                <a:latin typeface="PT Sans"/>
                <a:cs typeface="PT Sans"/>
              </a:rPr>
              <a:t>L</a:t>
            </a:r>
            <a:r>
              <a:rPr sz="1486" i="1" spc="6" dirty="0">
                <a:latin typeface="PT Sans"/>
                <a:cs typeface="PT Sans"/>
              </a:rPr>
              <a:t>and </a:t>
            </a:r>
            <a:r>
              <a:rPr lang="hu-HU" sz="1486" i="1" spc="6" dirty="0">
                <a:latin typeface="PT Sans"/>
                <a:cs typeface="PT Sans"/>
              </a:rPr>
              <a:t>M</a:t>
            </a:r>
            <a:r>
              <a:rPr sz="1486" i="1" spc="6" dirty="0" err="1">
                <a:latin typeface="PT Sans"/>
                <a:cs typeface="PT Sans"/>
              </a:rPr>
              <a:t>edia</a:t>
            </a:r>
            <a:r>
              <a:rPr sz="1486" i="1" spc="6" dirty="0">
                <a:latin typeface="PT Sans"/>
                <a:cs typeface="PT Sans"/>
              </a:rPr>
              <a:t> </a:t>
            </a:r>
            <a:r>
              <a:rPr lang="hu-HU" sz="1486" i="1" spc="6" dirty="0">
                <a:latin typeface="PT Sans"/>
                <a:cs typeface="PT Sans"/>
              </a:rPr>
              <a:t>K</a:t>
            </a:r>
            <a:r>
              <a:rPr sz="1486" i="1" spc="9" dirty="0">
                <a:latin typeface="PT Sans"/>
                <a:cs typeface="PT Sans"/>
              </a:rPr>
              <a:t>ft.</a:t>
            </a:r>
            <a:r>
              <a:rPr lang="hu-HU" sz="1486" i="1" spc="9" dirty="0">
                <a:latin typeface="PT Sans"/>
                <a:cs typeface="PT Sans"/>
              </a:rPr>
              <a:t> m</a:t>
            </a:r>
            <a:r>
              <a:rPr sz="1486" i="1" spc="3" dirty="0" err="1">
                <a:latin typeface="PT Sans"/>
                <a:cs typeface="PT Sans"/>
              </a:rPr>
              <a:t>egbízásából</a:t>
            </a:r>
            <a:r>
              <a:rPr sz="1486" i="1" spc="3" dirty="0">
                <a:latin typeface="PT Sans"/>
                <a:cs typeface="PT Sans"/>
              </a:rPr>
              <a:t>  </a:t>
            </a:r>
            <a:endParaRPr lang="hu-HU" sz="1486" i="1" spc="3" dirty="0">
              <a:latin typeface="PT Sans"/>
              <a:cs typeface="PT Sans"/>
            </a:endParaRPr>
          </a:p>
          <a:p>
            <a:pPr marL="7701" marR="3081">
              <a:lnSpc>
                <a:spcPct val="101000"/>
              </a:lnSpc>
              <a:spcBef>
                <a:spcPts val="58"/>
              </a:spcBef>
            </a:pPr>
            <a:r>
              <a:rPr lang="hu-HU" sz="1486" i="1" spc="6" dirty="0">
                <a:latin typeface="PT Sans"/>
                <a:cs typeface="PT Sans"/>
              </a:rPr>
              <a:t>2023. </a:t>
            </a:r>
            <a:r>
              <a:rPr lang="hu-HU" sz="1486" i="1" spc="6" dirty="0" smtClean="0">
                <a:latin typeface="PT Sans"/>
                <a:cs typeface="PT Sans"/>
              </a:rPr>
              <a:t>június 22.</a:t>
            </a:r>
            <a:endParaRPr sz="1486" dirty="0">
              <a:latin typeface="PT Sans"/>
              <a:cs typeface="PT Sans"/>
            </a:endParaRPr>
          </a:p>
        </p:txBody>
      </p:sp>
      <p:grpSp>
        <p:nvGrpSpPr>
          <p:cNvPr id="16" name="object 16"/>
          <p:cNvGrpSpPr/>
          <p:nvPr/>
        </p:nvGrpSpPr>
        <p:grpSpPr>
          <a:xfrm>
            <a:off x="10315017" y="317098"/>
            <a:ext cx="1619999" cy="1620000"/>
            <a:chOff x="400200" y="698516"/>
            <a:chExt cx="525145" cy="525145"/>
          </a:xfrm>
        </p:grpSpPr>
        <p:sp>
          <p:nvSpPr>
            <p:cNvPr id="18" name="object 18"/>
            <p:cNvSpPr/>
            <p:nvPr/>
          </p:nvSpPr>
          <p:spPr>
            <a:xfrm>
              <a:off x="400200" y="698516"/>
              <a:ext cx="525145" cy="525145"/>
            </a:xfrm>
            <a:custGeom>
              <a:avLst/>
              <a:gdLst/>
              <a:ahLst/>
              <a:cxnLst/>
              <a:rect l="l" t="t" r="r" b="b"/>
              <a:pathLst>
                <a:path w="525144" h="525144">
                  <a:moveTo>
                    <a:pt x="160246" y="329934"/>
                  </a:moveTo>
                  <a:lnTo>
                    <a:pt x="96635" y="329934"/>
                  </a:lnTo>
                  <a:lnTo>
                    <a:pt x="194967" y="428256"/>
                  </a:lnTo>
                  <a:lnTo>
                    <a:pt x="188392" y="434842"/>
                  </a:lnTo>
                  <a:lnTo>
                    <a:pt x="184875" y="440136"/>
                  </a:lnTo>
                  <a:lnTo>
                    <a:pt x="183703" y="446156"/>
                  </a:lnTo>
                  <a:lnTo>
                    <a:pt x="184875" y="452176"/>
                  </a:lnTo>
                  <a:lnTo>
                    <a:pt x="188392" y="457470"/>
                  </a:lnTo>
                  <a:lnTo>
                    <a:pt x="251133" y="520211"/>
                  </a:lnTo>
                  <a:lnTo>
                    <a:pt x="256429" y="523728"/>
                  </a:lnTo>
                  <a:lnTo>
                    <a:pt x="262452" y="524900"/>
                  </a:lnTo>
                  <a:lnTo>
                    <a:pt x="268476" y="523728"/>
                  </a:lnTo>
                  <a:lnTo>
                    <a:pt x="273771" y="520211"/>
                  </a:lnTo>
                  <a:lnTo>
                    <a:pt x="336513" y="457470"/>
                  </a:lnTo>
                  <a:lnTo>
                    <a:pt x="340023" y="452176"/>
                  </a:lnTo>
                  <a:lnTo>
                    <a:pt x="341193" y="446156"/>
                  </a:lnTo>
                  <a:lnTo>
                    <a:pt x="340023" y="440136"/>
                  </a:lnTo>
                  <a:lnTo>
                    <a:pt x="336513" y="434842"/>
                  </a:lnTo>
                  <a:lnTo>
                    <a:pt x="329864" y="428193"/>
                  </a:lnTo>
                  <a:lnTo>
                    <a:pt x="361570" y="396456"/>
                  </a:lnTo>
                  <a:lnTo>
                    <a:pt x="226767" y="396456"/>
                  </a:lnTo>
                  <a:lnTo>
                    <a:pt x="160246" y="329934"/>
                  </a:lnTo>
                  <a:close/>
                </a:path>
                <a:path w="525144" h="525144">
                  <a:moveTo>
                    <a:pt x="262452" y="367410"/>
                  </a:moveTo>
                  <a:lnTo>
                    <a:pt x="256429" y="368580"/>
                  </a:lnTo>
                  <a:lnTo>
                    <a:pt x="251133" y="372090"/>
                  </a:lnTo>
                  <a:lnTo>
                    <a:pt x="226767" y="396456"/>
                  </a:lnTo>
                  <a:lnTo>
                    <a:pt x="298127" y="396456"/>
                  </a:lnTo>
                  <a:lnTo>
                    <a:pt x="273771" y="372090"/>
                  </a:lnTo>
                  <a:lnTo>
                    <a:pt x="268476" y="368580"/>
                  </a:lnTo>
                  <a:lnTo>
                    <a:pt x="262452" y="367410"/>
                  </a:lnTo>
                  <a:close/>
                </a:path>
                <a:path w="525144" h="525144">
                  <a:moveTo>
                    <a:pt x="361737" y="128443"/>
                  </a:moveTo>
                  <a:lnTo>
                    <a:pt x="298127" y="128443"/>
                  </a:lnTo>
                  <a:lnTo>
                    <a:pt x="396459" y="226765"/>
                  </a:lnTo>
                  <a:lnTo>
                    <a:pt x="372093" y="251141"/>
                  </a:lnTo>
                  <a:lnTo>
                    <a:pt x="368577" y="256435"/>
                  </a:lnTo>
                  <a:lnTo>
                    <a:pt x="367405" y="262455"/>
                  </a:lnTo>
                  <a:lnTo>
                    <a:pt x="368577" y="268475"/>
                  </a:lnTo>
                  <a:lnTo>
                    <a:pt x="372093" y="273769"/>
                  </a:lnTo>
                  <a:lnTo>
                    <a:pt x="396427" y="298103"/>
                  </a:lnTo>
                  <a:lnTo>
                    <a:pt x="364657" y="329934"/>
                  </a:lnTo>
                  <a:lnTo>
                    <a:pt x="298127" y="396456"/>
                  </a:lnTo>
                  <a:lnTo>
                    <a:pt x="361570" y="396456"/>
                  </a:lnTo>
                  <a:lnTo>
                    <a:pt x="424761" y="333264"/>
                  </a:lnTo>
                  <a:lnTo>
                    <a:pt x="424939" y="333264"/>
                  </a:lnTo>
                  <a:lnTo>
                    <a:pt x="428248" y="329924"/>
                  </a:lnTo>
                  <a:lnTo>
                    <a:pt x="464049" y="329924"/>
                  </a:lnTo>
                  <a:lnTo>
                    <a:pt x="520214" y="273769"/>
                  </a:lnTo>
                  <a:lnTo>
                    <a:pt x="523736" y="268475"/>
                  </a:lnTo>
                  <a:lnTo>
                    <a:pt x="524910" y="262455"/>
                  </a:lnTo>
                  <a:lnTo>
                    <a:pt x="523736" y="256435"/>
                  </a:lnTo>
                  <a:lnTo>
                    <a:pt x="520214" y="251141"/>
                  </a:lnTo>
                  <a:lnTo>
                    <a:pt x="464028" y="194965"/>
                  </a:lnTo>
                  <a:lnTo>
                    <a:pt x="428259" y="194965"/>
                  </a:lnTo>
                  <a:lnTo>
                    <a:pt x="361737" y="128443"/>
                  </a:lnTo>
                  <a:close/>
                </a:path>
                <a:path w="525144" h="525144">
                  <a:moveTo>
                    <a:pt x="78742" y="183703"/>
                  </a:moveTo>
                  <a:lnTo>
                    <a:pt x="4680" y="251141"/>
                  </a:lnTo>
                  <a:lnTo>
                    <a:pt x="0" y="262455"/>
                  </a:lnTo>
                  <a:lnTo>
                    <a:pt x="1170" y="268475"/>
                  </a:lnTo>
                  <a:lnTo>
                    <a:pt x="4680" y="273769"/>
                  </a:lnTo>
                  <a:lnTo>
                    <a:pt x="67432" y="336510"/>
                  </a:lnTo>
                  <a:lnTo>
                    <a:pt x="72721" y="340026"/>
                  </a:lnTo>
                  <a:lnTo>
                    <a:pt x="78742" y="341199"/>
                  </a:lnTo>
                  <a:lnTo>
                    <a:pt x="84764" y="340026"/>
                  </a:lnTo>
                  <a:lnTo>
                    <a:pt x="90060" y="336510"/>
                  </a:lnTo>
                  <a:lnTo>
                    <a:pt x="96635" y="329934"/>
                  </a:lnTo>
                  <a:lnTo>
                    <a:pt x="160246" y="329934"/>
                  </a:lnTo>
                  <a:lnTo>
                    <a:pt x="128467" y="298103"/>
                  </a:lnTo>
                  <a:lnTo>
                    <a:pt x="152801" y="273769"/>
                  </a:lnTo>
                  <a:lnTo>
                    <a:pt x="156323" y="268475"/>
                  </a:lnTo>
                  <a:lnTo>
                    <a:pt x="157497" y="262455"/>
                  </a:lnTo>
                  <a:lnTo>
                    <a:pt x="156323" y="256435"/>
                  </a:lnTo>
                  <a:lnTo>
                    <a:pt x="152801" y="251141"/>
                  </a:lnTo>
                  <a:lnTo>
                    <a:pt x="128435" y="226765"/>
                  </a:lnTo>
                  <a:lnTo>
                    <a:pt x="160323" y="194881"/>
                  </a:lnTo>
                  <a:lnTo>
                    <a:pt x="96552" y="194881"/>
                  </a:lnTo>
                  <a:lnTo>
                    <a:pt x="90060" y="188400"/>
                  </a:lnTo>
                  <a:lnTo>
                    <a:pt x="84764" y="184877"/>
                  </a:lnTo>
                  <a:lnTo>
                    <a:pt x="78742" y="183703"/>
                  </a:lnTo>
                  <a:close/>
                </a:path>
                <a:path w="525144" h="525144">
                  <a:moveTo>
                    <a:pt x="464049" y="329924"/>
                  </a:moveTo>
                  <a:lnTo>
                    <a:pt x="428248" y="329924"/>
                  </a:lnTo>
                  <a:lnTo>
                    <a:pt x="434845" y="336510"/>
                  </a:lnTo>
                  <a:lnTo>
                    <a:pt x="440134" y="340026"/>
                  </a:lnTo>
                  <a:lnTo>
                    <a:pt x="446153" y="341199"/>
                  </a:lnTo>
                  <a:lnTo>
                    <a:pt x="452173" y="340026"/>
                  </a:lnTo>
                  <a:lnTo>
                    <a:pt x="457462" y="336510"/>
                  </a:lnTo>
                  <a:lnTo>
                    <a:pt x="464049" y="329924"/>
                  </a:lnTo>
                  <a:close/>
                </a:path>
                <a:path w="525144" h="525144">
                  <a:moveTo>
                    <a:pt x="446153" y="183703"/>
                  </a:moveTo>
                  <a:lnTo>
                    <a:pt x="440134" y="184877"/>
                  </a:lnTo>
                  <a:lnTo>
                    <a:pt x="434845" y="188400"/>
                  </a:lnTo>
                  <a:lnTo>
                    <a:pt x="428259" y="194965"/>
                  </a:lnTo>
                  <a:lnTo>
                    <a:pt x="464028" y="194965"/>
                  </a:lnTo>
                  <a:lnTo>
                    <a:pt x="457462" y="188400"/>
                  </a:lnTo>
                  <a:lnTo>
                    <a:pt x="452173" y="184877"/>
                  </a:lnTo>
                  <a:lnTo>
                    <a:pt x="446153" y="183703"/>
                  </a:lnTo>
                  <a:close/>
                </a:path>
                <a:path w="525144" h="525144">
                  <a:moveTo>
                    <a:pt x="262452" y="0"/>
                  </a:moveTo>
                  <a:lnTo>
                    <a:pt x="188392" y="67429"/>
                  </a:lnTo>
                  <a:lnTo>
                    <a:pt x="183703" y="78748"/>
                  </a:lnTo>
                  <a:lnTo>
                    <a:pt x="184875" y="84772"/>
                  </a:lnTo>
                  <a:lnTo>
                    <a:pt x="188392" y="90067"/>
                  </a:lnTo>
                  <a:lnTo>
                    <a:pt x="194884" y="96559"/>
                  </a:lnTo>
                  <a:lnTo>
                    <a:pt x="191543" y="99889"/>
                  </a:lnTo>
                  <a:lnTo>
                    <a:pt x="191543" y="100057"/>
                  </a:lnTo>
                  <a:lnTo>
                    <a:pt x="96552" y="194881"/>
                  </a:lnTo>
                  <a:lnTo>
                    <a:pt x="160323" y="194881"/>
                  </a:lnTo>
                  <a:lnTo>
                    <a:pt x="226767" y="128443"/>
                  </a:lnTo>
                  <a:lnTo>
                    <a:pt x="361737" y="128443"/>
                  </a:lnTo>
                  <a:lnTo>
                    <a:pt x="329937" y="96643"/>
                  </a:lnTo>
                  <a:lnTo>
                    <a:pt x="336513" y="90067"/>
                  </a:lnTo>
                  <a:lnTo>
                    <a:pt x="340023" y="84772"/>
                  </a:lnTo>
                  <a:lnTo>
                    <a:pt x="341193" y="78748"/>
                  </a:lnTo>
                  <a:lnTo>
                    <a:pt x="340023" y="72725"/>
                  </a:lnTo>
                  <a:lnTo>
                    <a:pt x="336513" y="67429"/>
                  </a:lnTo>
                  <a:lnTo>
                    <a:pt x="273771" y="4688"/>
                  </a:lnTo>
                  <a:lnTo>
                    <a:pt x="268476" y="1172"/>
                  </a:lnTo>
                  <a:lnTo>
                    <a:pt x="262452" y="0"/>
                  </a:lnTo>
                  <a:close/>
                </a:path>
                <a:path w="525144" h="525144">
                  <a:moveTo>
                    <a:pt x="298127" y="128443"/>
                  </a:moveTo>
                  <a:lnTo>
                    <a:pt x="226767" y="128443"/>
                  </a:lnTo>
                  <a:lnTo>
                    <a:pt x="251133" y="152809"/>
                  </a:lnTo>
                  <a:lnTo>
                    <a:pt x="256429" y="156325"/>
                  </a:lnTo>
                  <a:lnTo>
                    <a:pt x="262452" y="157497"/>
                  </a:lnTo>
                  <a:lnTo>
                    <a:pt x="268476" y="156325"/>
                  </a:lnTo>
                  <a:lnTo>
                    <a:pt x="273771" y="152809"/>
                  </a:lnTo>
                  <a:lnTo>
                    <a:pt x="298127" y="128443"/>
                  </a:lnTo>
                  <a:close/>
                </a:path>
              </a:pathLst>
            </a:custGeom>
            <a:solidFill>
              <a:srgbClr val="231F20"/>
            </a:solidFill>
            <a:ln>
              <a:noFill/>
            </a:ln>
          </p:spPr>
          <p:txBody>
            <a:bodyPr wrap="square" lIns="0" tIns="0" rIns="0" bIns="0" rtlCol="0"/>
            <a:lstStyle/>
            <a:p>
              <a:endParaRPr sz="1092"/>
            </a:p>
          </p:txBody>
        </p:sp>
        <p:sp>
          <p:nvSpPr>
            <p:cNvPr id="17" name="object 17"/>
            <p:cNvSpPr/>
            <p:nvPr/>
          </p:nvSpPr>
          <p:spPr>
            <a:xfrm>
              <a:off x="576339" y="874665"/>
              <a:ext cx="172614" cy="17261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grpSp>
      <p:sp>
        <p:nvSpPr>
          <p:cNvPr id="20" name="Téglalap 19"/>
          <p:cNvSpPr/>
          <p:nvPr/>
        </p:nvSpPr>
        <p:spPr>
          <a:xfrm>
            <a:off x="11550316" y="6392110"/>
            <a:ext cx="300790" cy="3007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Tree>
    <p:extLst>
      <p:ext uri="{BB962C8B-B14F-4D97-AF65-F5344CB8AC3E}">
        <p14:creationId xmlns:p14="http://schemas.microsoft.com/office/powerpoint/2010/main" val="31471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shutterstock_316295534_b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8" y="-1"/>
            <a:ext cx="12191144" cy="6858001"/>
          </a:xfrm>
          <a:prstGeom prst="rect">
            <a:avLst/>
          </a:prstGeom>
        </p:spPr>
      </p:pic>
      <p:sp>
        <p:nvSpPr>
          <p:cNvPr id="2" name="object 2"/>
          <p:cNvSpPr/>
          <p:nvPr/>
        </p:nvSpPr>
        <p:spPr>
          <a:xfrm>
            <a:off x="428" y="0"/>
            <a:ext cx="12191144"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69999"/>
            </a:srgbClr>
          </a:solidFill>
        </p:spPr>
        <p:txBody>
          <a:bodyPr wrap="square" lIns="0" tIns="0" rIns="0" bIns="0" rtlCol="0"/>
          <a:lstStyle/>
          <a:p>
            <a:endParaRPr sz="1092"/>
          </a:p>
        </p:txBody>
      </p:sp>
      <p:sp>
        <p:nvSpPr>
          <p:cNvPr id="3" name="object 3"/>
          <p:cNvSpPr/>
          <p:nvPr/>
        </p:nvSpPr>
        <p:spPr>
          <a:xfrm>
            <a:off x="560776" y="646226"/>
            <a:ext cx="10984737" cy="5629644"/>
          </a:xfrm>
          <a:custGeom>
            <a:avLst/>
            <a:gdLst/>
            <a:ahLst/>
            <a:cxnLst/>
            <a:rect l="l" t="t" r="r" b="b"/>
            <a:pathLst>
              <a:path w="18114645" h="9283700">
                <a:moveTo>
                  <a:pt x="0" y="9283623"/>
                </a:moveTo>
                <a:lnTo>
                  <a:pt x="18114631" y="9283623"/>
                </a:lnTo>
                <a:lnTo>
                  <a:pt x="18114631" y="0"/>
                </a:lnTo>
                <a:lnTo>
                  <a:pt x="0" y="0"/>
                </a:lnTo>
                <a:lnTo>
                  <a:pt x="0" y="9283623"/>
                </a:lnTo>
                <a:close/>
              </a:path>
            </a:pathLst>
          </a:custGeom>
          <a:ln w="209417">
            <a:solidFill>
              <a:srgbClr val="F2BE30"/>
            </a:solidFill>
          </a:ln>
        </p:spPr>
        <p:txBody>
          <a:bodyPr wrap="square" lIns="0" tIns="0" rIns="0" bIns="0" rtlCol="0"/>
          <a:lstStyle/>
          <a:p>
            <a:endParaRPr sz="1092">
              <a:solidFill>
                <a:srgbClr val="FFC000"/>
              </a:solidFill>
            </a:endParaRPr>
          </a:p>
        </p:txBody>
      </p:sp>
      <p:sp>
        <p:nvSpPr>
          <p:cNvPr id="4" name="object 4"/>
          <p:cNvSpPr txBox="1">
            <a:spLocks noGrp="1"/>
          </p:cNvSpPr>
          <p:nvPr>
            <p:ph type="title"/>
          </p:nvPr>
        </p:nvSpPr>
        <p:spPr>
          <a:xfrm>
            <a:off x="3840222" y="915598"/>
            <a:ext cx="4511336" cy="500996"/>
          </a:xfrm>
          <a:prstGeom prst="rect">
            <a:avLst/>
          </a:prstGeom>
        </p:spPr>
        <p:txBody>
          <a:bodyPr vert="horz" wrap="square" lIns="0" tIns="8471" rIns="0" bIns="0" rtlCol="0" anchor="t">
            <a:spAutoFit/>
          </a:bodyPr>
          <a:lstStyle/>
          <a:p>
            <a:pPr marL="7701" algn="ctr">
              <a:lnSpc>
                <a:spcPct val="100000"/>
              </a:lnSpc>
              <a:spcBef>
                <a:spcPts val="67"/>
              </a:spcBef>
            </a:pPr>
            <a:r>
              <a:rPr spc="-64" dirty="0">
                <a:solidFill>
                  <a:schemeClr val="accent5"/>
                </a:solidFill>
              </a:rPr>
              <a:t>Vezetői</a:t>
            </a:r>
            <a:r>
              <a:rPr spc="-45" dirty="0">
                <a:solidFill>
                  <a:schemeClr val="accent5"/>
                </a:solidFill>
              </a:rPr>
              <a:t> </a:t>
            </a:r>
            <a:r>
              <a:rPr spc="-3" dirty="0">
                <a:solidFill>
                  <a:schemeClr val="accent5"/>
                </a:solidFill>
              </a:rPr>
              <a:t>összefoglaló</a:t>
            </a:r>
          </a:p>
        </p:txBody>
      </p:sp>
      <p:sp>
        <p:nvSpPr>
          <p:cNvPr id="5" name="object 5"/>
          <p:cNvSpPr txBox="1"/>
          <p:nvPr/>
        </p:nvSpPr>
        <p:spPr>
          <a:xfrm>
            <a:off x="1143956" y="1621185"/>
            <a:ext cx="9818376" cy="3792419"/>
          </a:xfrm>
          <a:prstGeom prst="rect">
            <a:avLst/>
          </a:prstGeom>
        </p:spPr>
        <p:txBody>
          <a:bodyPr vert="horz" wrap="square" lIns="0" tIns="9242" rIns="0" bIns="0" rtlCol="0">
            <a:spAutoFit/>
          </a:bodyPr>
          <a:lstStyle/>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Azok a megkérdezettek, </a:t>
            </a:r>
            <a:r>
              <a:rPr lang="hu-HU" sz="1600" b="1" spc="6" dirty="0">
                <a:solidFill>
                  <a:srgbClr val="FFFFFF"/>
                </a:solidFill>
                <a:cs typeface="PT Sans"/>
              </a:rPr>
              <a:t>akik egyik felsorolt tényező ellenére sem utaznának többet belföldön, </a:t>
            </a:r>
            <a:r>
              <a:rPr lang="hu-HU" sz="1600" b="1" spc="6" dirty="0" smtClean="0">
                <a:solidFill>
                  <a:srgbClr val="FFFFFF"/>
                </a:solidFill>
                <a:cs typeface="PT Sans"/>
              </a:rPr>
              <a:t>legtöbben azt jelölték meg ennek okaként, </a:t>
            </a:r>
            <a:r>
              <a:rPr lang="hu-HU" sz="1600" b="1" spc="6" dirty="0">
                <a:solidFill>
                  <a:srgbClr val="FFFFFF"/>
                </a:solidFill>
                <a:cs typeface="PT Sans"/>
              </a:rPr>
              <a:t>hogy nincs elegendő </a:t>
            </a:r>
            <a:r>
              <a:rPr lang="hu-HU" sz="1600" b="1" spc="6" dirty="0" smtClean="0">
                <a:solidFill>
                  <a:srgbClr val="FFFFFF"/>
                </a:solidFill>
                <a:cs typeface="PT Sans"/>
              </a:rPr>
              <a:t>pénzük </a:t>
            </a:r>
            <a:r>
              <a:rPr lang="hu-HU" sz="1600" b="1" spc="6" dirty="0">
                <a:solidFill>
                  <a:srgbClr val="FFFFFF"/>
                </a:solidFill>
                <a:cs typeface="PT Sans"/>
              </a:rPr>
              <a:t>s</a:t>
            </a:r>
            <a:r>
              <a:rPr lang="hu-HU" sz="1600" b="1" spc="6" dirty="0" smtClean="0">
                <a:solidFill>
                  <a:srgbClr val="FFFFFF"/>
                </a:solidFill>
                <a:cs typeface="PT Sans"/>
              </a:rPr>
              <a:t>em idejük rá. </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Az utazástervezés során a </a:t>
            </a:r>
            <a:r>
              <a:rPr lang="hu-HU" sz="1600" b="1" spc="6" dirty="0" err="1" smtClean="0">
                <a:solidFill>
                  <a:srgbClr val="FFFFFF"/>
                </a:solidFill>
                <a:cs typeface="PT Sans"/>
              </a:rPr>
              <a:t>desztináció</a:t>
            </a:r>
            <a:r>
              <a:rPr lang="hu-HU" sz="1600" b="1" spc="6" dirty="0" smtClean="0">
                <a:solidFill>
                  <a:srgbClr val="FFFFFF"/>
                </a:solidFill>
                <a:cs typeface="PT Sans"/>
              </a:rPr>
              <a:t> kiválasztásakor a két legfőbb tényezőnek – a korábbi két mérés eredményeihez </a:t>
            </a:r>
            <a:r>
              <a:rPr lang="hu-HU" sz="1600" b="1" spc="6" dirty="0">
                <a:solidFill>
                  <a:srgbClr val="FFFFFF"/>
                </a:solidFill>
                <a:cs typeface="PT Sans"/>
              </a:rPr>
              <a:t>hasonlóan </a:t>
            </a:r>
            <a:r>
              <a:rPr lang="hu-HU" sz="1600" b="1" spc="6" dirty="0" smtClean="0">
                <a:solidFill>
                  <a:srgbClr val="FFFFFF"/>
                </a:solidFill>
                <a:cs typeface="PT Sans"/>
              </a:rPr>
              <a:t>– az úti cél élményígérete (49,4 százalék) és a válaszadók saját anyagi helyzete (44,5 százalék) bizonyult.</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 teljes minta 6,9 </a:t>
            </a:r>
            <a:r>
              <a:rPr lang="hu-HU" sz="1600" b="1" spc="6" dirty="0">
                <a:solidFill>
                  <a:srgbClr val="FFFFFF"/>
                </a:solidFill>
                <a:cs typeface="PT Sans"/>
              </a:rPr>
              <a:t>százalékának befolyásolja a belföldi utazási hajlandóságát az orosz-ukrán konfliktus és </a:t>
            </a:r>
            <a:r>
              <a:rPr lang="hu-HU" sz="1600" b="1" spc="6" dirty="0" smtClean="0">
                <a:solidFill>
                  <a:srgbClr val="FFFFFF"/>
                </a:solidFill>
                <a:cs typeface="PT Sans"/>
              </a:rPr>
              <a:t>19,9 </a:t>
            </a:r>
            <a:r>
              <a:rPr lang="hu-HU" sz="1600" b="1" spc="6" dirty="0">
                <a:solidFill>
                  <a:srgbClr val="FFFFFF"/>
                </a:solidFill>
                <a:cs typeface="PT Sans"/>
              </a:rPr>
              <a:t>százalék </a:t>
            </a:r>
            <a:r>
              <a:rPr lang="hu-HU" sz="1600" b="1" spc="6" dirty="0" smtClean="0">
                <a:solidFill>
                  <a:srgbClr val="FFFFFF"/>
                </a:solidFill>
                <a:cs typeface="PT Sans"/>
              </a:rPr>
              <a:t>érez </a:t>
            </a:r>
            <a:r>
              <a:rPr lang="hu-HU" sz="1600" b="1" spc="6" dirty="0">
                <a:solidFill>
                  <a:srgbClr val="FFFFFF"/>
                </a:solidFill>
                <a:cs typeface="PT Sans"/>
              </a:rPr>
              <a:t>hasonlóan a külföldi utazásokkal kapcsolatban. </a:t>
            </a:r>
            <a:r>
              <a:rPr lang="hu-HU" sz="1600" b="1" spc="6" dirty="0" smtClean="0">
                <a:solidFill>
                  <a:srgbClr val="FFFFFF"/>
                </a:solidFill>
                <a:cs typeface="PT Sans"/>
              </a:rPr>
              <a:t>Az eredmények nem mutatnak szignifikáns eltérést a korábbi adatfelvételekhez képest.</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Valamilyen mértékben bizonytalannak érzi a </a:t>
            </a:r>
            <a:r>
              <a:rPr lang="hu-HU" sz="1600" b="1" spc="6" dirty="0">
                <a:solidFill>
                  <a:srgbClr val="FFFFFF"/>
                </a:solidFill>
                <a:cs typeface="PT Sans"/>
              </a:rPr>
              <a:t>kutatásban résztvevők </a:t>
            </a:r>
            <a:r>
              <a:rPr lang="hu-HU" sz="1600" b="1" spc="6" dirty="0" smtClean="0">
                <a:solidFill>
                  <a:srgbClr val="FFFFFF"/>
                </a:solidFill>
                <a:cs typeface="PT Sans"/>
              </a:rPr>
              <a:t>30,3 </a:t>
            </a:r>
            <a:r>
              <a:rPr lang="hu-HU" sz="1600" b="1" spc="6" dirty="0">
                <a:solidFill>
                  <a:srgbClr val="FFFFFF"/>
                </a:solidFill>
                <a:cs typeface="PT Sans"/>
              </a:rPr>
              <a:t>százaléka </a:t>
            </a:r>
            <a:r>
              <a:rPr lang="hu-HU" sz="1600" b="1" spc="6" dirty="0" smtClean="0">
                <a:solidFill>
                  <a:srgbClr val="FFFFFF"/>
                </a:solidFill>
                <a:cs typeface="PT Sans"/>
              </a:rPr>
              <a:t>az elkövetkező </a:t>
            </a:r>
            <a:r>
              <a:rPr lang="hu-HU" sz="1600" b="1" spc="6" dirty="0">
                <a:solidFill>
                  <a:srgbClr val="FFFFFF"/>
                </a:solidFill>
                <a:cs typeface="PT Sans"/>
              </a:rPr>
              <a:t>évre tervezett utazásának megvalósulását és </a:t>
            </a:r>
            <a:r>
              <a:rPr lang="hu-HU" sz="1600" b="1" spc="6" dirty="0" smtClean="0">
                <a:solidFill>
                  <a:srgbClr val="FFFFFF"/>
                </a:solidFill>
                <a:cs typeface="PT Sans"/>
              </a:rPr>
              <a:t>20,6 százalékuk választana inkább külföldi </a:t>
            </a:r>
            <a:r>
              <a:rPr lang="hu-HU" sz="1600" b="1" spc="6" dirty="0" err="1" smtClean="0">
                <a:solidFill>
                  <a:srgbClr val="FFFFFF"/>
                </a:solidFill>
                <a:cs typeface="PT Sans"/>
              </a:rPr>
              <a:t>desztinációt</a:t>
            </a:r>
            <a:r>
              <a:rPr lang="hu-HU" sz="1600" b="1" spc="6" dirty="0" smtClean="0">
                <a:solidFill>
                  <a:srgbClr val="FFFFFF"/>
                </a:solidFill>
                <a:cs typeface="PT Sans"/>
              </a:rPr>
              <a:t> az orosz-ukrán konfliktus lecsengését követően.  </a:t>
            </a:r>
            <a:endParaRPr lang="hu-HU" sz="1600"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spc="6" dirty="0">
              <a:solidFill>
                <a:srgbClr val="FFFFFF"/>
              </a:solidFill>
              <a:cs typeface="PT Sans"/>
            </a:endParaRPr>
          </a:p>
        </p:txBody>
      </p:sp>
    </p:spTree>
    <p:extLst>
      <p:ext uri="{BB962C8B-B14F-4D97-AF65-F5344CB8AC3E}">
        <p14:creationId xmlns:p14="http://schemas.microsoft.com/office/powerpoint/2010/main" val="209962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shutterstock_316295534_b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8" y="-1"/>
            <a:ext cx="12191144" cy="6858001"/>
          </a:xfrm>
          <a:prstGeom prst="rect">
            <a:avLst/>
          </a:prstGeom>
        </p:spPr>
      </p:pic>
      <p:sp>
        <p:nvSpPr>
          <p:cNvPr id="2" name="object 2"/>
          <p:cNvSpPr/>
          <p:nvPr/>
        </p:nvSpPr>
        <p:spPr>
          <a:xfrm>
            <a:off x="428" y="0"/>
            <a:ext cx="12191144"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69999"/>
            </a:srgbClr>
          </a:solidFill>
        </p:spPr>
        <p:txBody>
          <a:bodyPr wrap="square" lIns="0" tIns="0" rIns="0" bIns="0" rtlCol="0"/>
          <a:lstStyle/>
          <a:p>
            <a:endParaRPr sz="1092"/>
          </a:p>
        </p:txBody>
      </p:sp>
      <p:sp>
        <p:nvSpPr>
          <p:cNvPr id="3" name="object 3"/>
          <p:cNvSpPr/>
          <p:nvPr/>
        </p:nvSpPr>
        <p:spPr>
          <a:xfrm>
            <a:off x="560776" y="646226"/>
            <a:ext cx="10984737" cy="5629644"/>
          </a:xfrm>
          <a:custGeom>
            <a:avLst/>
            <a:gdLst/>
            <a:ahLst/>
            <a:cxnLst/>
            <a:rect l="l" t="t" r="r" b="b"/>
            <a:pathLst>
              <a:path w="18114645" h="9283700">
                <a:moveTo>
                  <a:pt x="0" y="9283623"/>
                </a:moveTo>
                <a:lnTo>
                  <a:pt x="18114631" y="9283623"/>
                </a:lnTo>
                <a:lnTo>
                  <a:pt x="18114631" y="0"/>
                </a:lnTo>
                <a:lnTo>
                  <a:pt x="0" y="0"/>
                </a:lnTo>
                <a:lnTo>
                  <a:pt x="0" y="9283623"/>
                </a:lnTo>
                <a:close/>
              </a:path>
            </a:pathLst>
          </a:custGeom>
          <a:ln w="209417">
            <a:solidFill>
              <a:srgbClr val="F2BE30"/>
            </a:solidFill>
          </a:ln>
        </p:spPr>
        <p:txBody>
          <a:bodyPr wrap="square" lIns="0" tIns="0" rIns="0" bIns="0" rtlCol="0"/>
          <a:lstStyle/>
          <a:p>
            <a:endParaRPr sz="1092">
              <a:solidFill>
                <a:srgbClr val="FFC000"/>
              </a:solidFill>
            </a:endParaRPr>
          </a:p>
        </p:txBody>
      </p:sp>
      <p:sp>
        <p:nvSpPr>
          <p:cNvPr id="4" name="object 4"/>
          <p:cNvSpPr txBox="1">
            <a:spLocks noGrp="1"/>
          </p:cNvSpPr>
          <p:nvPr>
            <p:ph type="title"/>
          </p:nvPr>
        </p:nvSpPr>
        <p:spPr>
          <a:xfrm>
            <a:off x="3840222" y="915598"/>
            <a:ext cx="4511336" cy="500996"/>
          </a:xfrm>
          <a:prstGeom prst="rect">
            <a:avLst/>
          </a:prstGeom>
        </p:spPr>
        <p:txBody>
          <a:bodyPr vert="horz" wrap="square" lIns="0" tIns="8471" rIns="0" bIns="0" rtlCol="0" anchor="t">
            <a:spAutoFit/>
          </a:bodyPr>
          <a:lstStyle/>
          <a:p>
            <a:pPr marL="7701" algn="ctr">
              <a:lnSpc>
                <a:spcPct val="100000"/>
              </a:lnSpc>
              <a:spcBef>
                <a:spcPts val="67"/>
              </a:spcBef>
            </a:pPr>
            <a:r>
              <a:rPr spc="-64" dirty="0">
                <a:solidFill>
                  <a:schemeClr val="accent5"/>
                </a:solidFill>
              </a:rPr>
              <a:t>Vezetői</a:t>
            </a:r>
            <a:r>
              <a:rPr spc="-45" dirty="0">
                <a:solidFill>
                  <a:schemeClr val="accent5"/>
                </a:solidFill>
              </a:rPr>
              <a:t> </a:t>
            </a:r>
            <a:r>
              <a:rPr spc="-3" dirty="0">
                <a:solidFill>
                  <a:schemeClr val="accent5"/>
                </a:solidFill>
              </a:rPr>
              <a:t>összefoglaló</a:t>
            </a:r>
          </a:p>
        </p:txBody>
      </p:sp>
      <p:sp>
        <p:nvSpPr>
          <p:cNvPr id="5" name="object 5"/>
          <p:cNvSpPr txBox="1"/>
          <p:nvPr/>
        </p:nvSpPr>
        <p:spPr>
          <a:xfrm>
            <a:off x="1143956" y="1621185"/>
            <a:ext cx="9818376" cy="4025816"/>
          </a:xfrm>
          <a:prstGeom prst="rect">
            <a:avLst/>
          </a:prstGeom>
        </p:spPr>
        <p:txBody>
          <a:bodyPr vert="horz" wrap="square" lIns="0" tIns="9242" rIns="0" bIns="0" rtlCol="0">
            <a:spAutoFit/>
          </a:bodyPr>
          <a:lstStyle/>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 legtöbb megkérdezett a belföldi utazásokhoz a biztonságérzetet (84,1 százalék) párosította, míg a külföldi utazásokhoz a több látnivalót (68,8 százalék).</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 válaszadók jellemzően pozitívabb élményekkel gazdagodnak a belföldi utazásaik során, mint a külföldiek alkalmával. Az utazók ötöde szerzett külföldi utazása során pozitívabb véleményt és további 36,9 százalék mind külföldről, mind pedig belföldről is.</a:t>
            </a: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Az utazások során a vendéglátásra és egészségturizmusra minden ötödik kutatásban résztvevő, míg kulturális- és sporteseményekre minden negyedik megkérdezett tud költeni. </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Az utazó csoportokban a korábbi adatfelvételektől eltérően a „Független kalandorok” vannak a legtöbben (31,8 százalék), második helyen követi őket hasonló százalékos eloszlással az „Országjárók” csoportja– akik az ezt megelőző mérések során mindig a legnagyobb arányban voltak jelen. Őket követik az „Elvágyódók” (22,4 százalék), kiknek az aránya jelentős csökkenést mutat az előző mérésekhez képest. Végül pedig 14,8 százalékuk sorolható az „Otthonülő” csoportba, akiket a legfrissebb eredmények alapján jobban befolyásol az orosz-ukrán konfliktus.</a:t>
            </a:r>
            <a:endParaRPr lang="hu-HU" sz="1600" b="1" spc="6" dirty="0">
              <a:solidFill>
                <a:srgbClr val="FFFFFF"/>
              </a:solidFill>
              <a:cs typeface="PT Sans"/>
            </a:endParaRPr>
          </a:p>
        </p:txBody>
      </p:sp>
    </p:spTree>
    <p:extLst>
      <p:ext uri="{BB962C8B-B14F-4D97-AF65-F5344CB8AC3E}">
        <p14:creationId xmlns:p14="http://schemas.microsoft.com/office/powerpoint/2010/main" val="187536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email">
            <a:alphaModFix amt="43000"/>
            <a:graysc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4C8E94-2B2A-48C7-85DA-94F3DF3EEB4E}"/>
              </a:ext>
            </a:extLst>
          </p:cNvPr>
          <p:cNvSpPr>
            <a:spLocks noGrp="1"/>
          </p:cNvSpPr>
          <p:nvPr>
            <p:ph type="title"/>
          </p:nvPr>
        </p:nvSpPr>
        <p:spPr>
          <a:xfrm>
            <a:off x="0" y="5457139"/>
            <a:ext cx="12191999" cy="661606"/>
          </a:xfrm>
          <a:solidFill>
            <a:schemeClr val="accent5"/>
          </a:solidFill>
          <a:ln>
            <a:noFill/>
          </a:ln>
        </p:spPr>
        <p:style>
          <a:lnRef idx="0">
            <a:scrgbClr r="0" g="0" b="0"/>
          </a:lnRef>
          <a:fillRef idx="0">
            <a:scrgbClr r="0" g="0" b="0"/>
          </a:fillRef>
          <a:effectRef idx="0">
            <a:scrgbClr r="0" g="0" b="0"/>
          </a:effectRef>
          <a:fontRef idx="minor">
            <a:schemeClr val="lt1"/>
          </a:fontRef>
        </p:style>
        <p:txBody>
          <a:bodyPr lIns="450000">
            <a:normAutofit/>
          </a:bodyPr>
          <a:lstStyle/>
          <a:p>
            <a:r>
              <a:rPr lang="hu-HU" sz="3600" dirty="0">
                <a:latin typeface="+mj-lt"/>
              </a:rPr>
              <a:t>Általános utazási szokások</a:t>
            </a:r>
          </a:p>
        </p:txBody>
      </p:sp>
    </p:spTree>
    <p:extLst>
      <p:ext uri="{BB962C8B-B14F-4D97-AF65-F5344CB8AC3E}">
        <p14:creationId xmlns:p14="http://schemas.microsoft.com/office/powerpoint/2010/main" val="341397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Turisztikai utazások az elmúlt egy évben</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13</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zövegdoboz 9"/>
          <p:cNvSpPr txBox="1"/>
          <p:nvPr/>
        </p:nvSpPr>
        <p:spPr>
          <a:xfrm rot="16200000">
            <a:off x="-1035565" y="1440340"/>
            <a:ext cx="2528332" cy="338554"/>
          </a:xfrm>
          <a:prstGeom prst="rect">
            <a:avLst/>
          </a:prstGeom>
          <a:noFill/>
        </p:spPr>
        <p:txBody>
          <a:bodyPr wrap="square" rtlCol="0">
            <a:spAutoFit/>
          </a:bodyPr>
          <a:lstStyle/>
          <a:p>
            <a:r>
              <a:rPr lang="hu-HU" sz="1600" dirty="0">
                <a:solidFill>
                  <a:srgbClr val="FFC000"/>
                </a:solidFill>
              </a:rPr>
              <a:t>Általános utazási szokások </a:t>
            </a:r>
            <a:endParaRPr lang="en-US" sz="1600" dirty="0">
              <a:solidFill>
                <a:srgbClr val="FFC000"/>
              </a:solidFill>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87777"/>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rPr>
              <a:t>Az elmúlt 12 hónap során volt-e Önnek legalább egy turisztikai célú utazása akár belföldön, akár külföldön?</a:t>
            </a:r>
          </a:p>
        </p:txBody>
      </p:sp>
      <p:sp>
        <p:nvSpPr>
          <p:cNvPr id="18" name="object 27"/>
          <p:cNvSpPr/>
          <p:nvPr/>
        </p:nvSpPr>
        <p:spPr>
          <a:xfrm>
            <a:off x="89923" y="5954196"/>
            <a:ext cx="11454377" cy="84831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10319" y="5983743"/>
            <a:ext cx="10668888" cy="830997"/>
          </a:xfrm>
          <a:prstGeom prst="rect">
            <a:avLst/>
          </a:prstGeom>
        </p:spPr>
        <p:txBody>
          <a:bodyPr wrap="square">
            <a:spAutoFit/>
          </a:bodyPr>
          <a:lstStyle/>
          <a:p>
            <a:pPr lvl="0" algn="just">
              <a:defRPr/>
            </a:pPr>
            <a:r>
              <a:rPr lang="hu-HU" sz="1600" b="1" dirty="0" smtClean="0">
                <a:cs typeface="Calibri" panose="020F0502020204030204" pitchFamily="34" charset="0"/>
              </a:rPr>
              <a:t>A vizsgálati hónapok eredményei alapján az elmúlt évben a válaszadók bő fele csak belföldre utazott. Júniusra némileg emelkedett azoknak az aránya, akik viszont csak a határon túl üdültek. Minden negyedik válaszadó bel- és külföldre is utazott az elmúlt 12 hónap során. </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2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7" name="Tartalom helye 6">
            <a:extLst>
              <a:ext uri="{FF2B5EF4-FFF2-40B4-BE49-F238E27FC236}">
                <a16:creationId xmlns:a16="http://schemas.microsoft.com/office/drawing/2014/main" id="{06C0E67A-17AC-4D51-A3C1-93729CF641B2}"/>
              </a:ext>
            </a:extLst>
          </p:cNvPr>
          <p:cNvGraphicFramePr>
            <a:graphicFrameLocks/>
          </p:cNvGraphicFramePr>
          <p:nvPr>
            <p:extLst/>
          </p:nvPr>
        </p:nvGraphicFramePr>
        <p:xfrm>
          <a:off x="2217579" y="1411040"/>
          <a:ext cx="7854368" cy="4454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8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Turisztikai utazások az elmúlt egy évben</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14</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zövegdoboz 9"/>
          <p:cNvSpPr txBox="1"/>
          <p:nvPr/>
        </p:nvSpPr>
        <p:spPr>
          <a:xfrm rot="16200000">
            <a:off x="-1035565" y="1440340"/>
            <a:ext cx="2528332" cy="338554"/>
          </a:xfrm>
          <a:prstGeom prst="rect">
            <a:avLst/>
          </a:prstGeom>
          <a:noFill/>
        </p:spPr>
        <p:txBody>
          <a:bodyPr wrap="square" rtlCol="0">
            <a:spAutoFit/>
          </a:bodyPr>
          <a:lstStyle/>
          <a:p>
            <a:r>
              <a:rPr lang="hu-HU" sz="1600" dirty="0">
                <a:solidFill>
                  <a:srgbClr val="FFC000"/>
                </a:solidFill>
              </a:rPr>
              <a:t>Általános utazási szokások </a:t>
            </a:r>
            <a:endParaRPr lang="en-US" sz="1600" dirty="0">
              <a:solidFill>
                <a:srgbClr val="FFC000"/>
              </a:solidFill>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87777"/>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rPr>
              <a:t>Az elmúlt 12 hónap során volt-e Önnek legalább egy turisztikai célú utazása </a:t>
            </a:r>
            <a:r>
              <a:rPr kumimoji="0" lang="hu-HU" sz="1600" b="1" i="1" u="none" strike="noStrike" kern="1200" cap="none" spc="0" normalizeH="0" baseline="0" noProof="0" dirty="0" smtClean="0">
                <a:ln>
                  <a:noFill/>
                </a:ln>
                <a:solidFill>
                  <a:schemeClr val="tx1">
                    <a:lumMod val="65000"/>
                    <a:lumOff val="35000"/>
                  </a:schemeClr>
                </a:solidFill>
                <a:effectLst/>
                <a:uLnTx/>
                <a:uFillTx/>
                <a:latin typeface="PT Sans"/>
                <a:ea typeface="+mn-ea"/>
                <a:cs typeface="Calibri" panose="020F0502020204030204" pitchFamily="34" charset="0"/>
              </a:rPr>
              <a:t>belföldön?</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8" name="object 27"/>
          <p:cNvSpPr/>
          <p:nvPr/>
        </p:nvSpPr>
        <p:spPr>
          <a:xfrm>
            <a:off x="89923" y="5954196"/>
            <a:ext cx="11454377" cy="84831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10319" y="5983743"/>
            <a:ext cx="10668888" cy="584775"/>
          </a:xfrm>
          <a:prstGeom prst="rect">
            <a:avLst/>
          </a:prstGeom>
        </p:spPr>
        <p:txBody>
          <a:bodyPr wrap="square">
            <a:spAutoFit/>
          </a:bodyPr>
          <a:lstStyle/>
          <a:p>
            <a:pPr lvl="0" algn="just">
              <a:defRPr/>
            </a:pPr>
            <a:r>
              <a:rPr lang="hu-HU" sz="1600" b="1" dirty="0" smtClean="0">
                <a:cs typeface="Calibri" panose="020F0502020204030204" pitchFamily="34" charset="0"/>
              </a:rPr>
              <a:t>A válaszadók közel háromnegyede többször utazott turisztikai céllal belföldön, igaz, egyre csökkenő arányban. Ezzel párhuzamosan júniusban emelkedett azok aránya, akik az elmúlt egy évben nem utaztak belföldön turisztikai céllal.</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2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6" name="Tartalom helye 6">
            <a:extLst>
              <a:ext uri="{FF2B5EF4-FFF2-40B4-BE49-F238E27FC236}">
                <a16:creationId xmlns:a16="http://schemas.microsoft.com/office/drawing/2014/main" id="{06C0E67A-17AC-4D51-A3C1-93729CF641B2}"/>
              </a:ext>
            </a:extLst>
          </p:cNvPr>
          <p:cNvGraphicFramePr>
            <a:graphicFrameLocks noGrp="1"/>
          </p:cNvGraphicFramePr>
          <p:nvPr>
            <p:ph idx="1"/>
            <p:extLst/>
          </p:nvPr>
        </p:nvGraphicFramePr>
        <p:xfrm>
          <a:off x="1736364" y="1335833"/>
          <a:ext cx="8816797" cy="4454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773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Turisztikai utazások az elmúlt egy évben</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15</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zövegdoboz 9"/>
          <p:cNvSpPr txBox="1"/>
          <p:nvPr/>
        </p:nvSpPr>
        <p:spPr>
          <a:xfrm rot="16200000">
            <a:off x="-1035565" y="1440340"/>
            <a:ext cx="2528332" cy="338554"/>
          </a:xfrm>
          <a:prstGeom prst="rect">
            <a:avLst/>
          </a:prstGeom>
          <a:noFill/>
        </p:spPr>
        <p:txBody>
          <a:bodyPr wrap="square" rtlCol="0">
            <a:spAutoFit/>
          </a:bodyPr>
          <a:lstStyle/>
          <a:p>
            <a:r>
              <a:rPr lang="hu-HU" sz="1600" dirty="0">
                <a:solidFill>
                  <a:srgbClr val="FFC000"/>
                </a:solidFill>
              </a:rPr>
              <a:t>Általános utazási szokások </a:t>
            </a:r>
            <a:endParaRPr lang="en-US" sz="1600" dirty="0">
              <a:solidFill>
                <a:srgbClr val="FFC000"/>
              </a:solidFill>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87777"/>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rPr>
              <a:t>Az elmúlt 12 hónap során volt-e Önnek legalább egy turisztikai célú utazása </a:t>
            </a:r>
            <a:r>
              <a:rPr kumimoji="0" lang="hu-HU" sz="1600" b="1" i="1" u="none" strike="noStrike" kern="1200" cap="none" spc="0" normalizeH="0" baseline="0" noProof="0" dirty="0" smtClean="0">
                <a:ln>
                  <a:noFill/>
                </a:ln>
                <a:solidFill>
                  <a:schemeClr val="tx1">
                    <a:lumMod val="65000"/>
                    <a:lumOff val="35000"/>
                  </a:schemeClr>
                </a:solidFill>
                <a:effectLst/>
                <a:uLnTx/>
                <a:uFillTx/>
                <a:latin typeface="PT Sans"/>
                <a:ea typeface="+mn-ea"/>
                <a:cs typeface="Calibri" panose="020F0502020204030204" pitchFamily="34" charset="0"/>
              </a:rPr>
              <a:t>külföldön</a:t>
            </a:r>
            <a:r>
              <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rPr>
              <a:t>?</a:t>
            </a:r>
          </a:p>
        </p:txBody>
      </p:sp>
      <p:sp>
        <p:nvSpPr>
          <p:cNvPr id="18" name="object 27"/>
          <p:cNvSpPr/>
          <p:nvPr/>
        </p:nvSpPr>
        <p:spPr>
          <a:xfrm>
            <a:off x="89923" y="5954196"/>
            <a:ext cx="11454377" cy="84831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10319" y="5983743"/>
            <a:ext cx="10668888" cy="584775"/>
          </a:xfrm>
          <a:prstGeom prst="rect">
            <a:avLst/>
          </a:prstGeom>
        </p:spPr>
        <p:txBody>
          <a:bodyPr wrap="square">
            <a:spAutoFit/>
          </a:bodyPr>
          <a:lstStyle/>
          <a:p>
            <a:pPr lvl="0" algn="just">
              <a:defRPr/>
            </a:pPr>
            <a:r>
              <a:rPr lang="hu-HU" sz="1600" b="1" dirty="0" smtClean="0">
                <a:cs typeface="Calibri" panose="020F0502020204030204" pitchFamily="34" charset="0"/>
              </a:rPr>
              <a:t>Az elmúlt évben külföldre utazók aránya enyhe emelkedést mutat, minden bizonnyal annak köszönhetően, hogy a tavasz végi, nyár eleji időszakban egyre többen választanak külföldi úti célt.</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2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6" name="Tartalom helye 6">
            <a:extLst>
              <a:ext uri="{FF2B5EF4-FFF2-40B4-BE49-F238E27FC236}">
                <a16:creationId xmlns:a16="http://schemas.microsoft.com/office/drawing/2014/main" id="{06C0E67A-17AC-4D51-A3C1-93729CF641B2}"/>
              </a:ext>
            </a:extLst>
          </p:cNvPr>
          <p:cNvGraphicFramePr>
            <a:graphicFrameLocks noGrp="1"/>
          </p:cNvGraphicFramePr>
          <p:nvPr>
            <p:ph idx="1"/>
            <p:extLst/>
          </p:nvPr>
        </p:nvGraphicFramePr>
        <p:xfrm>
          <a:off x="1736364" y="1335833"/>
          <a:ext cx="8816797" cy="4454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000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utazások</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16</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22646"/>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Általánosságban Ön milyen gyakran utazik turisztikai céllal belföldön?</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4" name="AutoShape 61"/>
          <p:cNvSpPr>
            <a:spLocks noChangeAspect="1" noChangeArrowheads="1" noTextEdit="1"/>
          </p:cNvSpPr>
          <p:nvPr/>
        </p:nvSpPr>
        <p:spPr bwMode="auto">
          <a:xfrm>
            <a:off x="1020417" y="874739"/>
            <a:ext cx="490537" cy="43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5" name="Szövegdoboz 4"/>
          <p:cNvSpPr txBox="1"/>
          <p:nvPr/>
        </p:nvSpPr>
        <p:spPr>
          <a:xfrm>
            <a:off x="11101388" y="1404965"/>
            <a:ext cx="757022" cy="369332"/>
          </a:xfrm>
          <a:prstGeom prst="rect">
            <a:avLst/>
          </a:prstGeom>
          <a:solidFill>
            <a:schemeClr val="bg1"/>
          </a:solidFill>
        </p:spPr>
        <p:txBody>
          <a:bodyPr wrap="square" rtlCol="0">
            <a:spAutoFit/>
          </a:bodyPr>
          <a:lstStyle/>
          <a:p>
            <a:endParaRPr lang="hu-HU" dirty="0"/>
          </a:p>
        </p:txBody>
      </p:sp>
      <p:sp>
        <p:nvSpPr>
          <p:cNvPr id="22"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Szövegdoboz 16"/>
          <p:cNvSpPr txBox="1"/>
          <p:nvPr/>
        </p:nvSpPr>
        <p:spPr>
          <a:xfrm rot="16200000">
            <a:off x="-1035565" y="1440340"/>
            <a:ext cx="2528332" cy="338554"/>
          </a:xfrm>
          <a:prstGeom prst="rect">
            <a:avLst/>
          </a:prstGeom>
          <a:noFill/>
        </p:spPr>
        <p:txBody>
          <a:bodyPr wrap="square" rtlCol="0">
            <a:spAutoFit/>
          </a:bodyPr>
          <a:lstStyle/>
          <a:p>
            <a:r>
              <a:rPr lang="hu-HU" sz="1600" dirty="0">
                <a:solidFill>
                  <a:srgbClr val="FFC000"/>
                </a:solidFill>
              </a:rPr>
              <a:t>Általános utazási szokások </a:t>
            </a:r>
            <a:endParaRPr lang="en-US" sz="1600" dirty="0">
              <a:solidFill>
                <a:srgbClr val="FFC000"/>
              </a:solidFill>
            </a:endParaRPr>
          </a:p>
        </p:txBody>
      </p:sp>
      <p:graphicFrame>
        <p:nvGraphicFramePr>
          <p:cNvPr id="24" name="Tartalom helye 6">
            <a:extLst>
              <a:ext uri="{FF2B5EF4-FFF2-40B4-BE49-F238E27FC236}">
                <a16:creationId xmlns:a16="http://schemas.microsoft.com/office/drawing/2014/main" id="{06C0E67A-17AC-4D51-A3C1-93729CF641B2}"/>
              </a:ext>
            </a:extLst>
          </p:cNvPr>
          <p:cNvGraphicFramePr>
            <a:graphicFrameLocks/>
          </p:cNvGraphicFramePr>
          <p:nvPr>
            <p:extLst>
              <p:ext uri="{D42A27DB-BD31-4B8C-83A1-F6EECF244321}">
                <p14:modId xmlns:p14="http://schemas.microsoft.com/office/powerpoint/2010/main" val="4118495227"/>
              </p:ext>
            </p:extLst>
          </p:nvPr>
        </p:nvGraphicFramePr>
        <p:xfrm>
          <a:off x="1720598" y="1381982"/>
          <a:ext cx="8848330" cy="4454453"/>
        </p:xfrm>
        <a:graphic>
          <a:graphicData uri="http://schemas.openxmlformats.org/drawingml/2006/chart">
            <c:chart xmlns:c="http://schemas.openxmlformats.org/drawingml/2006/chart" xmlns:r="http://schemas.openxmlformats.org/officeDocument/2006/relationships" r:id="rId2"/>
          </a:graphicData>
        </a:graphic>
      </p:graphicFrame>
      <p:sp>
        <p:nvSpPr>
          <p:cNvPr id="21" name="Téglalap 20"/>
          <p:cNvSpPr/>
          <p:nvPr/>
        </p:nvSpPr>
        <p:spPr>
          <a:xfrm>
            <a:off x="878398" y="5941532"/>
            <a:ext cx="10495111" cy="584775"/>
          </a:xfrm>
          <a:prstGeom prst="rect">
            <a:avLst/>
          </a:prstGeom>
        </p:spPr>
        <p:txBody>
          <a:bodyPr wrap="square">
            <a:spAutoFit/>
          </a:bodyPr>
          <a:lstStyle/>
          <a:p>
            <a:pPr lvl="0" algn="just">
              <a:defRPr/>
            </a:pPr>
            <a:r>
              <a:rPr lang="hu-HU" sz="1600" b="1" dirty="0" smtClean="0">
                <a:cs typeface="Calibri" panose="020F0502020204030204" pitchFamily="34" charset="0"/>
              </a:rPr>
              <a:t>Általánosságban a válaszadók túlnyomó része (87,1 százalék) legalább évente utazik turisztikai céllal belföldön. A három vizsgálati hullám alatt a jelenlegi, júniusi érték a legalacsonyabb. </a:t>
            </a:r>
            <a:endParaRPr lang="hu-HU" sz="1600" b="1" dirty="0">
              <a:cs typeface="Calibri" panose="020F0502020204030204" pitchFamily="34" charset="0"/>
            </a:endParaRPr>
          </a:p>
        </p:txBody>
      </p:sp>
    </p:spTree>
    <p:extLst>
      <p:ext uri="{BB962C8B-B14F-4D97-AF65-F5344CB8AC3E}">
        <p14:creationId xmlns:p14="http://schemas.microsoft.com/office/powerpoint/2010/main" val="25775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Külföldi utazások</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17</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13334"/>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És milyen gyakran utazik turisztikai céllal külföldre általánosságban?</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78398" y="5941532"/>
            <a:ext cx="10495111" cy="584775"/>
          </a:xfrm>
          <a:prstGeom prst="rect">
            <a:avLst/>
          </a:prstGeom>
        </p:spPr>
        <p:txBody>
          <a:bodyPr wrap="square">
            <a:spAutoFit/>
          </a:bodyPr>
          <a:lstStyle/>
          <a:p>
            <a:pPr lvl="0" algn="just">
              <a:defRPr/>
            </a:pPr>
            <a:r>
              <a:rPr lang="hu-HU" sz="1600" b="1" dirty="0" smtClean="0">
                <a:cs typeface="Calibri" panose="020F0502020204030204" pitchFamily="34" charset="0"/>
              </a:rPr>
              <a:t>Külföldre a válaszadók 42,4 százaléka utazik legalább évente. Bő 40 százalékuk ritkábban utazik a határon túlra, míg 16,9 százalékuk sosem.</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22"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Szövegdoboz 14"/>
          <p:cNvSpPr txBox="1"/>
          <p:nvPr/>
        </p:nvSpPr>
        <p:spPr>
          <a:xfrm rot="16200000">
            <a:off x="-1035565" y="1440340"/>
            <a:ext cx="2528332" cy="338554"/>
          </a:xfrm>
          <a:prstGeom prst="rect">
            <a:avLst/>
          </a:prstGeom>
          <a:noFill/>
        </p:spPr>
        <p:txBody>
          <a:bodyPr wrap="square" rtlCol="0">
            <a:spAutoFit/>
          </a:bodyPr>
          <a:lstStyle/>
          <a:p>
            <a:r>
              <a:rPr lang="hu-HU" sz="1600" dirty="0">
                <a:solidFill>
                  <a:srgbClr val="FFC000"/>
                </a:solidFill>
              </a:rPr>
              <a:t>Általános utazási szokások </a:t>
            </a:r>
            <a:endParaRPr lang="en-US" sz="1600" dirty="0">
              <a:solidFill>
                <a:srgbClr val="FFC000"/>
              </a:solidFill>
            </a:endParaRPr>
          </a:p>
        </p:txBody>
      </p:sp>
      <p:graphicFrame>
        <p:nvGraphicFramePr>
          <p:cNvPr id="16" name="Tartalom helye 6">
            <a:extLst>
              <a:ext uri="{FF2B5EF4-FFF2-40B4-BE49-F238E27FC236}">
                <a16:creationId xmlns:a16="http://schemas.microsoft.com/office/drawing/2014/main" id="{06C0E67A-17AC-4D51-A3C1-93729CF641B2}"/>
              </a:ext>
            </a:extLst>
          </p:cNvPr>
          <p:cNvGraphicFramePr>
            <a:graphicFrameLocks/>
          </p:cNvGraphicFramePr>
          <p:nvPr>
            <p:extLst>
              <p:ext uri="{D42A27DB-BD31-4B8C-83A1-F6EECF244321}">
                <p14:modId xmlns:p14="http://schemas.microsoft.com/office/powerpoint/2010/main" val="1572682950"/>
              </p:ext>
            </p:extLst>
          </p:nvPr>
        </p:nvGraphicFramePr>
        <p:xfrm>
          <a:off x="1720598" y="1381982"/>
          <a:ext cx="8848330" cy="4454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92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Foglalások</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18</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22646"/>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Általánosságban mennyivel előre szokta lefoglalni utazásait? (Kérjük, gondoljon azokra az utazásaira, ahol szokott foglalni!)</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4" name="AutoShape 61"/>
          <p:cNvSpPr>
            <a:spLocks noChangeAspect="1" noChangeArrowheads="1" noTextEdit="1"/>
          </p:cNvSpPr>
          <p:nvPr/>
        </p:nvSpPr>
        <p:spPr bwMode="auto">
          <a:xfrm>
            <a:off x="1020417" y="874739"/>
            <a:ext cx="490537" cy="43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904867" y="5940180"/>
            <a:ext cx="10639433" cy="830997"/>
          </a:xfrm>
          <a:prstGeom prst="rect">
            <a:avLst/>
          </a:prstGeom>
        </p:spPr>
        <p:txBody>
          <a:bodyPr wrap="square">
            <a:spAutoFit/>
          </a:bodyPr>
          <a:lstStyle/>
          <a:p>
            <a:pPr lvl="0" algn="just">
              <a:defRPr/>
            </a:pPr>
            <a:r>
              <a:rPr lang="hu-HU" sz="1600" b="1" dirty="0" smtClean="0">
                <a:cs typeface="Calibri" panose="020F0502020204030204" pitchFamily="34" charset="0"/>
              </a:rPr>
              <a:t>Arányaiban legtöbben továbbra is az utazást megelőző 2-3 hónapban foglalják le utazásaikat a megkérdezettek. Jelentős arányban vannak azok is, akik a biztonságos utat választják és már fél évvel vagy 4-5 hónappal előbb foglalnak. A válaszadók bő egytizede pedig csak az utazást megelőző hónapban kerít sort erre.</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5" name="Szövegdoboz 4"/>
          <p:cNvSpPr txBox="1"/>
          <p:nvPr/>
        </p:nvSpPr>
        <p:spPr>
          <a:xfrm>
            <a:off x="11101388" y="1404965"/>
            <a:ext cx="757022" cy="369332"/>
          </a:xfrm>
          <a:prstGeom prst="rect">
            <a:avLst/>
          </a:prstGeom>
          <a:solidFill>
            <a:schemeClr val="bg1"/>
          </a:solidFill>
        </p:spPr>
        <p:txBody>
          <a:bodyPr wrap="square" rtlCol="0">
            <a:spAutoFit/>
          </a:bodyPr>
          <a:lstStyle/>
          <a:p>
            <a:endParaRPr lang="hu-HU" dirty="0"/>
          </a:p>
        </p:txBody>
      </p:sp>
      <p:sp>
        <p:nvSpPr>
          <p:cNvPr id="22"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Szövegdoboz 20"/>
          <p:cNvSpPr txBox="1"/>
          <p:nvPr/>
        </p:nvSpPr>
        <p:spPr>
          <a:xfrm rot="16200000">
            <a:off x="-1035565" y="1440340"/>
            <a:ext cx="2528332" cy="338554"/>
          </a:xfrm>
          <a:prstGeom prst="rect">
            <a:avLst/>
          </a:prstGeom>
          <a:noFill/>
        </p:spPr>
        <p:txBody>
          <a:bodyPr wrap="square" rtlCol="0">
            <a:spAutoFit/>
          </a:bodyPr>
          <a:lstStyle/>
          <a:p>
            <a:r>
              <a:rPr lang="hu-HU" sz="1600" dirty="0">
                <a:solidFill>
                  <a:srgbClr val="FFC000"/>
                </a:solidFill>
              </a:rPr>
              <a:t>Általános utazási szokások </a:t>
            </a:r>
            <a:endParaRPr lang="en-US" sz="1600" dirty="0">
              <a:solidFill>
                <a:srgbClr val="FFC000"/>
              </a:solidFill>
            </a:endParaRPr>
          </a:p>
        </p:txBody>
      </p:sp>
      <p:graphicFrame>
        <p:nvGraphicFramePr>
          <p:cNvPr id="24" name="Tartalom helye 23"/>
          <p:cNvGraphicFramePr>
            <a:graphicFrameLocks noGrp="1"/>
          </p:cNvGraphicFramePr>
          <p:nvPr>
            <p:ph idx="1"/>
            <p:extLst/>
          </p:nvPr>
        </p:nvGraphicFramePr>
        <p:xfrm>
          <a:off x="532592" y="1286926"/>
          <a:ext cx="11204575" cy="446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0567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Fizetési módok</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19</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633191" y="939308"/>
            <a:ext cx="8747789"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Turisztikai célú utazásai során milyen fizetésmódokat részesít előnyben a szálláshely kifizetése során? (Legfeljebb két válasz!)</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75412" y="5985126"/>
            <a:ext cx="10668888" cy="830997"/>
          </a:xfrm>
          <a:prstGeom prst="rect">
            <a:avLst/>
          </a:prstGeom>
        </p:spPr>
        <p:txBody>
          <a:bodyPr wrap="square">
            <a:spAutoFit/>
          </a:bodyPr>
          <a:lstStyle/>
          <a:p>
            <a:pPr lvl="0" algn="just">
              <a:defRPr/>
            </a:pPr>
            <a:r>
              <a:rPr lang="hu-HU" sz="1600" b="1" dirty="0" smtClean="0">
                <a:cs typeface="Calibri" panose="020F0502020204030204" pitchFamily="34" charset="0"/>
              </a:rPr>
              <a:t>Turisztikai célú utazásaik során legtöbben (64,4 százalék) a bankkártyás fizetést részesítik előnyben a szálláshely kifizetése során. Júniusban érezhetően csökkent a készpénzt preferálók aránya, valamint némileg kevesebben választják a SZÉP-kártyát is a számla rendezésekor.</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graphicFrame>
        <p:nvGraphicFramePr>
          <p:cNvPr id="17" name="Diagram 16"/>
          <p:cNvGraphicFramePr/>
          <p:nvPr>
            <p:extLst/>
          </p:nvPr>
        </p:nvGraphicFramePr>
        <p:xfrm>
          <a:off x="1330174" y="1543270"/>
          <a:ext cx="10024763" cy="4431914"/>
        </p:xfrm>
        <a:graphic>
          <a:graphicData uri="http://schemas.openxmlformats.org/drawingml/2006/chart">
            <c:chart xmlns:c="http://schemas.openxmlformats.org/drawingml/2006/chart" xmlns:r="http://schemas.openxmlformats.org/officeDocument/2006/relationships" r:id="rId2"/>
          </a:graphicData>
        </a:graphic>
      </p:graphicFrame>
      <p:sp>
        <p:nvSpPr>
          <p:cNvPr id="2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églalap 15">
            <a:extLst>
              <a:ext uri="{FF2B5EF4-FFF2-40B4-BE49-F238E27FC236}">
                <a16:creationId xmlns:a16="http://schemas.microsoft.com/office/drawing/2014/main" id="{D205DAAB-0391-4B66-8C78-984A9623BD88}"/>
              </a:ext>
            </a:extLst>
          </p:cNvPr>
          <p:cNvSpPr/>
          <p:nvPr/>
        </p:nvSpPr>
        <p:spPr>
          <a:xfrm>
            <a:off x="89923" y="4266743"/>
            <a:ext cx="1050888"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defRPr/>
            </a:pPr>
            <a:r>
              <a:rPr lang="hu-HU" sz="1200" dirty="0">
                <a:solidFill>
                  <a:srgbClr val="293E47"/>
                </a:solidFill>
                <a:cs typeface="Calibri" panose="020F0502020204030204" pitchFamily="34" charset="0"/>
              </a:rPr>
              <a:t>Bázis: Azok, akik a következő évben terveznek utazást</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 említések, %</a:t>
            </a:r>
          </a:p>
        </p:txBody>
      </p:sp>
      <p:sp>
        <p:nvSpPr>
          <p:cNvPr id="15" name="Szövegdoboz 14"/>
          <p:cNvSpPr txBox="1"/>
          <p:nvPr/>
        </p:nvSpPr>
        <p:spPr>
          <a:xfrm rot="16200000">
            <a:off x="-1035565" y="1440340"/>
            <a:ext cx="2528332" cy="338554"/>
          </a:xfrm>
          <a:prstGeom prst="rect">
            <a:avLst/>
          </a:prstGeom>
          <a:noFill/>
        </p:spPr>
        <p:txBody>
          <a:bodyPr wrap="square" rtlCol="0">
            <a:spAutoFit/>
          </a:bodyPr>
          <a:lstStyle/>
          <a:p>
            <a:r>
              <a:rPr lang="hu-HU" sz="1600" dirty="0">
                <a:solidFill>
                  <a:srgbClr val="FFC000"/>
                </a:solidFill>
              </a:rPr>
              <a:t>Általános utazási szokások </a:t>
            </a:r>
            <a:endParaRPr lang="en-US" sz="1600" dirty="0">
              <a:solidFill>
                <a:srgbClr val="FFC000"/>
              </a:solidFill>
            </a:endParaRPr>
          </a:p>
        </p:txBody>
      </p:sp>
    </p:spTree>
    <p:extLst>
      <p:ext uri="{BB962C8B-B14F-4D97-AF65-F5344CB8AC3E}">
        <p14:creationId xmlns:p14="http://schemas.microsoft.com/office/powerpoint/2010/main" val="203341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815152" y="985838"/>
            <a:ext cx="10376848" cy="5100637"/>
          </a:xfrm>
          <a:custGeom>
            <a:avLst/>
            <a:gdLst/>
            <a:ahLst/>
            <a:cxnLst/>
            <a:rect l="l" t="t" r="r" b="b"/>
            <a:pathLst>
              <a:path w="12665075" h="8439785">
                <a:moveTo>
                  <a:pt x="12664535" y="0"/>
                </a:moveTo>
                <a:lnTo>
                  <a:pt x="0" y="0"/>
                </a:lnTo>
                <a:lnTo>
                  <a:pt x="0" y="8439533"/>
                </a:lnTo>
                <a:lnTo>
                  <a:pt x="12664535" y="8439533"/>
                </a:lnTo>
                <a:lnTo>
                  <a:pt x="12664535" y="0"/>
                </a:lnTo>
                <a:close/>
              </a:path>
            </a:pathLst>
          </a:custGeom>
          <a:solidFill>
            <a:schemeClr val="bg1">
              <a:lumMod val="85000"/>
            </a:schemeClr>
          </a:solidFill>
        </p:spPr>
        <p:txBody>
          <a:bodyPr wrap="square" lIns="0" tIns="0" rIns="0" bIns="0" rtlCol="0"/>
          <a:lstStyle/>
          <a:p>
            <a:endParaRPr sz="1092"/>
          </a:p>
        </p:txBody>
      </p:sp>
      <p:sp>
        <p:nvSpPr>
          <p:cNvPr id="12" name="Szövegdoboz 11"/>
          <p:cNvSpPr txBox="1">
            <a:spLocks noChangeAspect="1"/>
          </p:cNvSpPr>
          <p:nvPr/>
        </p:nvSpPr>
        <p:spPr>
          <a:xfrm>
            <a:off x="-60159" y="0"/>
            <a:ext cx="3532295" cy="6858000"/>
          </a:xfrm>
          <a:prstGeom prst="rect">
            <a:avLst/>
          </a:prstGeom>
          <a:blipFill dpi="0" rotWithShape="1">
            <a:blip r:embed="rId2" cstate="email">
              <a:grayscl/>
              <a:extLst>
                <a:ext uri="{28A0092B-C50C-407E-A947-70E740481C1C}">
                  <a14:useLocalDpi xmlns:a14="http://schemas.microsoft.com/office/drawing/2010/main"/>
                </a:ext>
              </a:extLst>
            </a:blip>
            <a:srcRect/>
            <a:stretch>
              <a:fillRect r="3"/>
            </a:stretch>
          </a:blipFill>
        </p:spPr>
        <p:txBody>
          <a:bodyPr wrap="square" rtlCol="0">
            <a:spAutoFit/>
          </a:bodyPr>
          <a:lstStyle/>
          <a:p>
            <a:endParaRPr lang="hu-HU" dirty="0"/>
          </a:p>
        </p:txBody>
      </p:sp>
      <p:sp>
        <p:nvSpPr>
          <p:cNvPr id="8" name="object 8"/>
          <p:cNvSpPr txBox="1">
            <a:spLocks noGrp="1"/>
          </p:cNvSpPr>
          <p:nvPr>
            <p:ph type="title"/>
          </p:nvPr>
        </p:nvSpPr>
        <p:spPr>
          <a:xfrm>
            <a:off x="4207416" y="1145613"/>
            <a:ext cx="7650994" cy="537694"/>
          </a:xfrm>
          <a:prstGeom prst="rect">
            <a:avLst/>
          </a:prstGeom>
        </p:spPr>
        <p:txBody>
          <a:bodyPr vert="horz" wrap="square" lIns="0" tIns="10397" rIns="0" bIns="0" rtlCol="0" anchor="t">
            <a:spAutoFit/>
          </a:bodyPr>
          <a:lstStyle/>
          <a:p>
            <a:pPr marL="7701" algn="ctr">
              <a:lnSpc>
                <a:spcPct val="100000"/>
              </a:lnSpc>
              <a:spcBef>
                <a:spcPts val="82"/>
              </a:spcBef>
            </a:pPr>
            <a:r>
              <a:rPr sz="3426" spc="12" dirty="0">
                <a:solidFill>
                  <a:srgbClr val="000000"/>
                </a:solidFill>
              </a:rPr>
              <a:t>A </a:t>
            </a:r>
            <a:r>
              <a:rPr sz="3426" spc="9" dirty="0">
                <a:solidFill>
                  <a:srgbClr val="000000"/>
                </a:solidFill>
              </a:rPr>
              <a:t>kutatás</a:t>
            </a:r>
            <a:r>
              <a:rPr sz="3426" spc="-203" dirty="0">
                <a:solidFill>
                  <a:srgbClr val="000000"/>
                </a:solidFill>
              </a:rPr>
              <a:t> </a:t>
            </a:r>
            <a:r>
              <a:rPr sz="3426" spc="18" dirty="0">
                <a:solidFill>
                  <a:srgbClr val="000000"/>
                </a:solidFill>
              </a:rPr>
              <a:t>módszertana</a:t>
            </a:r>
            <a:endParaRPr sz="3426" dirty="0"/>
          </a:p>
        </p:txBody>
      </p:sp>
      <p:sp>
        <p:nvSpPr>
          <p:cNvPr id="13" name="object 13"/>
          <p:cNvSpPr txBox="1"/>
          <p:nvPr/>
        </p:nvSpPr>
        <p:spPr>
          <a:xfrm>
            <a:off x="4207416" y="1812463"/>
            <a:ext cx="7650994" cy="4161982"/>
          </a:xfrm>
          <a:prstGeom prst="rect">
            <a:avLst/>
          </a:prstGeom>
        </p:spPr>
        <p:txBody>
          <a:bodyPr vert="horz" wrap="square" lIns="0" tIns="6931" rIns="0" bIns="0" rtlCol="0">
            <a:spAutoFit/>
          </a:bodyPr>
          <a:lstStyle/>
          <a:p>
            <a:pPr marL="285750" indent="-285750" algn="just">
              <a:spcAft>
                <a:spcPts val="400"/>
              </a:spcAft>
              <a:buClr>
                <a:srgbClr val="FFC000"/>
              </a:buClr>
              <a:buSzPct val="150000"/>
              <a:buFont typeface="Wingdings" panose="05000000000000000000" pitchFamily="2" charset="2"/>
              <a:buChar char="§"/>
              <a:defRPr/>
            </a:pPr>
            <a:r>
              <a:rPr lang="hu-HU" sz="1600" dirty="0"/>
              <a:t>A </a:t>
            </a:r>
            <a:r>
              <a:rPr lang="hu-HU" sz="1600" b="1" dirty="0"/>
              <a:t>kutatás célja </a:t>
            </a:r>
            <a:r>
              <a:rPr lang="hu-HU" sz="1600" dirty="0"/>
              <a:t>a belföldi és a külföldi turisztikai célú utazási szokások feltérképezése. A turisztikai céllal utazók terveinek, utazási motivációinak és esetleges visszatartó tényezőinek felkutatása és megértése.</a:t>
            </a:r>
          </a:p>
          <a:p>
            <a:pPr marL="285750" indent="-285750" algn="just">
              <a:spcAft>
                <a:spcPts val="400"/>
              </a:spcAft>
              <a:buClr>
                <a:srgbClr val="FFC000"/>
              </a:buClr>
              <a:buSzPct val="150000"/>
              <a:buFont typeface="Wingdings" panose="05000000000000000000" pitchFamily="2" charset="2"/>
              <a:buChar char="§"/>
              <a:defRPr/>
            </a:pPr>
            <a:r>
              <a:rPr lang="hu-HU" sz="1600" b="1" dirty="0"/>
              <a:t>Módszertan</a:t>
            </a:r>
            <a:r>
              <a:rPr lang="hu-HU" sz="1600" dirty="0"/>
              <a:t>: Telefonos (CATI) adatfelvétel turizmus céljával utazók körében</a:t>
            </a:r>
          </a:p>
          <a:p>
            <a:pPr marL="285750" indent="-285750" algn="just">
              <a:spcAft>
                <a:spcPts val="400"/>
              </a:spcAft>
              <a:buClr>
                <a:srgbClr val="FFC000"/>
              </a:buClr>
              <a:buSzPct val="150000"/>
              <a:buFont typeface="Wingdings" panose="05000000000000000000" pitchFamily="2" charset="2"/>
              <a:buChar char="§"/>
              <a:defRPr/>
            </a:pPr>
            <a:r>
              <a:rPr lang="hu-HU" sz="1600" b="1" dirty="0"/>
              <a:t>Célcsoport</a:t>
            </a:r>
            <a:r>
              <a:rPr lang="hu-HU" sz="1600" dirty="0"/>
              <a:t>: 18 év feletti, az elmúlt év során legalább egy többnapos turisztikai utazást tevők belföldi vagy külföldi úti célra</a:t>
            </a:r>
          </a:p>
          <a:p>
            <a:pPr marL="285750" indent="-285750" algn="just">
              <a:spcAft>
                <a:spcPts val="400"/>
              </a:spcAft>
              <a:buClr>
                <a:srgbClr val="FFC000"/>
              </a:buClr>
              <a:buSzPct val="150000"/>
              <a:buFont typeface="Wingdings" panose="05000000000000000000" pitchFamily="2" charset="2"/>
              <a:buChar char="§"/>
              <a:defRPr/>
            </a:pPr>
            <a:r>
              <a:rPr lang="hu-HU" sz="1600" b="1" dirty="0"/>
              <a:t>Mintaméret</a:t>
            </a:r>
            <a:r>
              <a:rPr lang="hu-HU" sz="1600" dirty="0"/>
              <a:t>: </a:t>
            </a:r>
            <a:r>
              <a:rPr lang="hu-HU" sz="1600" dirty="0" smtClean="0"/>
              <a:t>1000 fő</a:t>
            </a:r>
          </a:p>
          <a:p>
            <a:pPr marL="285750" indent="-285750" algn="just">
              <a:spcAft>
                <a:spcPts val="400"/>
              </a:spcAft>
              <a:buClr>
                <a:srgbClr val="FFC000"/>
              </a:buClr>
              <a:buSzPct val="150000"/>
              <a:buFont typeface="Wingdings" panose="05000000000000000000" pitchFamily="2" charset="2"/>
              <a:buChar char="§"/>
              <a:defRPr/>
            </a:pPr>
            <a:r>
              <a:rPr lang="hu-HU" sz="1600" b="1" dirty="0" smtClean="0"/>
              <a:t>Hibahatár</a:t>
            </a:r>
            <a:r>
              <a:rPr lang="hu-HU" sz="1600" dirty="0" smtClean="0"/>
              <a:t>: 3,1 százalékpont</a:t>
            </a:r>
            <a:endParaRPr lang="hu-HU" sz="1600" dirty="0"/>
          </a:p>
          <a:p>
            <a:pPr marL="285750" indent="-285750" algn="just">
              <a:spcAft>
                <a:spcPts val="400"/>
              </a:spcAft>
              <a:buClr>
                <a:srgbClr val="FFC000"/>
              </a:buClr>
              <a:buSzPct val="150000"/>
              <a:buFont typeface="Wingdings" panose="05000000000000000000" pitchFamily="2" charset="2"/>
              <a:buChar char="§"/>
              <a:defRPr/>
            </a:pPr>
            <a:r>
              <a:rPr lang="hu-HU" sz="1600" b="1" dirty="0"/>
              <a:t>Reprezentativitás</a:t>
            </a:r>
            <a:r>
              <a:rPr lang="hu-HU" sz="1600" dirty="0"/>
              <a:t>: nem, kor, településtípus, régió mentén reprezentatív.</a:t>
            </a:r>
          </a:p>
          <a:p>
            <a:pPr marL="742950" lvl="1" indent="-285750" algn="just">
              <a:spcAft>
                <a:spcPts val="400"/>
              </a:spcAft>
              <a:buClr>
                <a:srgbClr val="FFC000"/>
              </a:buClr>
              <a:buSzPct val="150000"/>
              <a:buFont typeface="Wingdings" panose="05000000000000000000" pitchFamily="2" charset="2"/>
              <a:buChar char="§"/>
              <a:defRPr/>
            </a:pPr>
            <a:r>
              <a:rPr lang="hu-HU" sz="1600" dirty="0"/>
              <a:t>A szűrőfeltétel okán a lakossági reprezentativitás nem 100 százalékban biztosítható, ennek oka, hogy a lakossági reprezentativitás nem feleltethető meg az utazókra vonatkozó reprezentativitással.</a:t>
            </a:r>
          </a:p>
          <a:p>
            <a:pPr marL="285750" indent="-285750" algn="just">
              <a:spcAft>
                <a:spcPts val="400"/>
              </a:spcAft>
              <a:buClr>
                <a:srgbClr val="FFC000"/>
              </a:buClr>
              <a:buSzPct val="150000"/>
              <a:buFont typeface="Wingdings" panose="05000000000000000000" pitchFamily="2" charset="2"/>
              <a:buChar char="§"/>
              <a:defRPr/>
            </a:pPr>
            <a:r>
              <a:rPr lang="hu-HU" sz="1600" b="1" dirty="0"/>
              <a:t>Kérdőív hossza: </a:t>
            </a:r>
            <a:r>
              <a:rPr lang="hu-HU" sz="1600" dirty="0"/>
              <a:t>15 perc</a:t>
            </a:r>
          </a:p>
          <a:p>
            <a:pPr marL="285750" indent="-285750" algn="just">
              <a:spcAft>
                <a:spcPts val="400"/>
              </a:spcAft>
              <a:buClr>
                <a:srgbClr val="FFC000"/>
              </a:buClr>
              <a:buSzPct val="150000"/>
              <a:buFont typeface="Wingdings" panose="05000000000000000000" pitchFamily="2" charset="2"/>
              <a:buChar char="§"/>
              <a:defRPr/>
            </a:pPr>
            <a:r>
              <a:rPr lang="hu-HU" sz="1600" b="1" dirty="0"/>
              <a:t>Adatfelvétel időpontja: </a:t>
            </a:r>
            <a:r>
              <a:rPr lang="hu-HU" sz="1600" dirty="0"/>
              <a:t>2023. </a:t>
            </a:r>
            <a:r>
              <a:rPr lang="hu-HU" sz="1600" smtClean="0"/>
              <a:t>június </a:t>
            </a:r>
            <a:r>
              <a:rPr lang="hu-HU" sz="1600" smtClean="0"/>
              <a:t>2</a:t>
            </a:r>
            <a:r>
              <a:rPr lang="hu-HU" sz="1600" smtClean="0"/>
              <a:t>-14. </a:t>
            </a:r>
            <a:endParaRPr lang="hu-HU" sz="1600" dirty="0"/>
          </a:p>
          <a:p>
            <a:pPr marL="285750" indent="-285750" algn="just">
              <a:spcAft>
                <a:spcPts val="400"/>
              </a:spcAft>
              <a:buClr>
                <a:srgbClr val="FFC000"/>
              </a:buClr>
              <a:buSzPct val="150000"/>
              <a:buFont typeface="Wingdings" panose="05000000000000000000" pitchFamily="2" charset="2"/>
              <a:buChar char="§"/>
              <a:defRPr/>
            </a:pPr>
            <a:r>
              <a:rPr lang="hu-HU" sz="1600" dirty="0"/>
              <a:t>A megoszlási arányok összege a kerekítésből adódóan esetenként eltérhet a 100-tól. </a:t>
            </a:r>
          </a:p>
        </p:txBody>
      </p:sp>
      <p:grpSp>
        <p:nvGrpSpPr>
          <p:cNvPr id="14" name="object 9"/>
          <p:cNvGrpSpPr/>
          <p:nvPr/>
        </p:nvGrpSpPr>
        <p:grpSpPr>
          <a:xfrm>
            <a:off x="2145972" y="639396"/>
            <a:ext cx="1730624" cy="1706803"/>
            <a:chOff x="5198794" y="4429184"/>
            <a:chExt cx="3589673" cy="3515026"/>
          </a:xfrm>
        </p:grpSpPr>
        <p:sp>
          <p:nvSpPr>
            <p:cNvPr id="15" name="object 10"/>
            <p:cNvSpPr/>
            <p:nvPr/>
          </p:nvSpPr>
          <p:spPr>
            <a:xfrm>
              <a:off x="5363913" y="4519656"/>
              <a:ext cx="3424554" cy="3424554"/>
            </a:xfrm>
            <a:custGeom>
              <a:avLst/>
              <a:gdLst/>
              <a:ahLst/>
              <a:cxnLst/>
              <a:rect l="l" t="t" r="r" b="b"/>
              <a:pathLst>
                <a:path w="3424554" h="3424554">
                  <a:moveTo>
                    <a:pt x="3423979" y="0"/>
                  </a:moveTo>
                  <a:lnTo>
                    <a:pt x="0" y="0"/>
                  </a:lnTo>
                  <a:lnTo>
                    <a:pt x="0" y="3423979"/>
                  </a:lnTo>
                  <a:lnTo>
                    <a:pt x="3423979" y="3423979"/>
                  </a:lnTo>
                  <a:lnTo>
                    <a:pt x="3423979" y="0"/>
                  </a:lnTo>
                  <a:close/>
                </a:path>
              </a:pathLst>
            </a:custGeom>
            <a:solidFill>
              <a:srgbClr val="FFFFFF"/>
            </a:solidFill>
          </p:spPr>
          <p:txBody>
            <a:bodyPr wrap="square" lIns="0" tIns="0" rIns="0" bIns="0" rtlCol="0"/>
            <a:lstStyle/>
            <a:p>
              <a:endParaRPr sz="1092"/>
            </a:p>
          </p:txBody>
        </p:sp>
        <p:sp>
          <p:nvSpPr>
            <p:cNvPr id="16" name="object 11"/>
            <p:cNvSpPr/>
            <p:nvPr/>
          </p:nvSpPr>
          <p:spPr>
            <a:xfrm>
              <a:off x="5198794" y="4429184"/>
              <a:ext cx="3424554" cy="3424554"/>
            </a:xfrm>
            <a:custGeom>
              <a:avLst/>
              <a:gdLst/>
              <a:ahLst/>
              <a:cxnLst/>
              <a:rect l="l" t="t" r="r" b="b"/>
              <a:pathLst>
                <a:path w="3424554" h="3424554">
                  <a:moveTo>
                    <a:pt x="0" y="3423979"/>
                  </a:moveTo>
                  <a:lnTo>
                    <a:pt x="3423979" y="3423979"/>
                  </a:lnTo>
                  <a:lnTo>
                    <a:pt x="3423979" y="0"/>
                  </a:lnTo>
                  <a:lnTo>
                    <a:pt x="0" y="0"/>
                  </a:lnTo>
                  <a:lnTo>
                    <a:pt x="0" y="3423979"/>
                  </a:lnTo>
                  <a:close/>
                </a:path>
              </a:pathLst>
            </a:custGeom>
            <a:ln w="314126">
              <a:solidFill>
                <a:srgbClr val="F2BE30"/>
              </a:solidFill>
            </a:ln>
          </p:spPr>
          <p:txBody>
            <a:bodyPr wrap="square" lIns="0" tIns="0" rIns="0" bIns="0" rtlCol="0"/>
            <a:lstStyle/>
            <a:p>
              <a:endParaRPr sz="1092"/>
            </a:p>
          </p:txBody>
        </p:sp>
      </p:grpSp>
      <p:sp>
        <p:nvSpPr>
          <p:cNvPr id="20" name="Freeform 134"/>
          <p:cNvSpPr>
            <a:spLocks/>
          </p:cNvSpPr>
          <p:nvPr/>
        </p:nvSpPr>
        <p:spPr bwMode="auto">
          <a:xfrm>
            <a:off x="2546126" y="1145613"/>
            <a:ext cx="479339" cy="400441"/>
          </a:xfrm>
          <a:custGeom>
            <a:avLst/>
            <a:gdLst>
              <a:gd name="T0" fmla="*/ 88 w 88"/>
              <a:gd name="T1" fmla="*/ 53 h 75"/>
              <a:gd name="T2" fmla="*/ 88 w 88"/>
              <a:gd name="T3" fmla="*/ 9 h 75"/>
              <a:gd name="T4" fmla="*/ 80 w 88"/>
              <a:gd name="T5" fmla="*/ 0 h 75"/>
              <a:gd name="T6" fmla="*/ 8 w 88"/>
              <a:gd name="T7" fmla="*/ 0 h 75"/>
              <a:gd name="T8" fmla="*/ 0 w 88"/>
              <a:gd name="T9" fmla="*/ 9 h 75"/>
              <a:gd name="T10" fmla="*/ 0 w 88"/>
              <a:gd name="T11" fmla="*/ 53 h 75"/>
              <a:gd name="T12" fmla="*/ 8 w 88"/>
              <a:gd name="T13" fmla="*/ 61 h 75"/>
              <a:gd name="T14" fmla="*/ 50 w 88"/>
              <a:gd name="T15" fmla="*/ 61 h 75"/>
              <a:gd name="T16" fmla="*/ 88 w 88"/>
              <a:gd name="T17" fmla="*/ 75 h 75"/>
              <a:gd name="T18" fmla="*/ 76 w 88"/>
              <a:gd name="T19" fmla="*/ 61 h 75"/>
              <a:gd name="T20" fmla="*/ 80 w 88"/>
              <a:gd name="T21" fmla="*/ 61 h 75"/>
              <a:gd name="T22" fmla="*/ 88 w 88"/>
              <a:gd name="T23"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75">
                <a:moveTo>
                  <a:pt x="88" y="53"/>
                </a:moveTo>
                <a:cubicBezTo>
                  <a:pt x="88" y="9"/>
                  <a:pt x="88" y="9"/>
                  <a:pt x="88" y="9"/>
                </a:cubicBezTo>
                <a:cubicBezTo>
                  <a:pt x="88" y="4"/>
                  <a:pt x="84" y="0"/>
                  <a:pt x="80" y="0"/>
                </a:cubicBezTo>
                <a:cubicBezTo>
                  <a:pt x="8" y="0"/>
                  <a:pt x="8" y="0"/>
                  <a:pt x="8" y="0"/>
                </a:cubicBezTo>
                <a:cubicBezTo>
                  <a:pt x="4" y="0"/>
                  <a:pt x="0" y="4"/>
                  <a:pt x="0" y="9"/>
                </a:cubicBezTo>
                <a:cubicBezTo>
                  <a:pt x="0" y="53"/>
                  <a:pt x="0" y="53"/>
                  <a:pt x="0" y="53"/>
                </a:cubicBezTo>
                <a:cubicBezTo>
                  <a:pt x="0" y="57"/>
                  <a:pt x="4" y="61"/>
                  <a:pt x="8" y="61"/>
                </a:cubicBezTo>
                <a:cubicBezTo>
                  <a:pt x="50" y="61"/>
                  <a:pt x="50" y="61"/>
                  <a:pt x="50" y="61"/>
                </a:cubicBezTo>
                <a:cubicBezTo>
                  <a:pt x="52" y="65"/>
                  <a:pt x="76" y="75"/>
                  <a:pt x="88" y="75"/>
                </a:cubicBezTo>
                <a:cubicBezTo>
                  <a:pt x="76" y="68"/>
                  <a:pt x="76" y="61"/>
                  <a:pt x="76" y="61"/>
                </a:cubicBezTo>
                <a:cubicBezTo>
                  <a:pt x="80" y="61"/>
                  <a:pt x="80" y="61"/>
                  <a:pt x="80" y="61"/>
                </a:cubicBezTo>
                <a:cubicBezTo>
                  <a:pt x="84" y="61"/>
                  <a:pt x="88" y="57"/>
                  <a:pt x="88" y="53"/>
                </a:cubicBezTo>
                <a:close/>
              </a:path>
            </a:pathLst>
          </a:custGeom>
          <a:solidFill>
            <a:schemeClr val="tx1"/>
          </a:solidFill>
          <a:ln w="12700">
            <a:solidFill>
              <a:schemeClr val="bg1"/>
            </a:solidFill>
          </a:ln>
        </p:spPr>
        <p:txBody>
          <a:bodyPr vert="horz" wrap="square" lIns="91440" tIns="45720" rIns="91440" bIns="45720" numCol="1" anchor="t" anchorCtr="0" compatLnSpc="1">
            <a:prstTxWarp prst="textNoShape">
              <a:avLst/>
            </a:prstTxWarp>
          </a:bodyPr>
          <a:lstStyle/>
          <a:p>
            <a:endParaRPr lang="hu-HU"/>
          </a:p>
        </p:txBody>
      </p:sp>
      <p:sp>
        <p:nvSpPr>
          <p:cNvPr id="21" name="Freeform 138"/>
          <p:cNvSpPr>
            <a:spLocks/>
          </p:cNvSpPr>
          <p:nvPr/>
        </p:nvSpPr>
        <p:spPr bwMode="auto">
          <a:xfrm>
            <a:off x="2727857" y="1219466"/>
            <a:ext cx="613407" cy="684250"/>
          </a:xfrm>
          <a:custGeom>
            <a:avLst/>
            <a:gdLst>
              <a:gd name="T0" fmla="*/ 48 w 80"/>
              <a:gd name="T1" fmla="*/ 52 h 93"/>
              <a:gd name="T2" fmla="*/ 34 w 80"/>
              <a:gd name="T3" fmla="*/ 64 h 93"/>
              <a:gd name="T4" fmla="*/ 24 w 80"/>
              <a:gd name="T5" fmla="*/ 58 h 93"/>
              <a:gd name="T6" fmla="*/ 20 w 80"/>
              <a:gd name="T7" fmla="*/ 58 h 93"/>
              <a:gd name="T8" fmla="*/ 2 w 80"/>
              <a:gd name="T9" fmla="*/ 69 h 93"/>
              <a:gd name="T10" fmla="*/ 0 w 80"/>
              <a:gd name="T11" fmla="*/ 73 h 93"/>
              <a:gd name="T12" fmla="*/ 5 w 80"/>
              <a:gd name="T13" fmla="*/ 90 h 93"/>
              <a:gd name="T14" fmla="*/ 6 w 80"/>
              <a:gd name="T15" fmla="*/ 92 h 93"/>
              <a:gd name="T16" fmla="*/ 9 w 80"/>
              <a:gd name="T17" fmla="*/ 93 h 93"/>
              <a:gd name="T18" fmla="*/ 36 w 80"/>
              <a:gd name="T19" fmla="*/ 83 h 93"/>
              <a:gd name="T20" fmla="*/ 61 w 80"/>
              <a:gd name="T21" fmla="*/ 61 h 93"/>
              <a:gd name="T22" fmla="*/ 76 w 80"/>
              <a:gd name="T23" fmla="*/ 33 h 93"/>
              <a:gd name="T24" fmla="*/ 79 w 80"/>
              <a:gd name="T25" fmla="*/ 4 h 93"/>
              <a:gd name="T26" fmla="*/ 78 w 80"/>
              <a:gd name="T27" fmla="*/ 1 h 93"/>
              <a:gd name="T28" fmla="*/ 76 w 80"/>
              <a:gd name="T29" fmla="*/ 0 h 93"/>
              <a:gd name="T30" fmla="*/ 58 w 80"/>
              <a:gd name="T31" fmla="*/ 0 h 93"/>
              <a:gd name="T32" fmla="*/ 54 w 80"/>
              <a:gd name="T33" fmla="*/ 2 h 93"/>
              <a:gd name="T34" fmla="*/ 48 w 80"/>
              <a:gd name="T35" fmla="*/ 22 h 93"/>
              <a:gd name="T36" fmla="*/ 48 w 80"/>
              <a:gd name="T37" fmla="*/ 26 h 93"/>
              <a:gd name="T38" fmla="*/ 57 w 80"/>
              <a:gd name="T39" fmla="*/ 35 h 93"/>
              <a:gd name="T40" fmla="*/ 48 w 80"/>
              <a:gd name="T4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3">
                <a:moveTo>
                  <a:pt x="48" y="52"/>
                </a:moveTo>
                <a:cubicBezTo>
                  <a:pt x="44" y="57"/>
                  <a:pt x="39" y="61"/>
                  <a:pt x="34" y="64"/>
                </a:cubicBezTo>
                <a:cubicBezTo>
                  <a:pt x="24" y="58"/>
                  <a:pt x="24" y="58"/>
                  <a:pt x="24" y="58"/>
                </a:cubicBezTo>
                <a:cubicBezTo>
                  <a:pt x="22" y="57"/>
                  <a:pt x="21" y="57"/>
                  <a:pt x="20" y="58"/>
                </a:cubicBezTo>
                <a:cubicBezTo>
                  <a:pt x="2" y="69"/>
                  <a:pt x="2" y="69"/>
                  <a:pt x="2" y="69"/>
                </a:cubicBezTo>
                <a:cubicBezTo>
                  <a:pt x="0" y="70"/>
                  <a:pt x="0" y="71"/>
                  <a:pt x="0" y="73"/>
                </a:cubicBezTo>
                <a:cubicBezTo>
                  <a:pt x="5" y="90"/>
                  <a:pt x="5" y="90"/>
                  <a:pt x="5" y="90"/>
                </a:cubicBezTo>
                <a:cubicBezTo>
                  <a:pt x="5" y="91"/>
                  <a:pt x="5" y="92"/>
                  <a:pt x="6" y="92"/>
                </a:cubicBezTo>
                <a:cubicBezTo>
                  <a:pt x="7" y="93"/>
                  <a:pt x="8" y="93"/>
                  <a:pt x="9" y="93"/>
                </a:cubicBezTo>
                <a:cubicBezTo>
                  <a:pt x="19" y="92"/>
                  <a:pt x="28" y="88"/>
                  <a:pt x="36" y="83"/>
                </a:cubicBezTo>
                <a:cubicBezTo>
                  <a:pt x="45" y="77"/>
                  <a:pt x="54" y="70"/>
                  <a:pt x="61" y="61"/>
                </a:cubicBezTo>
                <a:cubicBezTo>
                  <a:pt x="67" y="53"/>
                  <a:pt x="73" y="43"/>
                  <a:pt x="76" y="33"/>
                </a:cubicBezTo>
                <a:cubicBezTo>
                  <a:pt x="79" y="24"/>
                  <a:pt x="80" y="13"/>
                  <a:pt x="79" y="4"/>
                </a:cubicBezTo>
                <a:cubicBezTo>
                  <a:pt x="79" y="3"/>
                  <a:pt x="79" y="2"/>
                  <a:pt x="78" y="1"/>
                </a:cubicBezTo>
                <a:cubicBezTo>
                  <a:pt x="77" y="1"/>
                  <a:pt x="77" y="0"/>
                  <a:pt x="76" y="0"/>
                </a:cubicBezTo>
                <a:cubicBezTo>
                  <a:pt x="58" y="0"/>
                  <a:pt x="58" y="0"/>
                  <a:pt x="58" y="0"/>
                </a:cubicBezTo>
                <a:cubicBezTo>
                  <a:pt x="56" y="0"/>
                  <a:pt x="55" y="1"/>
                  <a:pt x="54" y="2"/>
                </a:cubicBezTo>
                <a:cubicBezTo>
                  <a:pt x="48" y="22"/>
                  <a:pt x="48" y="22"/>
                  <a:pt x="48" y="22"/>
                </a:cubicBezTo>
                <a:cubicBezTo>
                  <a:pt x="47" y="24"/>
                  <a:pt x="47" y="25"/>
                  <a:pt x="48" y="26"/>
                </a:cubicBezTo>
                <a:cubicBezTo>
                  <a:pt x="57" y="35"/>
                  <a:pt x="57" y="35"/>
                  <a:pt x="57" y="35"/>
                </a:cubicBezTo>
                <a:cubicBezTo>
                  <a:pt x="55" y="41"/>
                  <a:pt x="52" y="46"/>
                  <a:pt x="48" y="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8"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a:t>
            </a:fld>
            <a:r>
              <a:rPr lang="hu-HU" dirty="0"/>
              <a:t>. oldal</a:t>
            </a:r>
          </a:p>
        </p:txBody>
      </p:sp>
    </p:spTree>
    <p:extLst>
      <p:ext uri="{BB962C8B-B14F-4D97-AF65-F5344CB8AC3E}">
        <p14:creationId xmlns:p14="http://schemas.microsoft.com/office/powerpoint/2010/main" val="4189882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SZÉP-kártya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20</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5110470" y="4906462"/>
            <a:ext cx="1238815"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t>
            </a:r>
            <a:r>
              <a:rPr lang="hu-HU" sz="1200" dirty="0">
                <a:solidFill>
                  <a:srgbClr val="293E47"/>
                </a:solidFill>
                <a:cs typeface="Calibri" panose="020F0502020204030204" pitchFamily="34" charset="0"/>
              </a:rPr>
              <a:t>Azok, akik rendelkeznek SZÉP-kártyával</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3468" y="903471"/>
            <a:ext cx="3242421" cy="495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Rendelkezik Ön SZÉP-kártyával?</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8" name="object 27"/>
          <p:cNvSpPr/>
          <p:nvPr/>
        </p:nvSpPr>
        <p:spPr>
          <a:xfrm>
            <a:off x="89923" y="5889111"/>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dirty="0"/>
          </a:p>
        </p:txBody>
      </p:sp>
      <p:sp>
        <p:nvSpPr>
          <p:cNvPr id="19" name="Téglalap 18"/>
          <p:cNvSpPr/>
          <p:nvPr/>
        </p:nvSpPr>
        <p:spPr>
          <a:xfrm>
            <a:off x="745227" y="5919087"/>
            <a:ext cx="10799073" cy="830997"/>
          </a:xfrm>
          <a:prstGeom prst="rect">
            <a:avLst/>
          </a:prstGeom>
        </p:spPr>
        <p:txBody>
          <a:bodyPr wrap="square">
            <a:spAutoFit/>
          </a:bodyPr>
          <a:lstStyle/>
          <a:p>
            <a:pPr lvl="0" algn="just">
              <a:defRPr/>
            </a:pPr>
            <a:r>
              <a:rPr lang="hu-HU" sz="1600" b="1" dirty="0" smtClean="0">
                <a:cs typeface="Calibri" panose="020F0502020204030204" pitchFamily="34" charset="0"/>
              </a:rPr>
              <a:t>A válaszadók 30 százaléka rendelkezik SZÉP-kártyával. A tulajdonosok nagyrészének (74,5 százalék) nem változtak a költési szokásai az </a:t>
            </a:r>
            <a:r>
              <a:rPr lang="hu-HU" sz="1600" b="1" dirty="0" err="1" smtClean="0">
                <a:cs typeface="Calibri" panose="020F0502020204030204" pitchFamily="34" charset="0"/>
              </a:rPr>
              <a:t>alszámlák</a:t>
            </a:r>
            <a:r>
              <a:rPr lang="hu-HU" sz="1600" b="1" dirty="0" smtClean="0">
                <a:cs typeface="Calibri" panose="020F0502020204030204" pitchFamily="34" charset="0"/>
              </a:rPr>
              <a:t> összevonását követően sem, ugyanakkor júniusban a korábbi hónapokhoz képest többet költenek vendéglátásra és étkezési célra a rendelkezésükre álló összegből. </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graphicFrame>
        <p:nvGraphicFramePr>
          <p:cNvPr id="7" name="Tartalom helye 6"/>
          <p:cNvGraphicFramePr>
            <a:graphicFrameLocks noGrp="1"/>
          </p:cNvGraphicFramePr>
          <p:nvPr>
            <p:ph idx="1"/>
            <p:extLst/>
          </p:nvPr>
        </p:nvGraphicFramePr>
        <p:xfrm>
          <a:off x="1085681" y="1551036"/>
          <a:ext cx="3396308" cy="3642473"/>
        </p:xfrm>
        <a:graphic>
          <a:graphicData uri="http://schemas.openxmlformats.org/drawingml/2006/chart">
            <c:chart xmlns:c="http://schemas.openxmlformats.org/drawingml/2006/chart" xmlns:r="http://schemas.openxmlformats.org/officeDocument/2006/relationships" r:id="rId2"/>
          </a:graphicData>
        </a:graphic>
      </p:graphicFrame>
      <p:sp>
        <p:nvSpPr>
          <p:cNvPr id="28" name="Szövegdoboz 1">
            <a:extLst>
              <a:ext uri="{FF2B5EF4-FFF2-40B4-BE49-F238E27FC236}">
                <a16:creationId xmlns:a16="http://schemas.microsoft.com/office/drawing/2014/main" id="{AEA284D6-838A-434A-8B8A-6ABAB0FDF093}"/>
              </a:ext>
            </a:extLst>
          </p:cNvPr>
          <p:cNvSpPr txBox="1"/>
          <p:nvPr/>
        </p:nvSpPr>
        <p:spPr>
          <a:xfrm>
            <a:off x="6667303" y="872898"/>
            <a:ext cx="4876997"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A SZÉP-kártya </a:t>
            </a:r>
            <a:r>
              <a:rPr lang="hu-HU" sz="1600" b="1" i="1" dirty="0" err="1">
                <a:solidFill>
                  <a:schemeClr val="tx1">
                    <a:lumMod val="65000"/>
                    <a:lumOff val="35000"/>
                  </a:schemeClr>
                </a:solidFill>
                <a:cs typeface="Calibri" panose="020F0502020204030204" pitchFamily="34" charset="0"/>
              </a:rPr>
              <a:t>alszámláinak</a:t>
            </a:r>
            <a:r>
              <a:rPr lang="hu-HU" sz="1600" b="1" i="1" dirty="0">
                <a:solidFill>
                  <a:schemeClr val="tx1">
                    <a:lumMod val="65000"/>
                    <a:lumOff val="35000"/>
                  </a:schemeClr>
                </a:solidFill>
                <a:cs typeface="Calibri" panose="020F0502020204030204" pitchFamily="34" charset="0"/>
              </a:rPr>
              <a:t> megszüntetéséről hozott rendelkezés befolyásolja költési szokásait?</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29" name="Freeform 63"/>
          <p:cNvSpPr>
            <a:spLocks/>
          </p:cNvSpPr>
          <p:nvPr/>
        </p:nvSpPr>
        <p:spPr bwMode="auto">
          <a:xfrm>
            <a:off x="6273276" y="101914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4"/>
          <p:cNvSpPr>
            <a:spLocks noEditPoints="1"/>
          </p:cNvSpPr>
          <p:nvPr/>
        </p:nvSpPr>
        <p:spPr bwMode="auto">
          <a:xfrm>
            <a:off x="6070076" y="86515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Téglalap 20">
            <a:extLst>
              <a:ext uri="{FF2B5EF4-FFF2-40B4-BE49-F238E27FC236}">
                <a16:creationId xmlns:a16="http://schemas.microsoft.com/office/drawing/2014/main" id="{D205DAAB-0391-4B66-8C78-984A9623BD88}"/>
              </a:ext>
            </a:extLst>
          </p:cNvPr>
          <p:cNvSpPr/>
          <p:nvPr/>
        </p:nvSpPr>
        <p:spPr>
          <a:xfrm>
            <a:off x="734677" y="5275795"/>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22" name="Szövegdoboz 21"/>
          <p:cNvSpPr txBox="1"/>
          <p:nvPr/>
        </p:nvSpPr>
        <p:spPr>
          <a:xfrm rot="16200000">
            <a:off x="-1035565" y="1440340"/>
            <a:ext cx="2528332" cy="338554"/>
          </a:xfrm>
          <a:prstGeom prst="rect">
            <a:avLst/>
          </a:prstGeom>
          <a:noFill/>
        </p:spPr>
        <p:txBody>
          <a:bodyPr wrap="square" rtlCol="0">
            <a:spAutoFit/>
          </a:bodyPr>
          <a:lstStyle/>
          <a:p>
            <a:r>
              <a:rPr lang="hu-HU" sz="1600" dirty="0">
                <a:solidFill>
                  <a:srgbClr val="FFC000"/>
                </a:solidFill>
              </a:rPr>
              <a:t>Általános utazási szokások </a:t>
            </a:r>
            <a:endParaRPr lang="en-US" sz="1600" dirty="0">
              <a:solidFill>
                <a:srgbClr val="FFC000"/>
              </a:solidFill>
            </a:endParaRPr>
          </a:p>
        </p:txBody>
      </p:sp>
      <p:graphicFrame>
        <p:nvGraphicFramePr>
          <p:cNvPr id="6" name="Diagram 5"/>
          <p:cNvGraphicFramePr/>
          <p:nvPr>
            <p:extLst>
              <p:ext uri="{D42A27DB-BD31-4B8C-83A1-F6EECF244321}">
                <p14:modId xmlns:p14="http://schemas.microsoft.com/office/powerpoint/2010/main" val="1099406616"/>
              </p:ext>
            </p:extLst>
          </p:nvPr>
        </p:nvGraphicFramePr>
        <p:xfrm>
          <a:off x="5988090" y="1399385"/>
          <a:ext cx="5870320" cy="4353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675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4C8E94-2B2A-48C7-85DA-94F3DF3EEB4E}"/>
              </a:ext>
            </a:extLst>
          </p:cNvPr>
          <p:cNvSpPr>
            <a:spLocks noGrp="1"/>
          </p:cNvSpPr>
          <p:nvPr>
            <p:ph type="title"/>
          </p:nvPr>
        </p:nvSpPr>
        <p:spPr>
          <a:xfrm>
            <a:off x="0" y="5566041"/>
            <a:ext cx="12192000" cy="661606"/>
          </a:xfrm>
          <a:solidFill>
            <a:schemeClr val="accent5"/>
          </a:solidFill>
          <a:ln>
            <a:noFill/>
          </a:ln>
        </p:spPr>
        <p:style>
          <a:lnRef idx="0">
            <a:scrgbClr r="0" g="0" b="0"/>
          </a:lnRef>
          <a:fillRef idx="0">
            <a:scrgbClr r="0" g="0" b="0"/>
          </a:fillRef>
          <a:effectRef idx="0">
            <a:scrgbClr r="0" g="0" b="0"/>
          </a:effectRef>
          <a:fontRef idx="minor">
            <a:schemeClr val="lt1"/>
          </a:fontRef>
        </p:style>
        <p:txBody>
          <a:bodyPr lIns="450000">
            <a:normAutofit/>
          </a:bodyPr>
          <a:lstStyle/>
          <a:p>
            <a:r>
              <a:rPr lang="hu-HU" sz="3600" dirty="0">
                <a:solidFill>
                  <a:schemeClr val="tx1"/>
                </a:solidFill>
                <a:latin typeface="+mj-lt"/>
              </a:rPr>
              <a:t>Belföldi utazások</a:t>
            </a:r>
          </a:p>
        </p:txBody>
      </p:sp>
    </p:spTree>
    <p:extLst>
      <p:ext uri="{BB962C8B-B14F-4D97-AF65-F5344CB8AC3E}">
        <p14:creationId xmlns:p14="http://schemas.microsoft.com/office/powerpoint/2010/main" val="178828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utazások az elmúlt egy évben</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22</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zövegdoboz 9"/>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22646"/>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A 2022-es évben hány alkalommal volt többnapos, belföldi turisztikai célú utazása?</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4" name="AutoShape 61"/>
          <p:cNvSpPr>
            <a:spLocks noChangeAspect="1" noChangeArrowheads="1" noTextEdit="1"/>
          </p:cNvSpPr>
          <p:nvPr/>
        </p:nvSpPr>
        <p:spPr bwMode="auto">
          <a:xfrm>
            <a:off x="1020417" y="874739"/>
            <a:ext cx="490537" cy="43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904867" y="5954196"/>
            <a:ext cx="10639433" cy="830997"/>
          </a:xfrm>
          <a:prstGeom prst="rect">
            <a:avLst/>
          </a:prstGeom>
        </p:spPr>
        <p:txBody>
          <a:bodyPr wrap="square">
            <a:spAutoFit/>
          </a:bodyPr>
          <a:lstStyle/>
          <a:p>
            <a:pPr lvl="0" algn="just">
              <a:defRPr/>
            </a:pPr>
            <a:r>
              <a:rPr lang="hu-HU" sz="1600" b="1" dirty="0" smtClean="0">
                <a:cs typeface="Calibri" panose="020F0502020204030204" pitchFamily="34" charset="0"/>
              </a:rPr>
              <a:t>2022-ben a válaszadók bő </a:t>
            </a:r>
            <a:r>
              <a:rPr lang="hu-HU" sz="1600" b="1" dirty="0">
                <a:cs typeface="Calibri" panose="020F0502020204030204" pitchFamily="34" charset="0"/>
              </a:rPr>
              <a:t>egynegyede (a korábbi hónapokhoz képest kevesebben) </a:t>
            </a:r>
            <a:r>
              <a:rPr lang="hu-HU" sz="1600" b="1" dirty="0" smtClean="0">
                <a:cs typeface="Calibri" panose="020F0502020204030204" pitchFamily="34" charset="0"/>
              </a:rPr>
              <a:t>egy alkalommal volt többnapos belföldi turisztikai utazáson, míg 28,7 százalékuk (a korábbi hónapokhoz képest némileg többen) utaztak két alkalommal belföldön. 30 százalékuk ennél többször, 14,3 százalékuk egyszer sem turistáskodott tavaly hazánkban.</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5" name="Szövegdoboz 4"/>
          <p:cNvSpPr txBox="1"/>
          <p:nvPr/>
        </p:nvSpPr>
        <p:spPr>
          <a:xfrm>
            <a:off x="11101388" y="1404965"/>
            <a:ext cx="757022" cy="369332"/>
          </a:xfrm>
          <a:prstGeom prst="rect">
            <a:avLst/>
          </a:prstGeom>
          <a:solidFill>
            <a:schemeClr val="bg1"/>
          </a:solidFill>
        </p:spPr>
        <p:txBody>
          <a:bodyPr wrap="square" rtlCol="0">
            <a:spAutoFit/>
          </a:bodyPr>
          <a:lstStyle/>
          <a:p>
            <a:endParaRPr lang="hu-HU" dirty="0"/>
          </a:p>
        </p:txBody>
      </p:sp>
      <p:sp>
        <p:nvSpPr>
          <p:cNvPr id="22"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7" name="Tartalom helye 6">
            <a:extLst>
              <a:ext uri="{FF2B5EF4-FFF2-40B4-BE49-F238E27FC236}">
                <a16:creationId xmlns:a16="http://schemas.microsoft.com/office/drawing/2014/main" id="{06C0E67A-17AC-4D51-A3C1-93729CF641B2}"/>
              </a:ext>
            </a:extLst>
          </p:cNvPr>
          <p:cNvGraphicFramePr>
            <a:graphicFrameLocks noGrp="1"/>
          </p:cNvGraphicFramePr>
          <p:nvPr>
            <p:ph idx="1"/>
            <p:extLst/>
          </p:nvPr>
        </p:nvGraphicFramePr>
        <p:xfrm>
          <a:off x="1164296" y="1304952"/>
          <a:ext cx="10968383" cy="4523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9874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smtClean="0"/>
              <a:t>Utazási hónapok</a:t>
            </a:r>
            <a:endParaRPr lang="hu-HU" dirty="0"/>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23</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2023-ban mely hónapokban vett részt vagy tervez részt venni több napos turisztikai célú belföldi utazáson</a:t>
            </a:r>
            <a:r>
              <a:rPr lang="hu-HU" sz="1600" b="1" i="1" dirty="0" smtClean="0">
                <a:solidFill>
                  <a:schemeClr val="tx1">
                    <a:lumMod val="65000"/>
                    <a:lumOff val="35000"/>
                  </a:schemeClr>
                </a:solidFill>
                <a:cs typeface="Calibri" panose="020F0502020204030204" pitchFamily="34" charset="0"/>
              </a:rPr>
              <a:t>?</a:t>
            </a:r>
          </a:p>
          <a:p>
            <a:pPr lvl="0">
              <a:defRPr/>
            </a:pPr>
            <a:r>
              <a:rPr kumimoji="0" lang="hu-HU" sz="1600" b="1" i="1" u="none" strike="noStrike" kern="1200" cap="none" spc="0" normalizeH="0" baseline="0" noProof="0" dirty="0" smtClean="0">
                <a:ln>
                  <a:noFill/>
                </a:ln>
                <a:solidFill>
                  <a:schemeClr val="tx1">
                    <a:lumMod val="65000"/>
                    <a:lumOff val="35000"/>
                  </a:schemeClr>
                </a:solidFill>
                <a:effectLst/>
                <a:uLnTx/>
                <a:uFillTx/>
                <a:latin typeface="PT Sans"/>
                <a:ea typeface="+mn-ea"/>
                <a:cs typeface="Calibri" panose="020F0502020204030204" pitchFamily="34" charset="0"/>
              </a:rPr>
              <a:t>(Több válasz lehetséges)</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4" name="AutoShape 61"/>
          <p:cNvSpPr>
            <a:spLocks noChangeAspect="1" noChangeArrowheads="1" noTextEdit="1"/>
          </p:cNvSpPr>
          <p:nvPr/>
        </p:nvSpPr>
        <p:spPr bwMode="auto">
          <a:xfrm>
            <a:off x="1020417" y="874739"/>
            <a:ext cx="490537" cy="43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92433" y="5941532"/>
            <a:ext cx="10504661" cy="830997"/>
          </a:xfrm>
          <a:prstGeom prst="rect">
            <a:avLst/>
          </a:prstGeom>
        </p:spPr>
        <p:txBody>
          <a:bodyPr wrap="square">
            <a:spAutoFit/>
          </a:bodyPr>
          <a:lstStyle/>
          <a:p>
            <a:pPr lvl="0" algn="just">
              <a:defRPr/>
            </a:pPr>
            <a:r>
              <a:rPr lang="hu-HU" sz="1600" b="1" dirty="0" smtClean="0">
                <a:cs typeface="Calibri" panose="020F0502020204030204" pitchFamily="34" charset="0"/>
              </a:rPr>
              <a:t>Idén a nyári hónapok a legnépszerűbbek az utazásokat illetően, azon belül is a július-augusztus. A tavasz vége, illetve a szeptember is számottevő (tulajdonképpen az elő- és utószezon), ugyanakkor láthatóan a többség nem tervez utazást a késő őszi, valamint a téli hónapokra.   </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5" name="Szövegdoboz 4"/>
          <p:cNvSpPr txBox="1"/>
          <p:nvPr/>
        </p:nvSpPr>
        <p:spPr>
          <a:xfrm>
            <a:off x="11101388" y="1404965"/>
            <a:ext cx="757022" cy="369332"/>
          </a:xfrm>
          <a:prstGeom prst="rect">
            <a:avLst/>
          </a:prstGeom>
          <a:solidFill>
            <a:schemeClr val="bg1"/>
          </a:solidFill>
        </p:spPr>
        <p:txBody>
          <a:bodyPr wrap="square" rtlCol="0">
            <a:spAutoFit/>
          </a:bodyPr>
          <a:lstStyle/>
          <a:p>
            <a:endParaRPr lang="hu-HU" dirty="0"/>
          </a:p>
        </p:txBody>
      </p:sp>
      <p:sp>
        <p:nvSpPr>
          <p:cNvPr id="22"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3" name="Diagram 12"/>
          <p:cNvGraphicFramePr/>
          <p:nvPr>
            <p:extLst/>
          </p:nvPr>
        </p:nvGraphicFramePr>
        <p:xfrm>
          <a:off x="-472043" y="1267333"/>
          <a:ext cx="13233612" cy="4540374"/>
        </p:xfrm>
        <a:graphic>
          <a:graphicData uri="http://schemas.openxmlformats.org/drawingml/2006/chart">
            <c:chart xmlns:c="http://schemas.openxmlformats.org/drawingml/2006/chart" xmlns:r="http://schemas.openxmlformats.org/officeDocument/2006/relationships" r:id="rId2"/>
          </a:graphicData>
        </a:graphic>
      </p:graphicFrame>
      <p:sp>
        <p:nvSpPr>
          <p:cNvPr id="17" name="Szövegdoboz 16"/>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
        <p:nvSpPr>
          <p:cNvPr id="21" name="Téglalap 20">
            <a:extLst>
              <a:ext uri="{FF2B5EF4-FFF2-40B4-BE49-F238E27FC236}">
                <a16:creationId xmlns:a16="http://schemas.microsoft.com/office/drawing/2014/main" id="{D205DAAB-0391-4B66-8C78-984A9623BD88}"/>
              </a:ext>
            </a:extLst>
          </p:cNvPr>
          <p:cNvSpPr/>
          <p:nvPr/>
        </p:nvSpPr>
        <p:spPr>
          <a:xfrm>
            <a:off x="89923" y="5322646"/>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Tree>
    <p:extLst>
      <p:ext uri="{BB962C8B-B14F-4D97-AF65-F5344CB8AC3E}">
        <p14:creationId xmlns:p14="http://schemas.microsoft.com/office/powerpoint/2010/main" val="2155872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Turisztikai utazások az elmúlt egy évben</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24</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108280" y="5202534"/>
            <a:ext cx="1619292"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akik utaztak</a:t>
            </a:r>
            <a:r>
              <a:rPr kumimoji="0" lang="hu-HU" sz="1200" b="0" i="0" u="none" strike="noStrike" kern="1200" cap="none" spc="0" normalizeH="0" noProof="0" dirty="0">
                <a:ln>
                  <a:noFill/>
                </a:ln>
                <a:solidFill>
                  <a:srgbClr val="293E47"/>
                </a:solidFill>
                <a:effectLst/>
                <a:uLnTx/>
                <a:uFillTx/>
                <a:latin typeface="PT Sans"/>
                <a:ea typeface="+mn-ea"/>
                <a:cs typeface="Calibri" panose="020F0502020204030204" pitchFamily="34" charset="0"/>
              </a:rPr>
              <a:t> az elmúlt egy évben belföldre</a:t>
            </a:r>
            <a:r>
              <a:rPr lang="hu-HU" sz="1200" dirty="0">
                <a:solidFill>
                  <a:srgbClr val="293E47"/>
                </a:solidFill>
                <a:latin typeface="PT Sans"/>
                <a:cs typeface="Calibri" panose="020F0502020204030204" pitchFamily="34" charset="0"/>
              </a:rPr>
              <a:t>, </a:t>
            </a:r>
            <a:r>
              <a:rPr lang="hu-HU" sz="1200" dirty="0" smtClean="0">
                <a:solidFill>
                  <a:srgbClr val="293E47"/>
                </a:solidFill>
                <a:cs typeface="Calibri" panose="020F0502020204030204" pitchFamily="34" charset="0"/>
              </a:rPr>
              <a:t>n= 739</a:t>
            </a:r>
            <a:endPar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Kérjük, értékelje 1-10-ig terjedő skálán, hogy mennyire volt elégedett legutóbbi (elmúlt egy évben történt) belföldi turisztikai utazásával?</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grpSp>
        <p:nvGrpSpPr>
          <p:cNvPr id="13" name="Group 62"/>
          <p:cNvGrpSpPr>
            <a:grpSpLocks noChangeAspect="1"/>
          </p:cNvGrpSpPr>
          <p:nvPr/>
        </p:nvGrpSpPr>
        <p:grpSpPr bwMode="auto">
          <a:xfrm>
            <a:off x="1020417" y="874739"/>
            <a:ext cx="490537" cy="430213"/>
            <a:chOff x="1503" y="2564"/>
            <a:chExt cx="309" cy="271"/>
          </a:xfrm>
        </p:grpSpPr>
        <p:sp>
          <p:nvSpPr>
            <p:cNvPr id="14" name="AutoShape 61"/>
            <p:cNvSpPr>
              <a:spLocks noChangeAspect="1" noChangeArrowheads="1" noTextEdit="1"/>
            </p:cNvSpPr>
            <p:nvPr/>
          </p:nvSpPr>
          <p:spPr bwMode="auto">
            <a:xfrm>
              <a:off x="1503" y="2564"/>
              <a:ext cx="309" cy="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3"/>
            <p:cNvSpPr>
              <a:spLocks/>
            </p:cNvSpPr>
            <p:nvPr/>
          </p:nvSpPr>
          <p:spPr bwMode="auto">
            <a:xfrm>
              <a:off x="1631" y="2659"/>
              <a:ext cx="181" cy="178"/>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4"/>
            <p:cNvSpPr>
              <a:spLocks noEditPoints="1"/>
            </p:cNvSpPr>
            <p:nvPr/>
          </p:nvSpPr>
          <p:spPr bwMode="auto">
            <a:xfrm>
              <a:off x="1503" y="2562"/>
              <a:ext cx="258" cy="241"/>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object 27"/>
          <p:cNvSpPr/>
          <p:nvPr/>
        </p:nvSpPr>
        <p:spPr>
          <a:xfrm>
            <a:off x="112267" y="5953933"/>
            <a:ext cx="11454377" cy="84831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dirty="0"/>
          </a:p>
        </p:txBody>
      </p:sp>
      <p:sp>
        <p:nvSpPr>
          <p:cNvPr id="19" name="Téglalap 18"/>
          <p:cNvSpPr/>
          <p:nvPr/>
        </p:nvSpPr>
        <p:spPr>
          <a:xfrm>
            <a:off x="875412" y="6085700"/>
            <a:ext cx="10691232" cy="584775"/>
          </a:xfrm>
          <a:prstGeom prst="rect">
            <a:avLst/>
          </a:prstGeom>
        </p:spPr>
        <p:txBody>
          <a:bodyPr wrap="square">
            <a:spAutoFit/>
          </a:bodyPr>
          <a:lstStyle/>
          <a:p>
            <a:pPr lvl="0" algn="just">
              <a:defRPr/>
            </a:pPr>
            <a:r>
              <a:rPr lang="hu-HU" sz="1600" b="1" dirty="0" smtClean="0">
                <a:cs typeface="Calibri" panose="020F0502020204030204" pitchFamily="34" charset="0"/>
              </a:rPr>
              <a:t>A válaszadók továbbra is elégedettek a belföldi turisztikai utazásaikkal. A válaszátlag a 10 fokú skálán 8,7, ami meglehetősen jó értéknek számít.</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graphicFrame>
        <p:nvGraphicFramePr>
          <p:cNvPr id="5" name="Tartalom helye 4"/>
          <p:cNvGraphicFramePr>
            <a:graphicFrameLocks noGrp="1"/>
          </p:cNvGraphicFramePr>
          <p:nvPr>
            <p:ph idx="1"/>
            <p:extLst/>
          </p:nvPr>
        </p:nvGraphicFramePr>
        <p:xfrm>
          <a:off x="1510954" y="2917447"/>
          <a:ext cx="10055690" cy="1076870"/>
        </p:xfrm>
        <a:graphic>
          <a:graphicData uri="http://schemas.openxmlformats.org/drawingml/2006/table">
            <a:tbl>
              <a:tblPr firstRow="1" bandRow="1">
                <a:tableStyleId>{D7AC3CCA-C797-4891-BE02-D94E43425B78}</a:tableStyleId>
              </a:tblPr>
              <a:tblGrid>
                <a:gridCol w="1005569">
                  <a:extLst>
                    <a:ext uri="{9D8B030D-6E8A-4147-A177-3AD203B41FA5}">
                      <a16:colId xmlns:a16="http://schemas.microsoft.com/office/drawing/2014/main" val="338001107"/>
                    </a:ext>
                  </a:extLst>
                </a:gridCol>
                <a:gridCol w="1005569">
                  <a:extLst>
                    <a:ext uri="{9D8B030D-6E8A-4147-A177-3AD203B41FA5}">
                      <a16:colId xmlns:a16="http://schemas.microsoft.com/office/drawing/2014/main" val="2825045234"/>
                    </a:ext>
                  </a:extLst>
                </a:gridCol>
                <a:gridCol w="1005569">
                  <a:extLst>
                    <a:ext uri="{9D8B030D-6E8A-4147-A177-3AD203B41FA5}">
                      <a16:colId xmlns:a16="http://schemas.microsoft.com/office/drawing/2014/main" val="1638942847"/>
                    </a:ext>
                  </a:extLst>
                </a:gridCol>
                <a:gridCol w="1005569">
                  <a:extLst>
                    <a:ext uri="{9D8B030D-6E8A-4147-A177-3AD203B41FA5}">
                      <a16:colId xmlns:a16="http://schemas.microsoft.com/office/drawing/2014/main" val="908226184"/>
                    </a:ext>
                  </a:extLst>
                </a:gridCol>
                <a:gridCol w="1005569">
                  <a:extLst>
                    <a:ext uri="{9D8B030D-6E8A-4147-A177-3AD203B41FA5}">
                      <a16:colId xmlns:a16="http://schemas.microsoft.com/office/drawing/2014/main" val="1733765459"/>
                    </a:ext>
                  </a:extLst>
                </a:gridCol>
                <a:gridCol w="1005569">
                  <a:extLst>
                    <a:ext uri="{9D8B030D-6E8A-4147-A177-3AD203B41FA5}">
                      <a16:colId xmlns:a16="http://schemas.microsoft.com/office/drawing/2014/main" val="1872036878"/>
                    </a:ext>
                  </a:extLst>
                </a:gridCol>
                <a:gridCol w="1005569">
                  <a:extLst>
                    <a:ext uri="{9D8B030D-6E8A-4147-A177-3AD203B41FA5}">
                      <a16:colId xmlns:a16="http://schemas.microsoft.com/office/drawing/2014/main" val="3690604833"/>
                    </a:ext>
                  </a:extLst>
                </a:gridCol>
                <a:gridCol w="1005569">
                  <a:extLst>
                    <a:ext uri="{9D8B030D-6E8A-4147-A177-3AD203B41FA5}">
                      <a16:colId xmlns:a16="http://schemas.microsoft.com/office/drawing/2014/main" val="1827972900"/>
                    </a:ext>
                  </a:extLst>
                </a:gridCol>
                <a:gridCol w="1005569">
                  <a:extLst>
                    <a:ext uri="{9D8B030D-6E8A-4147-A177-3AD203B41FA5}">
                      <a16:colId xmlns:a16="http://schemas.microsoft.com/office/drawing/2014/main" val="2837121935"/>
                    </a:ext>
                  </a:extLst>
                </a:gridCol>
                <a:gridCol w="1005569">
                  <a:extLst>
                    <a:ext uri="{9D8B030D-6E8A-4147-A177-3AD203B41FA5}">
                      <a16:colId xmlns:a16="http://schemas.microsoft.com/office/drawing/2014/main" val="2356117197"/>
                    </a:ext>
                  </a:extLst>
                </a:gridCol>
              </a:tblGrid>
              <a:tr h="1076870">
                <a:tc>
                  <a:txBody>
                    <a:bodyPr/>
                    <a:lstStyle/>
                    <a:p>
                      <a:pPr algn="ctr"/>
                      <a:r>
                        <a:rPr lang="hu-HU" sz="1400" dirty="0"/>
                        <a:t>Egyáltalán nem voltam elégedett</a:t>
                      </a:r>
                    </a:p>
                  </a:txBody>
                  <a:tcPr anchor="ctr"/>
                </a:tc>
                <a:tc>
                  <a:txBody>
                    <a:bodyPr/>
                    <a:lstStyle/>
                    <a:p>
                      <a:pPr algn="ctr"/>
                      <a:r>
                        <a:rPr lang="hu-HU" sz="1400" dirty="0"/>
                        <a:t>2.</a:t>
                      </a:r>
                    </a:p>
                  </a:txBody>
                  <a:tcPr anchor="ctr"/>
                </a:tc>
                <a:tc>
                  <a:txBody>
                    <a:bodyPr/>
                    <a:lstStyle/>
                    <a:p>
                      <a:pPr algn="ctr"/>
                      <a:r>
                        <a:rPr lang="hu-HU" sz="1400" dirty="0"/>
                        <a:t>3.</a:t>
                      </a:r>
                    </a:p>
                  </a:txBody>
                  <a:tcPr anchor="ctr"/>
                </a:tc>
                <a:tc>
                  <a:txBody>
                    <a:bodyPr/>
                    <a:lstStyle/>
                    <a:p>
                      <a:pPr algn="ctr"/>
                      <a:r>
                        <a:rPr lang="hu-HU" sz="1400" dirty="0"/>
                        <a:t>4.</a:t>
                      </a:r>
                    </a:p>
                  </a:txBody>
                  <a:tcPr anchor="ctr"/>
                </a:tc>
                <a:tc>
                  <a:txBody>
                    <a:bodyPr/>
                    <a:lstStyle/>
                    <a:p>
                      <a:pPr algn="ctr"/>
                      <a:r>
                        <a:rPr lang="hu-HU" sz="1400" dirty="0"/>
                        <a:t>5.</a:t>
                      </a:r>
                    </a:p>
                  </a:txBody>
                  <a:tcPr anchor="ctr"/>
                </a:tc>
                <a:tc>
                  <a:txBody>
                    <a:bodyPr/>
                    <a:lstStyle/>
                    <a:p>
                      <a:pPr algn="ctr"/>
                      <a:r>
                        <a:rPr lang="hu-HU" sz="1400" dirty="0"/>
                        <a:t>6.</a:t>
                      </a:r>
                    </a:p>
                  </a:txBody>
                  <a:tcPr anchor="ctr"/>
                </a:tc>
                <a:tc>
                  <a:txBody>
                    <a:bodyPr/>
                    <a:lstStyle/>
                    <a:p>
                      <a:pPr algn="ctr"/>
                      <a:r>
                        <a:rPr lang="hu-HU" sz="1400" dirty="0"/>
                        <a:t>7.</a:t>
                      </a:r>
                    </a:p>
                  </a:txBody>
                  <a:tcPr anchor="ctr"/>
                </a:tc>
                <a:tc>
                  <a:txBody>
                    <a:bodyPr/>
                    <a:lstStyle/>
                    <a:p>
                      <a:pPr algn="ctr"/>
                      <a:r>
                        <a:rPr lang="hu-HU" sz="1400" dirty="0"/>
                        <a:t>8.</a:t>
                      </a:r>
                    </a:p>
                  </a:txBody>
                  <a:tcPr anchor="ctr"/>
                </a:tc>
                <a:tc>
                  <a:txBody>
                    <a:bodyPr/>
                    <a:lstStyle/>
                    <a:p>
                      <a:pPr algn="ctr"/>
                      <a:r>
                        <a:rPr lang="hu-HU" sz="1400" dirty="0"/>
                        <a:t>9.</a:t>
                      </a:r>
                    </a:p>
                  </a:txBody>
                  <a:tcPr anchor="ctr"/>
                </a:tc>
                <a:tc>
                  <a:txBody>
                    <a:bodyPr/>
                    <a:lstStyle/>
                    <a:p>
                      <a:pPr algn="ctr"/>
                      <a:r>
                        <a:rPr lang="hu-HU" sz="1400" dirty="0"/>
                        <a:t>Teljes</a:t>
                      </a:r>
                      <a:r>
                        <a:rPr lang="hu-HU" sz="1400" baseline="0" dirty="0"/>
                        <a:t> mértékben elégedett voltam</a:t>
                      </a:r>
                      <a:endParaRPr lang="hu-HU" sz="1400" dirty="0"/>
                    </a:p>
                  </a:txBody>
                  <a:tcPr anchor="ctr"/>
                </a:tc>
                <a:extLst>
                  <a:ext uri="{0D108BD9-81ED-4DB2-BD59-A6C34878D82A}">
                    <a16:rowId xmlns:a16="http://schemas.microsoft.com/office/drawing/2014/main" val="226690748"/>
                  </a:ext>
                </a:extLst>
              </a:tr>
            </a:tbl>
          </a:graphicData>
        </a:graphic>
      </p:graphicFrame>
      <p:sp>
        <p:nvSpPr>
          <p:cNvPr id="21" name="Lefelé nyíl 20"/>
          <p:cNvSpPr/>
          <p:nvPr/>
        </p:nvSpPr>
        <p:spPr>
          <a:xfrm>
            <a:off x="9387851" y="1709230"/>
            <a:ext cx="1343497" cy="1087505"/>
          </a:xfrm>
          <a:prstGeom prst="downArrow">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1200" b="1" dirty="0">
                <a:solidFill>
                  <a:schemeClr val="tx1"/>
                </a:solidFill>
              </a:rPr>
              <a:t>2023. </a:t>
            </a:r>
            <a:r>
              <a:rPr lang="hu-HU" sz="1200" b="1" dirty="0" smtClean="0">
                <a:solidFill>
                  <a:schemeClr val="tx1"/>
                </a:solidFill>
              </a:rPr>
              <a:t>06.14.</a:t>
            </a:r>
            <a:endParaRPr lang="hu-HU" sz="1200" b="1" dirty="0">
              <a:solidFill>
                <a:schemeClr val="tx1"/>
              </a:solidFill>
            </a:endParaRPr>
          </a:p>
          <a:p>
            <a:pPr algn="ctr"/>
            <a:r>
              <a:rPr lang="hu-HU" sz="2400" dirty="0" smtClean="0"/>
              <a:t>8,7</a:t>
            </a:r>
            <a:endParaRPr lang="hu-HU" sz="2400" dirty="0"/>
          </a:p>
        </p:txBody>
      </p:sp>
      <p:sp>
        <p:nvSpPr>
          <p:cNvPr id="29" name="AutoShape 61"/>
          <p:cNvSpPr>
            <a:spLocks noChangeAspect="1" noChangeArrowheads="1" noTextEdit="1"/>
          </p:cNvSpPr>
          <p:nvPr/>
        </p:nvSpPr>
        <p:spPr bwMode="auto">
          <a:xfrm>
            <a:off x="1172817" y="1027139"/>
            <a:ext cx="490537" cy="43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Szövegdoboz 21"/>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
        <p:nvSpPr>
          <p:cNvPr id="3" name="Ellipszis 2"/>
          <p:cNvSpPr/>
          <p:nvPr/>
        </p:nvSpPr>
        <p:spPr>
          <a:xfrm>
            <a:off x="2227152" y="4418091"/>
            <a:ext cx="1439501" cy="13040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t>2023. 04.10.</a:t>
            </a:r>
          </a:p>
          <a:p>
            <a:pPr algn="ctr"/>
            <a:r>
              <a:rPr lang="hu-HU"/>
              <a:t>8,8</a:t>
            </a:r>
          </a:p>
        </p:txBody>
      </p:sp>
      <p:sp>
        <p:nvSpPr>
          <p:cNvPr id="23" name="Ellipszis 22"/>
          <p:cNvSpPr/>
          <p:nvPr/>
        </p:nvSpPr>
        <p:spPr>
          <a:xfrm>
            <a:off x="3912789" y="4418090"/>
            <a:ext cx="1439501" cy="13040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2023. </a:t>
            </a:r>
            <a:r>
              <a:rPr lang="hu-HU" dirty="0" smtClean="0"/>
              <a:t>05.22.</a:t>
            </a:r>
            <a:endParaRPr lang="hu-HU" dirty="0"/>
          </a:p>
          <a:p>
            <a:pPr algn="ctr"/>
            <a:r>
              <a:rPr lang="hu-HU" dirty="0" smtClean="0"/>
              <a:t>8,7</a:t>
            </a:r>
            <a:endParaRPr lang="hu-HU" dirty="0"/>
          </a:p>
        </p:txBody>
      </p:sp>
    </p:spTree>
    <p:extLst>
      <p:ext uri="{BB962C8B-B14F-4D97-AF65-F5344CB8AC3E}">
        <p14:creationId xmlns:p14="http://schemas.microsoft.com/office/powerpoint/2010/main" val="3622951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Legnagyobb elégedettség</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25</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78957" y="4798057"/>
            <a:ext cx="977879"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a:t>
            </a:r>
            <a:r>
              <a:rPr kumimoji="0" lang="hu-HU" sz="1200" b="0" i="0" u="none" strike="noStrike" kern="1200" cap="none" spc="0" normalizeH="0" noProof="0" dirty="0">
                <a:ln>
                  <a:noFill/>
                </a:ln>
                <a:solidFill>
                  <a:srgbClr val="293E47"/>
                </a:solidFill>
                <a:effectLst/>
                <a:uLnTx/>
                <a:uFillTx/>
                <a:latin typeface="PT Sans"/>
                <a:ea typeface="+mn-ea"/>
                <a:cs typeface="Calibri" panose="020F0502020204030204" pitchFamily="34" charset="0"/>
              </a:rPr>
              <a:t> Ha elégedett volt belföldi utazásával</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Mivel volt a leginkább elégedett?</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4" name="AutoShape 61"/>
          <p:cNvSpPr>
            <a:spLocks noChangeAspect="1" noChangeArrowheads="1" noTextEdit="1"/>
          </p:cNvSpPr>
          <p:nvPr/>
        </p:nvSpPr>
        <p:spPr bwMode="auto">
          <a:xfrm>
            <a:off x="1020417" y="874739"/>
            <a:ext cx="490537" cy="43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92433" y="5941532"/>
            <a:ext cx="10504661" cy="830997"/>
          </a:xfrm>
          <a:prstGeom prst="rect">
            <a:avLst/>
          </a:prstGeom>
        </p:spPr>
        <p:txBody>
          <a:bodyPr wrap="square">
            <a:spAutoFit/>
          </a:bodyPr>
          <a:lstStyle/>
          <a:p>
            <a:pPr lvl="0" algn="just">
              <a:defRPr/>
            </a:pPr>
            <a:r>
              <a:rPr lang="hu-HU" sz="1600" b="1" dirty="0" smtClean="0">
                <a:cs typeface="Calibri" panose="020F0502020204030204" pitchFamily="34" charset="0"/>
              </a:rPr>
              <a:t>A válaszadók továbbra is a szállással a leginkább elégedettek, de az élményt tovább növeli a szép környezet és a sokféle kikapcsolódási lehetőség. Az előző hónapokhoz képest júniusban többen jelölték meg a kiszolgálást mint elégedettségi tényezőt, ugyanakkor az egyedi kedvezmények továbbra sem jelentősek ezen a téren.</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5" name="Szövegdoboz 4"/>
          <p:cNvSpPr txBox="1"/>
          <p:nvPr/>
        </p:nvSpPr>
        <p:spPr>
          <a:xfrm>
            <a:off x="11101388" y="1404965"/>
            <a:ext cx="757022" cy="369332"/>
          </a:xfrm>
          <a:prstGeom prst="rect">
            <a:avLst/>
          </a:prstGeom>
          <a:solidFill>
            <a:schemeClr val="bg1"/>
          </a:solidFill>
        </p:spPr>
        <p:txBody>
          <a:bodyPr wrap="square" rtlCol="0">
            <a:spAutoFit/>
          </a:bodyPr>
          <a:lstStyle/>
          <a:p>
            <a:endParaRPr lang="hu-HU" dirty="0"/>
          </a:p>
        </p:txBody>
      </p:sp>
      <p:sp>
        <p:nvSpPr>
          <p:cNvPr id="22"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3" name="Diagram 12"/>
          <p:cNvGraphicFramePr/>
          <p:nvPr>
            <p:extLst/>
          </p:nvPr>
        </p:nvGraphicFramePr>
        <p:xfrm>
          <a:off x="914388" y="1304952"/>
          <a:ext cx="11112175" cy="4540374"/>
        </p:xfrm>
        <a:graphic>
          <a:graphicData uri="http://schemas.openxmlformats.org/drawingml/2006/chart">
            <c:chart xmlns:c="http://schemas.openxmlformats.org/drawingml/2006/chart" xmlns:r="http://schemas.openxmlformats.org/officeDocument/2006/relationships" r:id="rId2"/>
          </a:graphicData>
        </a:graphic>
      </p:graphicFrame>
      <p:sp>
        <p:nvSpPr>
          <p:cNvPr id="17" name="Szövegdoboz 16"/>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Tree>
    <p:extLst>
      <p:ext uri="{BB962C8B-B14F-4D97-AF65-F5344CB8AC3E}">
        <p14:creationId xmlns:p14="http://schemas.microsoft.com/office/powerpoint/2010/main" val="3172552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Tervezett következő belföldi utazás</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26</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19538"/>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Mikorra tervezi a következő belföldi turisztikai utazását?</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endParaRPr/>
          </a:p>
        </p:txBody>
      </p:sp>
      <p:sp>
        <p:nvSpPr>
          <p:cNvPr id="19" name="Téglalap 18"/>
          <p:cNvSpPr/>
          <p:nvPr/>
        </p:nvSpPr>
        <p:spPr>
          <a:xfrm>
            <a:off x="879501" y="5941532"/>
            <a:ext cx="10530525" cy="830997"/>
          </a:xfrm>
          <a:prstGeom prst="rect">
            <a:avLst/>
          </a:prstGeom>
        </p:spPr>
        <p:txBody>
          <a:bodyPr wrap="square">
            <a:spAutoFit/>
          </a:bodyPr>
          <a:lstStyle/>
          <a:p>
            <a:pPr lvl="0" algn="just">
              <a:defRPr/>
            </a:pPr>
            <a:r>
              <a:rPr lang="hu-HU" sz="1600" b="1" dirty="0" smtClean="0">
                <a:cs typeface="Calibri" panose="020F0502020204030204" pitchFamily="34" charset="0"/>
              </a:rPr>
              <a:t>Az előző hullám eredményeihez képest közel 10 százalékponttal emelkedett azoknak az aránya, akik egy hónapon belül tervezik a következő belföldi útjukat. Szintén sokan vannak, akik három hónapon belül (tulajdonképpen a főszezonban) terveznek belföldi utazást.</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graphicFrame>
        <p:nvGraphicFramePr>
          <p:cNvPr id="22" name="Tartalom helye 6">
            <a:extLst>
              <a:ext uri="{FF2B5EF4-FFF2-40B4-BE49-F238E27FC236}">
                <a16:creationId xmlns:a16="http://schemas.microsoft.com/office/drawing/2014/main" id="{06C0E67A-17AC-4D51-A3C1-93729CF641B2}"/>
              </a:ext>
            </a:extLst>
          </p:cNvPr>
          <p:cNvGraphicFramePr>
            <a:graphicFrameLocks noGrp="1"/>
          </p:cNvGraphicFramePr>
          <p:nvPr>
            <p:ph idx="1"/>
            <p:extLst/>
          </p:nvPr>
        </p:nvGraphicFramePr>
        <p:xfrm>
          <a:off x="1223616" y="1304951"/>
          <a:ext cx="10968383" cy="4523689"/>
        </p:xfrm>
        <a:graphic>
          <a:graphicData uri="http://schemas.openxmlformats.org/drawingml/2006/chart">
            <c:chart xmlns:c="http://schemas.openxmlformats.org/drawingml/2006/chart" xmlns:r="http://schemas.openxmlformats.org/officeDocument/2006/relationships" r:id="rId2"/>
          </a:graphicData>
        </a:graphic>
      </p:graphicFrame>
      <p:sp>
        <p:nvSpPr>
          <p:cNvPr id="2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Szövegdoboz 14"/>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Tree>
    <p:extLst>
      <p:ext uri="{BB962C8B-B14F-4D97-AF65-F5344CB8AC3E}">
        <p14:creationId xmlns:p14="http://schemas.microsoft.com/office/powerpoint/2010/main" val="1542335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Tervezett következő belföldi utazás</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27</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4751057"/>
            <a:ext cx="1133694"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Akik terveznek belföldi utat 2023-ban,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Hány alkalommal tervez összesen többnapos, belföldi turisztikai célú utazást tenni 2023-ban? </a:t>
            </a:r>
          </a:p>
          <a:p>
            <a:pPr lvl="0">
              <a:defRPr/>
            </a:pPr>
            <a:r>
              <a:rPr lang="hu-HU" sz="1600" b="1" i="1" dirty="0">
                <a:solidFill>
                  <a:schemeClr val="tx1">
                    <a:lumMod val="65000"/>
                    <a:lumOff val="35000"/>
                  </a:schemeClr>
                </a:solidFill>
                <a:cs typeface="Calibri" panose="020F0502020204030204" pitchFamily="34" charset="0"/>
              </a:rPr>
              <a:t>(Azokat is számolja bele, amik már lezajlottak!)</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endParaRPr/>
          </a:p>
        </p:txBody>
      </p:sp>
      <p:sp>
        <p:nvSpPr>
          <p:cNvPr id="19" name="Téglalap 18"/>
          <p:cNvSpPr/>
          <p:nvPr/>
        </p:nvSpPr>
        <p:spPr>
          <a:xfrm>
            <a:off x="875412" y="5954196"/>
            <a:ext cx="10668888" cy="584775"/>
          </a:xfrm>
          <a:prstGeom prst="rect">
            <a:avLst/>
          </a:prstGeom>
        </p:spPr>
        <p:txBody>
          <a:bodyPr wrap="square">
            <a:spAutoFit/>
          </a:bodyPr>
          <a:lstStyle/>
          <a:p>
            <a:pPr lvl="0" algn="just">
              <a:defRPr/>
            </a:pPr>
            <a:r>
              <a:rPr lang="hu-HU" sz="1600" b="1" dirty="0" smtClean="0">
                <a:cs typeface="Calibri" panose="020F0502020204030204" pitchFamily="34" charset="0"/>
              </a:rPr>
              <a:t>A válaszadók egynegyede egy alkalommal, harmada (32,1 százalék) két alkalommal tervez idén többnapos, belföldi utazást. 38,8 százalékuk legalább három alkalommal.</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2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6" name="Tartalom helye 6">
            <a:extLst>
              <a:ext uri="{FF2B5EF4-FFF2-40B4-BE49-F238E27FC236}">
                <a16:creationId xmlns:a16="http://schemas.microsoft.com/office/drawing/2014/main" id="{06C0E67A-17AC-4D51-A3C1-93729CF641B2}"/>
              </a:ext>
            </a:extLst>
          </p:cNvPr>
          <p:cNvGraphicFramePr>
            <a:graphicFrameLocks noGrp="1"/>
          </p:cNvGraphicFramePr>
          <p:nvPr>
            <p:ph idx="1"/>
            <p:extLst>
              <p:ext uri="{D42A27DB-BD31-4B8C-83A1-F6EECF244321}">
                <p14:modId xmlns:p14="http://schemas.microsoft.com/office/powerpoint/2010/main" val="3125644785"/>
              </p:ext>
            </p:extLst>
          </p:nvPr>
        </p:nvGraphicFramePr>
        <p:xfrm>
          <a:off x="397878" y="1352131"/>
          <a:ext cx="11204575" cy="4441062"/>
        </p:xfrm>
        <a:graphic>
          <a:graphicData uri="http://schemas.openxmlformats.org/drawingml/2006/chart">
            <c:chart xmlns:c="http://schemas.openxmlformats.org/drawingml/2006/chart" xmlns:r="http://schemas.openxmlformats.org/officeDocument/2006/relationships" r:id="rId2"/>
          </a:graphicData>
        </a:graphic>
      </p:graphicFrame>
      <p:sp>
        <p:nvSpPr>
          <p:cNvPr id="15" name="Szövegdoboz 14"/>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Tree>
    <p:extLst>
      <p:ext uri="{BB962C8B-B14F-4D97-AF65-F5344CB8AC3E}">
        <p14:creationId xmlns:p14="http://schemas.microsoft.com/office/powerpoint/2010/main" val="405393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úti cél</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28</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4236246"/>
            <a:ext cx="1133694" cy="156966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a következő évben terveznek belföldi</a:t>
            </a:r>
            <a:r>
              <a:rPr kumimoji="0" lang="hu-HU" sz="1200" b="0" i="0" u="none" strike="noStrike" kern="1200" cap="none" spc="0" normalizeH="0" noProof="0" dirty="0">
                <a:ln>
                  <a:noFill/>
                </a:ln>
                <a:solidFill>
                  <a:srgbClr val="293E47"/>
                </a:solidFill>
                <a:effectLst/>
                <a:uLnTx/>
                <a:uFillTx/>
                <a:latin typeface="PT Sans"/>
                <a:ea typeface="+mn-ea"/>
                <a:cs typeface="Calibri" panose="020F0502020204030204" pitchFamily="34" charset="0"/>
              </a:rPr>
              <a:t> utazást</a:t>
            </a:r>
            <a:r>
              <a:rPr lang="hu-HU" sz="1200" dirty="0">
                <a:solidFill>
                  <a:srgbClr val="293E47"/>
                </a:solidFill>
                <a:cs typeface="Calibri" panose="020F0502020204030204" pitchFamily="34" charset="0"/>
              </a:rPr>
              <a:t>, </a:t>
            </a:r>
            <a:r>
              <a:rPr lang="hu-HU" sz="1200" dirty="0" smtClean="0">
                <a:solidFill>
                  <a:srgbClr val="293E47"/>
                </a:solidFill>
                <a:cs typeface="Calibri" panose="020F0502020204030204" pitchFamily="34" charset="0"/>
              </a:rPr>
              <a:t>n=839, </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4986819"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Mely belföldi térségben tervezi a következő utazását?</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63313" y="5948033"/>
            <a:ext cx="10562901" cy="584775"/>
          </a:xfrm>
          <a:prstGeom prst="rect">
            <a:avLst/>
          </a:prstGeom>
        </p:spPr>
        <p:txBody>
          <a:bodyPr wrap="square">
            <a:spAutoFit/>
          </a:bodyPr>
          <a:lstStyle/>
          <a:p>
            <a:pPr lvl="0" algn="just">
              <a:defRPr/>
            </a:pPr>
            <a:r>
              <a:rPr lang="hu-HU" sz="1600" b="1" dirty="0" smtClean="0">
                <a:cs typeface="Calibri" panose="020F0502020204030204" pitchFamily="34" charset="0"/>
              </a:rPr>
              <a:t>A Balaton turisztikai térség továbbra is toronymagasan vezet a belföldi úti célok közül és szintén töretlen a népszerűségük a Budapest környéki helyeknek is. A Bükk térségbe is láthatóan szívesen utaznak a válaszadók.</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grpSp>
        <p:nvGrpSpPr>
          <p:cNvPr id="17" name="Group 4"/>
          <p:cNvGrpSpPr>
            <a:grpSpLocks noChangeAspect="1"/>
          </p:cNvGrpSpPr>
          <p:nvPr/>
        </p:nvGrpSpPr>
        <p:grpSpPr bwMode="auto">
          <a:xfrm>
            <a:off x="6776875" y="2093353"/>
            <a:ext cx="4943428" cy="3093628"/>
            <a:chOff x="368" y="1191"/>
            <a:chExt cx="4495" cy="2813"/>
          </a:xfrm>
        </p:grpSpPr>
        <p:sp>
          <p:nvSpPr>
            <p:cNvPr id="21" name="AutoShape 3"/>
            <p:cNvSpPr>
              <a:spLocks noChangeAspect="1" noChangeArrowheads="1" noTextEdit="1"/>
            </p:cNvSpPr>
            <p:nvPr/>
          </p:nvSpPr>
          <p:spPr bwMode="auto">
            <a:xfrm>
              <a:off x="368" y="1191"/>
              <a:ext cx="4495" cy="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2" name="Freeform 5"/>
            <p:cNvSpPr>
              <a:spLocks noEditPoints="1"/>
            </p:cNvSpPr>
            <p:nvPr/>
          </p:nvSpPr>
          <p:spPr bwMode="auto">
            <a:xfrm>
              <a:off x="2102" y="1734"/>
              <a:ext cx="942" cy="1082"/>
            </a:xfrm>
            <a:custGeom>
              <a:avLst/>
              <a:gdLst>
                <a:gd name="T0" fmla="*/ 774 w 804"/>
                <a:gd name="T1" fmla="*/ 785 h 923"/>
                <a:gd name="T2" fmla="*/ 795 w 804"/>
                <a:gd name="T3" fmla="*/ 726 h 923"/>
                <a:gd name="T4" fmla="*/ 764 w 804"/>
                <a:gd name="T5" fmla="*/ 680 h 923"/>
                <a:gd name="T6" fmla="*/ 737 w 804"/>
                <a:gd name="T7" fmla="*/ 611 h 923"/>
                <a:gd name="T8" fmla="*/ 699 w 804"/>
                <a:gd name="T9" fmla="*/ 564 h 923"/>
                <a:gd name="T10" fmla="*/ 663 w 804"/>
                <a:gd name="T11" fmla="*/ 539 h 923"/>
                <a:gd name="T12" fmla="*/ 622 w 804"/>
                <a:gd name="T13" fmla="*/ 495 h 923"/>
                <a:gd name="T14" fmla="*/ 601 w 804"/>
                <a:gd name="T15" fmla="*/ 436 h 923"/>
                <a:gd name="T16" fmla="*/ 538 w 804"/>
                <a:gd name="T17" fmla="*/ 414 h 923"/>
                <a:gd name="T18" fmla="*/ 525 w 804"/>
                <a:gd name="T19" fmla="*/ 342 h 923"/>
                <a:gd name="T20" fmla="*/ 508 w 804"/>
                <a:gd name="T21" fmla="*/ 285 h 923"/>
                <a:gd name="T22" fmla="*/ 453 w 804"/>
                <a:gd name="T23" fmla="*/ 282 h 923"/>
                <a:gd name="T24" fmla="*/ 424 w 804"/>
                <a:gd name="T25" fmla="*/ 286 h 923"/>
                <a:gd name="T26" fmla="*/ 405 w 804"/>
                <a:gd name="T27" fmla="*/ 238 h 923"/>
                <a:gd name="T28" fmla="*/ 387 w 804"/>
                <a:gd name="T29" fmla="*/ 199 h 923"/>
                <a:gd name="T30" fmla="*/ 313 w 804"/>
                <a:gd name="T31" fmla="*/ 194 h 923"/>
                <a:gd name="T32" fmla="*/ 233 w 804"/>
                <a:gd name="T33" fmla="*/ 177 h 923"/>
                <a:gd name="T34" fmla="*/ 184 w 804"/>
                <a:gd name="T35" fmla="*/ 141 h 923"/>
                <a:gd name="T36" fmla="*/ 138 w 804"/>
                <a:gd name="T37" fmla="*/ 95 h 923"/>
                <a:gd name="T38" fmla="*/ 172 w 804"/>
                <a:gd name="T39" fmla="*/ 40 h 923"/>
                <a:gd name="T40" fmla="*/ 136 w 804"/>
                <a:gd name="T41" fmla="*/ 11 h 923"/>
                <a:gd name="T42" fmla="*/ 70 w 804"/>
                <a:gd name="T43" fmla="*/ 48 h 923"/>
                <a:gd name="T44" fmla="*/ 64 w 804"/>
                <a:gd name="T45" fmla="*/ 165 h 923"/>
                <a:gd name="T46" fmla="*/ 121 w 804"/>
                <a:gd name="T47" fmla="*/ 230 h 923"/>
                <a:gd name="T48" fmla="*/ 127 w 804"/>
                <a:gd name="T49" fmla="*/ 293 h 923"/>
                <a:gd name="T50" fmla="*/ 97 w 804"/>
                <a:gd name="T51" fmla="*/ 322 h 923"/>
                <a:gd name="T52" fmla="*/ 41 w 804"/>
                <a:gd name="T53" fmla="*/ 330 h 923"/>
                <a:gd name="T54" fmla="*/ 25 w 804"/>
                <a:gd name="T55" fmla="*/ 372 h 923"/>
                <a:gd name="T56" fmla="*/ 0 w 804"/>
                <a:gd name="T57" fmla="*/ 426 h 923"/>
                <a:gd name="T58" fmla="*/ 24 w 804"/>
                <a:gd name="T59" fmla="*/ 467 h 923"/>
                <a:gd name="T60" fmla="*/ 39 w 804"/>
                <a:gd name="T61" fmla="*/ 543 h 923"/>
                <a:gd name="T62" fmla="*/ 75 w 804"/>
                <a:gd name="T63" fmla="*/ 591 h 923"/>
                <a:gd name="T64" fmla="*/ 111 w 804"/>
                <a:gd name="T65" fmla="*/ 647 h 923"/>
                <a:gd name="T66" fmla="*/ 107 w 804"/>
                <a:gd name="T67" fmla="*/ 718 h 923"/>
                <a:gd name="T68" fmla="*/ 118 w 804"/>
                <a:gd name="T69" fmla="*/ 814 h 923"/>
                <a:gd name="T70" fmla="*/ 179 w 804"/>
                <a:gd name="T71" fmla="*/ 832 h 923"/>
                <a:gd name="T72" fmla="*/ 223 w 804"/>
                <a:gd name="T73" fmla="*/ 837 h 923"/>
                <a:gd name="T74" fmla="*/ 331 w 804"/>
                <a:gd name="T75" fmla="*/ 770 h 923"/>
                <a:gd name="T76" fmla="*/ 350 w 804"/>
                <a:gd name="T77" fmla="*/ 838 h 923"/>
                <a:gd name="T78" fmla="*/ 412 w 804"/>
                <a:gd name="T79" fmla="*/ 827 h 923"/>
                <a:gd name="T80" fmla="*/ 465 w 804"/>
                <a:gd name="T81" fmla="*/ 778 h 923"/>
                <a:gd name="T82" fmla="*/ 529 w 804"/>
                <a:gd name="T83" fmla="*/ 816 h 923"/>
                <a:gd name="T84" fmla="*/ 616 w 804"/>
                <a:gd name="T85" fmla="*/ 915 h 923"/>
                <a:gd name="T86" fmla="*/ 665 w 804"/>
                <a:gd name="T87" fmla="*/ 885 h 923"/>
                <a:gd name="T88" fmla="*/ 733 w 804"/>
                <a:gd name="T89" fmla="*/ 884 h 923"/>
                <a:gd name="T90" fmla="*/ 800 w 804"/>
                <a:gd name="T91" fmla="*/ 858 h 923"/>
                <a:gd name="T92" fmla="*/ 326 w 804"/>
                <a:gd name="T93" fmla="*/ 520 h 923"/>
                <a:gd name="T94" fmla="*/ 305 w 804"/>
                <a:gd name="T95" fmla="*/ 544 h 923"/>
                <a:gd name="T96" fmla="*/ 231 w 804"/>
                <a:gd name="T97" fmla="*/ 573 h 923"/>
                <a:gd name="T98" fmla="*/ 215 w 804"/>
                <a:gd name="T99" fmla="*/ 547 h 923"/>
                <a:gd name="T100" fmla="*/ 163 w 804"/>
                <a:gd name="T101" fmla="*/ 564 h 923"/>
                <a:gd name="T102" fmla="*/ 150 w 804"/>
                <a:gd name="T103" fmla="*/ 524 h 923"/>
                <a:gd name="T104" fmla="*/ 137 w 804"/>
                <a:gd name="T105" fmla="*/ 462 h 923"/>
                <a:gd name="T106" fmla="*/ 130 w 804"/>
                <a:gd name="T107" fmla="*/ 400 h 923"/>
                <a:gd name="T108" fmla="*/ 187 w 804"/>
                <a:gd name="T109" fmla="*/ 379 h 923"/>
                <a:gd name="T110" fmla="*/ 218 w 804"/>
                <a:gd name="T111" fmla="*/ 376 h 923"/>
                <a:gd name="T112" fmla="*/ 249 w 804"/>
                <a:gd name="T113" fmla="*/ 380 h 923"/>
                <a:gd name="T114" fmla="*/ 281 w 804"/>
                <a:gd name="T115" fmla="*/ 427 h 923"/>
                <a:gd name="T116" fmla="*/ 325 w 804"/>
                <a:gd name="T117" fmla="*/ 452 h 923"/>
                <a:gd name="T118" fmla="*/ 365 w 804"/>
                <a:gd name="T119" fmla="*/ 485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923">
                  <a:moveTo>
                    <a:pt x="804" y="846"/>
                  </a:moveTo>
                  <a:cubicBezTo>
                    <a:pt x="803" y="845"/>
                    <a:pt x="803" y="845"/>
                    <a:pt x="801" y="845"/>
                  </a:cubicBezTo>
                  <a:cubicBezTo>
                    <a:pt x="800" y="845"/>
                    <a:pt x="797" y="844"/>
                    <a:pt x="794" y="843"/>
                  </a:cubicBezTo>
                  <a:cubicBezTo>
                    <a:pt x="789" y="839"/>
                    <a:pt x="789" y="835"/>
                    <a:pt x="789" y="832"/>
                  </a:cubicBezTo>
                  <a:cubicBezTo>
                    <a:pt x="789" y="831"/>
                    <a:pt x="789" y="830"/>
                    <a:pt x="789" y="829"/>
                  </a:cubicBezTo>
                  <a:cubicBezTo>
                    <a:pt x="789" y="827"/>
                    <a:pt x="789" y="825"/>
                    <a:pt x="789" y="824"/>
                  </a:cubicBezTo>
                  <a:cubicBezTo>
                    <a:pt x="789" y="823"/>
                    <a:pt x="789" y="822"/>
                    <a:pt x="789" y="819"/>
                  </a:cubicBezTo>
                  <a:cubicBezTo>
                    <a:pt x="789" y="816"/>
                    <a:pt x="788" y="813"/>
                    <a:pt x="786" y="811"/>
                  </a:cubicBezTo>
                  <a:cubicBezTo>
                    <a:pt x="786" y="810"/>
                    <a:pt x="786" y="809"/>
                    <a:pt x="785" y="808"/>
                  </a:cubicBezTo>
                  <a:cubicBezTo>
                    <a:pt x="785" y="806"/>
                    <a:pt x="782" y="805"/>
                    <a:pt x="781" y="804"/>
                  </a:cubicBezTo>
                  <a:cubicBezTo>
                    <a:pt x="779" y="802"/>
                    <a:pt x="777" y="801"/>
                    <a:pt x="776" y="800"/>
                  </a:cubicBezTo>
                  <a:cubicBezTo>
                    <a:pt x="776" y="799"/>
                    <a:pt x="776" y="799"/>
                    <a:pt x="776" y="799"/>
                  </a:cubicBezTo>
                  <a:cubicBezTo>
                    <a:pt x="774" y="797"/>
                    <a:pt x="771" y="792"/>
                    <a:pt x="773" y="788"/>
                  </a:cubicBezTo>
                  <a:cubicBezTo>
                    <a:pt x="775" y="786"/>
                    <a:pt x="774" y="785"/>
                    <a:pt x="774" y="785"/>
                  </a:cubicBezTo>
                  <a:cubicBezTo>
                    <a:pt x="773" y="784"/>
                    <a:pt x="773" y="784"/>
                    <a:pt x="772" y="783"/>
                  </a:cubicBezTo>
                  <a:cubicBezTo>
                    <a:pt x="770" y="782"/>
                    <a:pt x="768" y="780"/>
                    <a:pt x="767" y="775"/>
                  </a:cubicBezTo>
                  <a:cubicBezTo>
                    <a:pt x="765" y="770"/>
                    <a:pt x="767" y="767"/>
                    <a:pt x="769" y="766"/>
                  </a:cubicBezTo>
                  <a:cubicBezTo>
                    <a:pt x="769" y="766"/>
                    <a:pt x="769" y="766"/>
                    <a:pt x="769" y="765"/>
                  </a:cubicBezTo>
                  <a:cubicBezTo>
                    <a:pt x="769" y="765"/>
                    <a:pt x="769" y="765"/>
                    <a:pt x="769" y="765"/>
                  </a:cubicBezTo>
                  <a:cubicBezTo>
                    <a:pt x="769" y="761"/>
                    <a:pt x="770" y="760"/>
                    <a:pt x="770" y="758"/>
                  </a:cubicBezTo>
                  <a:cubicBezTo>
                    <a:pt x="770" y="757"/>
                    <a:pt x="770" y="755"/>
                    <a:pt x="771" y="752"/>
                  </a:cubicBezTo>
                  <a:cubicBezTo>
                    <a:pt x="772" y="745"/>
                    <a:pt x="776" y="744"/>
                    <a:pt x="779" y="743"/>
                  </a:cubicBezTo>
                  <a:cubicBezTo>
                    <a:pt x="779" y="743"/>
                    <a:pt x="780" y="743"/>
                    <a:pt x="780" y="743"/>
                  </a:cubicBezTo>
                  <a:cubicBezTo>
                    <a:pt x="781" y="742"/>
                    <a:pt x="782" y="741"/>
                    <a:pt x="783" y="740"/>
                  </a:cubicBezTo>
                  <a:cubicBezTo>
                    <a:pt x="785" y="737"/>
                    <a:pt x="788" y="735"/>
                    <a:pt x="790" y="732"/>
                  </a:cubicBezTo>
                  <a:cubicBezTo>
                    <a:pt x="791" y="731"/>
                    <a:pt x="792" y="730"/>
                    <a:pt x="792" y="730"/>
                  </a:cubicBezTo>
                  <a:cubicBezTo>
                    <a:pt x="794" y="728"/>
                    <a:pt x="795" y="726"/>
                    <a:pt x="796" y="726"/>
                  </a:cubicBezTo>
                  <a:cubicBezTo>
                    <a:pt x="796" y="726"/>
                    <a:pt x="796" y="726"/>
                    <a:pt x="795" y="726"/>
                  </a:cubicBezTo>
                  <a:cubicBezTo>
                    <a:pt x="795" y="724"/>
                    <a:pt x="793" y="723"/>
                    <a:pt x="792" y="720"/>
                  </a:cubicBezTo>
                  <a:cubicBezTo>
                    <a:pt x="791" y="717"/>
                    <a:pt x="791" y="715"/>
                    <a:pt x="792" y="714"/>
                  </a:cubicBezTo>
                  <a:cubicBezTo>
                    <a:pt x="792" y="713"/>
                    <a:pt x="792" y="713"/>
                    <a:pt x="792" y="713"/>
                  </a:cubicBezTo>
                  <a:cubicBezTo>
                    <a:pt x="792" y="713"/>
                    <a:pt x="792" y="713"/>
                    <a:pt x="791" y="712"/>
                  </a:cubicBezTo>
                  <a:cubicBezTo>
                    <a:pt x="791" y="711"/>
                    <a:pt x="790" y="710"/>
                    <a:pt x="789" y="710"/>
                  </a:cubicBezTo>
                  <a:cubicBezTo>
                    <a:pt x="788" y="709"/>
                    <a:pt x="786" y="708"/>
                    <a:pt x="785" y="706"/>
                  </a:cubicBezTo>
                  <a:cubicBezTo>
                    <a:pt x="784" y="703"/>
                    <a:pt x="785" y="700"/>
                    <a:pt x="785" y="697"/>
                  </a:cubicBezTo>
                  <a:cubicBezTo>
                    <a:pt x="785" y="697"/>
                    <a:pt x="785" y="696"/>
                    <a:pt x="785" y="696"/>
                  </a:cubicBezTo>
                  <a:cubicBezTo>
                    <a:pt x="783" y="695"/>
                    <a:pt x="781" y="694"/>
                    <a:pt x="778" y="692"/>
                  </a:cubicBezTo>
                  <a:cubicBezTo>
                    <a:pt x="776" y="690"/>
                    <a:pt x="775" y="689"/>
                    <a:pt x="774" y="689"/>
                  </a:cubicBezTo>
                  <a:cubicBezTo>
                    <a:pt x="772" y="688"/>
                    <a:pt x="771" y="687"/>
                    <a:pt x="771" y="684"/>
                  </a:cubicBezTo>
                  <a:cubicBezTo>
                    <a:pt x="770" y="682"/>
                    <a:pt x="770" y="682"/>
                    <a:pt x="767" y="681"/>
                  </a:cubicBezTo>
                  <a:cubicBezTo>
                    <a:pt x="767" y="680"/>
                    <a:pt x="767" y="680"/>
                    <a:pt x="767" y="680"/>
                  </a:cubicBezTo>
                  <a:cubicBezTo>
                    <a:pt x="767" y="680"/>
                    <a:pt x="766" y="680"/>
                    <a:pt x="764" y="680"/>
                  </a:cubicBezTo>
                  <a:cubicBezTo>
                    <a:pt x="762" y="679"/>
                    <a:pt x="759" y="679"/>
                    <a:pt x="756" y="676"/>
                  </a:cubicBezTo>
                  <a:cubicBezTo>
                    <a:pt x="755" y="675"/>
                    <a:pt x="753" y="675"/>
                    <a:pt x="749" y="675"/>
                  </a:cubicBezTo>
                  <a:cubicBezTo>
                    <a:pt x="747" y="675"/>
                    <a:pt x="745" y="675"/>
                    <a:pt x="742" y="675"/>
                  </a:cubicBezTo>
                  <a:cubicBezTo>
                    <a:pt x="734" y="673"/>
                    <a:pt x="734" y="667"/>
                    <a:pt x="734" y="663"/>
                  </a:cubicBezTo>
                  <a:cubicBezTo>
                    <a:pt x="734" y="662"/>
                    <a:pt x="734" y="661"/>
                    <a:pt x="734" y="660"/>
                  </a:cubicBezTo>
                  <a:cubicBezTo>
                    <a:pt x="733" y="655"/>
                    <a:pt x="734" y="652"/>
                    <a:pt x="735" y="649"/>
                  </a:cubicBezTo>
                  <a:cubicBezTo>
                    <a:pt x="735" y="648"/>
                    <a:pt x="736" y="647"/>
                    <a:pt x="736" y="646"/>
                  </a:cubicBezTo>
                  <a:cubicBezTo>
                    <a:pt x="737" y="644"/>
                    <a:pt x="739" y="641"/>
                    <a:pt x="740" y="638"/>
                  </a:cubicBezTo>
                  <a:cubicBezTo>
                    <a:pt x="742" y="636"/>
                    <a:pt x="745" y="632"/>
                    <a:pt x="746" y="629"/>
                  </a:cubicBezTo>
                  <a:cubicBezTo>
                    <a:pt x="746" y="628"/>
                    <a:pt x="746" y="628"/>
                    <a:pt x="746" y="628"/>
                  </a:cubicBezTo>
                  <a:cubicBezTo>
                    <a:pt x="746" y="628"/>
                    <a:pt x="746" y="628"/>
                    <a:pt x="746" y="628"/>
                  </a:cubicBezTo>
                  <a:cubicBezTo>
                    <a:pt x="745" y="626"/>
                    <a:pt x="744" y="624"/>
                    <a:pt x="743" y="621"/>
                  </a:cubicBezTo>
                  <a:cubicBezTo>
                    <a:pt x="743" y="618"/>
                    <a:pt x="742" y="617"/>
                    <a:pt x="740" y="614"/>
                  </a:cubicBezTo>
                  <a:cubicBezTo>
                    <a:pt x="739" y="613"/>
                    <a:pt x="738" y="612"/>
                    <a:pt x="737" y="611"/>
                  </a:cubicBezTo>
                  <a:cubicBezTo>
                    <a:pt x="737" y="611"/>
                    <a:pt x="737" y="611"/>
                    <a:pt x="737" y="611"/>
                  </a:cubicBezTo>
                  <a:cubicBezTo>
                    <a:pt x="734" y="607"/>
                    <a:pt x="732" y="605"/>
                    <a:pt x="731" y="601"/>
                  </a:cubicBezTo>
                  <a:cubicBezTo>
                    <a:pt x="730" y="599"/>
                    <a:pt x="730" y="597"/>
                    <a:pt x="731" y="595"/>
                  </a:cubicBezTo>
                  <a:cubicBezTo>
                    <a:pt x="731" y="593"/>
                    <a:pt x="731" y="592"/>
                    <a:pt x="730" y="591"/>
                  </a:cubicBezTo>
                  <a:cubicBezTo>
                    <a:pt x="730" y="590"/>
                    <a:pt x="729" y="590"/>
                    <a:pt x="728" y="589"/>
                  </a:cubicBezTo>
                  <a:cubicBezTo>
                    <a:pt x="726" y="588"/>
                    <a:pt x="725" y="588"/>
                    <a:pt x="723" y="586"/>
                  </a:cubicBezTo>
                  <a:cubicBezTo>
                    <a:pt x="721" y="582"/>
                    <a:pt x="722" y="579"/>
                    <a:pt x="723" y="578"/>
                  </a:cubicBezTo>
                  <a:cubicBezTo>
                    <a:pt x="724" y="577"/>
                    <a:pt x="724" y="577"/>
                    <a:pt x="724" y="576"/>
                  </a:cubicBezTo>
                  <a:cubicBezTo>
                    <a:pt x="723" y="575"/>
                    <a:pt x="721" y="574"/>
                    <a:pt x="720" y="573"/>
                  </a:cubicBezTo>
                  <a:cubicBezTo>
                    <a:pt x="719" y="573"/>
                    <a:pt x="717" y="572"/>
                    <a:pt x="716" y="571"/>
                  </a:cubicBezTo>
                  <a:cubicBezTo>
                    <a:pt x="715" y="571"/>
                    <a:pt x="715" y="571"/>
                    <a:pt x="715" y="571"/>
                  </a:cubicBezTo>
                  <a:cubicBezTo>
                    <a:pt x="715" y="571"/>
                    <a:pt x="714" y="571"/>
                    <a:pt x="714" y="571"/>
                  </a:cubicBezTo>
                  <a:cubicBezTo>
                    <a:pt x="713" y="571"/>
                    <a:pt x="711" y="571"/>
                    <a:pt x="708" y="571"/>
                  </a:cubicBezTo>
                  <a:cubicBezTo>
                    <a:pt x="702" y="571"/>
                    <a:pt x="700" y="568"/>
                    <a:pt x="699" y="564"/>
                  </a:cubicBezTo>
                  <a:cubicBezTo>
                    <a:pt x="699" y="563"/>
                    <a:pt x="699" y="562"/>
                    <a:pt x="698" y="561"/>
                  </a:cubicBezTo>
                  <a:cubicBezTo>
                    <a:pt x="698" y="560"/>
                    <a:pt x="697" y="560"/>
                    <a:pt x="697" y="560"/>
                  </a:cubicBezTo>
                  <a:cubicBezTo>
                    <a:pt x="697" y="560"/>
                    <a:pt x="696" y="560"/>
                    <a:pt x="696" y="560"/>
                  </a:cubicBezTo>
                  <a:cubicBezTo>
                    <a:pt x="695" y="560"/>
                    <a:pt x="694" y="560"/>
                    <a:pt x="693" y="560"/>
                  </a:cubicBezTo>
                  <a:cubicBezTo>
                    <a:pt x="692" y="560"/>
                    <a:pt x="691" y="560"/>
                    <a:pt x="690" y="560"/>
                  </a:cubicBezTo>
                  <a:cubicBezTo>
                    <a:pt x="687" y="560"/>
                    <a:pt x="686" y="560"/>
                    <a:pt x="684" y="558"/>
                  </a:cubicBezTo>
                  <a:cubicBezTo>
                    <a:pt x="684" y="558"/>
                    <a:pt x="684" y="558"/>
                    <a:pt x="683" y="557"/>
                  </a:cubicBezTo>
                  <a:cubicBezTo>
                    <a:pt x="683" y="557"/>
                    <a:pt x="682" y="556"/>
                    <a:pt x="681" y="556"/>
                  </a:cubicBezTo>
                  <a:cubicBezTo>
                    <a:pt x="679" y="554"/>
                    <a:pt x="675" y="552"/>
                    <a:pt x="670" y="548"/>
                  </a:cubicBezTo>
                  <a:cubicBezTo>
                    <a:pt x="667" y="545"/>
                    <a:pt x="666" y="543"/>
                    <a:pt x="666" y="540"/>
                  </a:cubicBezTo>
                  <a:cubicBezTo>
                    <a:pt x="666" y="540"/>
                    <a:pt x="666" y="540"/>
                    <a:pt x="666" y="540"/>
                  </a:cubicBezTo>
                  <a:cubicBezTo>
                    <a:pt x="666" y="540"/>
                    <a:pt x="666" y="540"/>
                    <a:pt x="666" y="540"/>
                  </a:cubicBezTo>
                  <a:cubicBezTo>
                    <a:pt x="665" y="539"/>
                    <a:pt x="665" y="539"/>
                    <a:pt x="665" y="539"/>
                  </a:cubicBezTo>
                  <a:cubicBezTo>
                    <a:pt x="664" y="539"/>
                    <a:pt x="664" y="539"/>
                    <a:pt x="663" y="539"/>
                  </a:cubicBezTo>
                  <a:cubicBezTo>
                    <a:pt x="662" y="539"/>
                    <a:pt x="661" y="539"/>
                    <a:pt x="661" y="539"/>
                  </a:cubicBezTo>
                  <a:cubicBezTo>
                    <a:pt x="657" y="539"/>
                    <a:pt x="656" y="539"/>
                    <a:pt x="652" y="536"/>
                  </a:cubicBezTo>
                  <a:cubicBezTo>
                    <a:pt x="648" y="534"/>
                    <a:pt x="647" y="532"/>
                    <a:pt x="647" y="529"/>
                  </a:cubicBezTo>
                  <a:cubicBezTo>
                    <a:pt x="647" y="529"/>
                    <a:pt x="647" y="528"/>
                    <a:pt x="645" y="527"/>
                  </a:cubicBezTo>
                  <a:cubicBezTo>
                    <a:pt x="645" y="527"/>
                    <a:pt x="645" y="527"/>
                    <a:pt x="645" y="527"/>
                  </a:cubicBezTo>
                  <a:cubicBezTo>
                    <a:pt x="642" y="528"/>
                    <a:pt x="640" y="528"/>
                    <a:pt x="637" y="526"/>
                  </a:cubicBezTo>
                  <a:cubicBezTo>
                    <a:pt x="632" y="522"/>
                    <a:pt x="634" y="518"/>
                    <a:pt x="635" y="516"/>
                  </a:cubicBezTo>
                  <a:cubicBezTo>
                    <a:pt x="635" y="515"/>
                    <a:pt x="635" y="515"/>
                    <a:pt x="635" y="514"/>
                  </a:cubicBezTo>
                  <a:cubicBezTo>
                    <a:pt x="634" y="514"/>
                    <a:pt x="632" y="512"/>
                    <a:pt x="631" y="510"/>
                  </a:cubicBezTo>
                  <a:cubicBezTo>
                    <a:pt x="629" y="507"/>
                    <a:pt x="629" y="504"/>
                    <a:pt x="629" y="502"/>
                  </a:cubicBezTo>
                  <a:cubicBezTo>
                    <a:pt x="629" y="501"/>
                    <a:pt x="629" y="500"/>
                    <a:pt x="629" y="499"/>
                  </a:cubicBezTo>
                  <a:cubicBezTo>
                    <a:pt x="629" y="499"/>
                    <a:pt x="629" y="498"/>
                    <a:pt x="629" y="498"/>
                  </a:cubicBezTo>
                  <a:cubicBezTo>
                    <a:pt x="628" y="498"/>
                    <a:pt x="628" y="498"/>
                    <a:pt x="628" y="498"/>
                  </a:cubicBezTo>
                  <a:cubicBezTo>
                    <a:pt x="627" y="498"/>
                    <a:pt x="625" y="497"/>
                    <a:pt x="622" y="495"/>
                  </a:cubicBezTo>
                  <a:cubicBezTo>
                    <a:pt x="620" y="494"/>
                    <a:pt x="620" y="494"/>
                    <a:pt x="620" y="494"/>
                  </a:cubicBezTo>
                  <a:cubicBezTo>
                    <a:pt x="614" y="491"/>
                    <a:pt x="612" y="490"/>
                    <a:pt x="608" y="485"/>
                  </a:cubicBezTo>
                  <a:cubicBezTo>
                    <a:pt x="606" y="482"/>
                    <a:pt x="606" y="482"/>
                    <a:pt x="601" y="481"/>
                  </a:cubicBezTo>
                  <a:cubicBezTo>
                    <a:pt x="599" y="480"/>
                    <a:pt x="598" y="480"/>
                    <a:pt x="597" y="480"/>
                  </a:cubicBezTo>
                  <a:cubicBezTo>
                    <a:pt x="595" y="480"/>
                    <a:pt x="594" y="479"/>
                    <a:pt x="592" y="478"/>
                  </a:cubicBezTo>
                  <a:cubicBezTo>
                    <a:pt x="591" y="477"/>
                    <a:pt x="591" y="477"/>
                    <a:pt x="591" y="477"/>
                  </a:cubicBezTo>
                  <a:cubicBezTo>
                    <a:pt x="588" y="475"/>
                    <a:pt x="587" y="473"/>
                    <a:pt x="587" y="471"/>
                  </a:cubicBezTo>
                  <a:cubicBezTo>
                    <a:pt x="587" y="468"/>
                    <a:pt x="590" y="466"/>
                    <a:pt x="593" y="465"/>
                  </a:cubicBezTo>
                  <a:cubicBezTo>
                    <a:pt x="594" y="464"/>
                    <a:pt x="595" y="463"/>
                    <a:pt x="596" y="462"/>
                  </a:cubicBezTo>
                  <a:cubicBezTo>
                    <a:pt x="600" y="457"/>
                    <a:pt x="609" y="447"/>
                    <a:pt x="611" y="442"/>
                  </a:cubicBezTo>
                  <a:cubicBezTo>
                    <a:pt x="613" y="438"/>
                    <a:pt x="614" y="438"/>
                    <a:pt x="613" y="435"/>
                  </a:cubicBezTo>
                  <a:cubicBezTo>
                    <a:pt x="613" y="436"/>
                    <a:pt x="612" y="436"/>
                    <a:pt x="611" y="436"/>
                  </a:cubicBezTo>
                  <a:cubicBezTo>
                    <a:pt x="611" y="436"/>
                    <a:pt x="611" y="436"/>
                    <a:pt x="611" y="436"/>
                  </a:cubicBezTo>
                  <a:cubicBezTo>
                    <a:pt x="606" y="438"/>
                    <a:pt x="604" y="437"/>
                    <a:pt x="601" y="436"/>
                  </a:cubicBezTo>
                  <a:cubicBezTo>
                    <a:pt x="600" y="436"/>
                    <a:pt x="599" y="436"/>
                    <a:pt x="599" y="436"/>
                  </a:cubicBezTo>
                  <a:cubicBezTo>
                    <a:pt x="596" y="435"/>
                    <a:pt x="594" y="435"/>
                    <a:pt x="588" y="437"/>
                  </a:cubicBezTo>
                  <a:cubicBezTo>
                    <a:pt x="585" y="439"/>
                    <a:pt x="583" y="441"/>
                    <a:pt x="580" y="444"/>
                  </a:cubicBezTo>
                  <a:cubicBezTo>
                    <a:pt x="578" y="446"/>
                    <a:pt x="577" y="448"/>
                    <a:pt x="575" y="450"/>
                  </a:cubicBezTo>
                  <a:cubicBezTo>
                    <a:pt x="573" y="451"/>
                    <a:pt x="571" y="452"/>
                    <a:pt x="569" y="452"/>
                  </a:cubicBezTo>
                  <a:cubicBezTo>
                    <a:pt x="566" y="452"/>
                    <a:pt x="565" y="450"/>
                    <a:pt x="565" y="449"/>
                  </a:cubicBezTo>
                  <a:cubicBezTo>
                    <a:pt x="565" y="449"/>
                    <a:pt x="564" y="448"/>
                    <a:pt x="564" y="448"/>
                  </a:cubicBezTo>
                  <a:cubicBezTo>
                    <a:pt x="561" y="445"/>
                    <a:pt x="559" y="442"/>
                    <a:pt x="556" y="437"/>
                  </a:cubicBezTo>
                  <a:cubicBezTo>
                    <a:pt x="555" y="435"/>
                    <a:pt x="555" y="435"/>
                    <a:pt x="552" y="434"/>
                  </a:cubicBezTo>
                  <a:cubicBezTo>
                    <a:pt x="551" y="434"/>
                    <a:pt x="549" y="433"/>
                    <a:pt x="547" y="432"/>
                  </a:cubicBezTo>
                  <a:cubicBezTo>
                    <a:pt x="546" y="432"/>
                    <a:pt x="546" y="431"/>
                    <a:pt x="545" y="431"/>
                  </a:cubicBezTo>
                  <a:cubicBezTo>
                    <a:pt x="542" y="429"/>
                    <a:pt x="541" y="428"/>
                    <a:pt x="540" y="425"/>
                  </a:cubicBezTo>
                  <a:cubicBezTo>
                    <a:pt x="539" y="423"/>
                    <a:pt x="539" y="421"/>
                    <a:pt x="539" y="420"/>
                  </a:cubicBezTo>
                  <a:cubicBezTo>
                    <a:pt x="539" y="418"/>
                    <a:pt x="538" y="417"/>
                    <a:pt x="538" y="414"/>
                  </a:cubicBezTo>
                  <a:cubicBezTo>
                    <a:pt x="536" y="409"/>
                    <a:pt x="537" y="407"/>
                    <a:pt x="538" y="405"/>
                  </a:cubicBezTo>
                  <a:cubicBezTo>
                    <a:pt x="539" y="405"/>
                    <a:pt x="539" y="404"/>
                    <a:pt x="539" y="404"/>
                  </a:cubicBezTo>
                  <a:cubicBezTo>
                    <a:pt x="539" y="403"/>
                    <a:pt x="540" y="402"/>
                    <a:pt x="541" y="400"/>
                  </a:cubicBezTo>
                  <a:cubicBezTo>
                    <a:pt x="542" y="397"/>
                    <a:pt x="544" y="394"/>
                    <a:pt x="544" y="389"/>
                  </a:cubicBezTo>
                  <a:cubicBezTo>
                    <a:pt x="544" y="385"/>
                    <a:pt x="544" y="384"/>
                    <a:pt x="542" y="382"/>
                  </a:cubicBezTo>
                  <a:cubicBezTo>
                    <a:pt x="542" y="380"/>
                    <a:pt x="541" y="378"/>
                    <a:pt x="540" y="376"/>
                  </a:cubicBezTo>
                  <a:cubicBezTo>
                    <a:pt x="540" y="373"/>
                    <a:pt x="540" y="371"/>
                    <a:pt x="540" y="370"/>
                  </a:cubicBezTo>
                  <a:cubicBezTo>
                    <a:pt x="540" y="369"/>
                    <a:pt x="540" y="368"/>
                    <a:pt x="540" y="366"/>
                  </a:cubicBezTo>
                  <a:cubicBezTo>
                    <a:pt x="540" y="366"/>
                    <a:pt x="540" y="366"/>
                    <a:pt x="540" y="366"/>
                  </a:cubicBezTo>
                  <a:cubicBezTo>
                    <a:pt x="538" y="365"/>
                    <a:pt x="537" y="364"/>
                    <a:pt x="534" y="361"/>
                  </a:cubicBezTo>
                  <a:cubicBezTo>
                    <a:pt x="529" y="355"/>
                    <a:pt x="529" y="353"/>
                    <a:pt x="529" y="345"/>
                  </a:cubicBezTo>
                  <a:cubicBezTo>
                    <a:pt x="529" y="345"/>
                    <a:pt x="529" y="344"/>
                    <a:pt x="529" y="344"/>
                  </a:cubicBezTo>
                  <a:cubicBezTo>
                    <a:pt x="528" y="344"/>
                    <a:pt x="528" y="344"/>
                    <a:pt x="527" y="344"/>
                  </a:cubicBezTo>
                  <a:cubicBezTo>
                    <a:pt x="527" y="343"/>
                    <a:pt x="526" y="343"/>
                    <a:pt x="525" y="342"/>
                  </a:cubicBezTo>
                  <a:cubicBezTo>
                    <a:pt x="523" y="341"/>
                    <a:pt x="520" y="339"/>
                    <a:pt x="516" y="335"/>
                  </a:cubicBezTo>
                  <a:cubicBezTo>
                    <a:pt x="515" y="333"/>
                    <a:pt x="515" y="333"/>
                    <a:pt x="515" y="333"/>
                  </a:cubicBezTo>
                  <a:cubicBezTo>
                    <a:pt x="512" y="330"/>
                    <a:pt x="511" y="329"/>
                    <a:pt x="511" y="326"/>
                  </a:cubicBezTo>
                  <a:cubicBezTo>
                    <a:pt x="511" y="325"/>
                    <a:pt x="512" y="325"/>
                    <a:pt x="512" y="324"/>
                  </a:cubicBezTo>
                  <a:cubicBezTo>
                    <a:pt x="512" y="322"/>
                    <a:pt x="512" y="322"/>
                    <a:pt x="509" y="319"/>
                  </a:cubicBezTo>
                  <a:cubicBezTo>
                    <a:pt x="508" y="318"/>
                    <a:pt x="507" y="317"/>
                    <a:pt x="506" y="316"/>
                  </a:cubicBezTo>
                  <a:cubicBezTo>
                    <a:pt x="504" y="314"/>
                    <a:pt x="503" y="313"/>
                    <a:pt x="502" y="309"/>
                  </a:cubicBezTo>
                  <a:cubicBezTo>
                    <a:pt x="502" y="306"/>
                    <a:pt x="501" y="304"/>
                    <a:pt x="503" y="302"/>
                  </a:cubicBezTo>
                  <a:cubicBezTo>
                    <a:pt x="504" y="300"/>
                    <a:pt x="505" y="300"/>
                    <a:pt x="506" y="299"/>
                  </a:cubicBezTo>
                  <a:cubicBezTo>
                    <a:pt x="506" y="299"/>
                    <a:pt x="506" y="299"/>
                    <a:pt x="506" y="299"/>
                  </a:cubicBezTo>
                  <a:cubicBezTo>
                    <a:pt x="507" y="297"/>
                    <a:pt x="507" y="295"/>
                    <a:pt x="507" y="292"/>
                  </a:cubicBezTo>
                  <a:cubicBezTo>
                    <a:pt x="508" y="290"/>
                    <a:pt x="508" y="289"/>
                    <a:pt x="508" y="288"/>
                  </a:cubicBezTo>
                  <a:cubicBezTo>
                    <a:pt x="508" y="287"/>
                    <a:pt x="508" y="287"/>
                    <a:pt x="508" y="286"/>
                  </a:cubicBezTo>
                  <a:cubicBezTo>
                    <a:pt x="508" y="286"/>
                    <a:pt x="508" y="286"/>
                    <a:pt x="508" y="285"/>
                  </a:cubicBezTo>
                  <a:cubicBezTo>
                    <a:pt x="507" y="285"/>
                    <a:pt x="506" y="285"/>
                    <a:pt x="504" y="284"/>
                  </a:cubicBezTo>
                  <a:cubicBezTo>
                    <a:pt x="501" y="282"/>
                    <a:pt x="500" y="279"/>
                    <a:pt x="500" y="277"/>
                  </a:cubicBezTo>
                  <a:cubicBezTo>
                    <a:pt x="500" y="277"/>
                    <a:pt x="500" y="276"/>
                    <a:pt x="500" y="276"/>
                  </a:cubicBezTo>
                  <a:cubicBezTo>
                    <a:pt x="500" y="276"/>
                    <a:pt x="500" y="276"/>
                    <a:pt x="500" y="276"/>
                  </a:cubicBezTo>
                  <a:cubicBezTo>
                    <a:pt x="498" y="273"/>
                    <a:pt x="493" y="269"/>
                    <a:pt x="488" y="267"/>
                  </a:cubicBezTo>
                  <a:cubicBezTo>
                    <a:pt x="484" y="265"/>
                    <a:pt x="482" y="264"/>
                    <a:pt x="477" y="264"/>
                  </a:cubicBezTo>
                  <a:cubicBezTo>
                    <a:pt x="477" y="264"/>
                    <a:pt x="477" y="264"/>
                    <a:pt x="477" y="264"/>
                  </a:cubicBezTo>
                  <a:cubicBezTo>
                    <a:pt x="476" y="264"/>
                    <a:pt x="476" y="264"/>
                    <a:pt x="476" y="264"/>
                  </a:cubicBezTo>
                  <a:cubicBezTo>
                    <a:pt x="476" y="264"/>
                    <a:pt x="476" y="265"/>
                    <a:pt x="476" y="265"/>
                  </a:cubicBezTo>
                  <a:cubicBezTo>
                    <a:pt x="475" y="267"/>
                    <a:pt x="474" y="268"/>
                    <a:pt x="473" y="270"/>
                  </a:cubicBezTo>
                  <a:cubicBezTo>
                    <a:pt x="470" y="275"/>
                    <a:pt x="469" y="276"/>
                    <a:pt x="465" y="277"/>
                  </a:cubicBezTo>
                  <a:cubicBezTo>
                    <a:pt x="464" y="278"/>
                    <a:pt x="463" y="278"/>
                    <a:pt x="462" y="279"/>
                  </a:cubicBezTo>
                  <a:cubicBezTo>
                    <a:pt x="458" y="280"/>
                    <a:pt x="457" y="281"/>
                    <a:pt x="456" y="281"/>
                  </a:cubicBezTo>
                  <a:cubicBezTo>
                    <a:pt x="455" y="281"/>
                    <a:pt x="454" y="282"/>
                    <a:pt x="453" y="282"/>
                  </a:cubicBezTo>
                  <a:cubicBezTo>
                    <a:pt x="453" y="282"/>
                    <a:pt x="452" y="283"/>
                    <a:pt x="452" y="283"/>
                  </a:cubicBezTo>
                  <a:cubicBezTo>
                    <a:pt x="452" y="283"/>
                    <a:pt x="452" y="283"/>
                    <a:pt x="453" y="284"/>
                  </a:cubicBezTo>
                  <a:cubicBezTo>
                    <a:pt x="453" y="285"/>
                    <a:pt x="455" y="286"/>
                    <a:pt x="456" y="288"/>
                  </a:cubicBezTo>
                  <a:cubicBezTo>
                    <a:pt x="460" y="291"/>
                    <a:pt x="464" y="294"/>
                    <a:pt x="464" y="298"/>
                  </a:cubicBezTo>
                  <a:cubicBezTo>
                    <a:pt x="463" y="305"/>
                    <a:pt x="458" y="305"/>
                    <a:pt x="455" y="305"/>
                  </a:cubicBezTo>
                  <a:cubicBezTo>
                    <a:pt x="454" y="305"/>
                    <a:pt x="453" y="305"/>
                    <a:pt x="451" y="305"/>
                  </a:cubicBezTo>
                  <a:cubicBezTo>
                    <a:pt x="449" y="306"/>
                    <a:pt x="448" y="306"/>
                    <a:pt x="447" y="307"/>
                  </a:cubicBezTo>
                  <a:cubicBezTo>
                    <a:pt x="446" y="307"/>
                    <a:pt x="445" y="308"/>
                    <a:pt x="442" y="309"/>
                  </a:cubicBezTo>
                  <a:cubicBezTo>
                    <a:pt x="438" y="310"/>
                    <a:pt x="435" y="309"/>
                    <a:pt x="434" y="304"/>
                  </a:cubicBezTo>
                  <a:cubicBezTo>
                    <a:pt x="433" y="303"/>
                    <a:pt x="433" y="302"/>
                    <a:pt x="432" y="301"/>
                  </a:cubicBezTo>
                  <a:cubicBezTo>
                    <a:pt x="429" y="296"/>
                    <a:pt x="428" y="295"/>
                    <a:pt x="428" y="291"/>
                  </a:cubicBezTo>
                  <a:cubicBezTo>
                    <a:pt x="428" y="290"/>
                    <a:pt x="428" y="289"/>
                    <a:pt x="428" y="288"/>
                  </a:cubicBezTo>
                  <a:cubicBezTo>
                    <a:pt x="428" y="288"/>
                    <a:pt x="428" y="288"/>
                    <a:pt x="428" y="288"/>
                  </a:cubicBezTo>
                  <a:cubicBezTo>
                    <a:pt x="427" y="288"/>
                    <a:pt x="426" y="287"/>
                    <a:pt x="424" y="286"/>
                  </a:cubicBezTo>
                  <a:cubicBezTo>
                    <a:pt x="423" y="284"/>
                    <a:pt x="421" y="281"/>
                    <a:pt x="419" y="278"/>
                  </a:cubicBezTo>
                  <a:cubicBezTo>
                    <a:pt x="418" y="277"/>
                    <a:pt x="416" y="274"/>
                    <a:pt x="414" y="272"/>
                  </a:cubicBezTo>
                  <a:cubicBezTo>
                    <a:pt x="410" y="267"/>
                    <a:pt x="411" y="263"/>
                    <a:pt x="412" y="260"/>
                  </a:cubicBezTo>
                  <a:cubicBezTo>
                    <a:pt x="412" y="258"/>
                    <a:pt x="413" y="257"/>
                    <a:pt x="413" y="255"/>
                  </a:cubicBezTo>
                  <a:cubicBezTo>
                    <a:pt x="413" y="249"/>
                    <a:pt x="416" y="247"/>
                    <a:pt x="418" y="246"/>
                  </a:cubicBezTo>
                  <a:cubicBezTo>
                    <a:pt x="419" y="245"/>
                    <a:pt x="420" y="245"/>
                    <a:pt x="420" y="244"/>
                  </a:cubicBezTo>
                  <a:cubicBezTo>
                    <a:pt x="420" y="244"/>
                    <a:pt x="420" y="244"/>
                    <a:pt x="420" y="244"/>
                  </a:cubicBezTo>
                  <a:cubicBezTo>
                    <a:pt x="420" y="244"/>
                    <a:pt x="420" y="244"/>
                    <a:pt x="419" y="244"/>
                  </a:cubicBezTo>
                  <a:cubicBezTo>
                    <a:pt x="419" y="244"/>
                    <a:pt x="419" y="244"/>
                    <a:pt x="419" y="244"/>
                  </a:cubicBezTo>
                  <a:cubicBezTo>
                    <a:pt x="418" y="244"/>
                    <a:pt x="416" y="245"/>
                    <a:pt x="413" y="244"/>
                  </a:cubicBezTo>
                  <a:cubicBezTo>
                    <a:pt x="409" y="243"/>
                    <a:pt x="408" y="242"/>
                    <a:pt x="407" y="239"/>
                  </a:cubicBezTo>
                  <a:cubicBezTo>
                    <a:pt x="407" y="239"/>
                    <a:pt x="407" y="238"/>
                    <a:pt x="406" y="238"/>
                  </a:cubicBezTo>
                  <a:cubicBezTo>
                    <a:pt x="406" y="238"/>
                    <a:pt x="406" y="238"/>
                    <a:pt x="406" y="238"/>
                  </a:cubicBezTo>
                  <a:cubicBezTo>
                    <a:pt x="406" y="238"/>
                    <a:pt x="405" y="238"/>
                    <a:pt x="405" y="238"/>
                  </a:cubicBezTo>
                  <a:cubicBezTo>
                    <a:pt x="402" y="238"/>
                    <a:pt x="400" y="236"/>
                    <a:pt x="400" y="232"/>
                  </a:cubicBezTo>
                  <a:cubicBezTo>
                    <a:pt x="400" y="228"/>
                    <a:pt x="402" y="226"/>
                    <a:pt x="403" y="225"/>
                  </a:cubicBezTo>
                  <a:cubicBezTo>
                    <a:pt x="404" y="224"/>
                    <a:pt x="404" y="224"/>
                    <a:pt x="405" y="222"/>
                  </a:cubicBezTo>
                  <a:cubicBezTo>
                    <a:pt x="406" y="221"/>
                    <a:pt x="406" y="221"/>
                    <a:pt x="406" y="221"/>
                  </a:cubicBezTo>
                  <a:cubicBezTo>
                    <a:pt x="406" y="221"/>
                    <a:pt x="406" y="221"/>
                    <a:pt x="406" y="221"/>
                  </a:cubicBezTo>
                  <a:cubicBezTo>
                    <a:pt x="405" y="219"/>
                    <a:pt x="405" y="218"/>
                    <a:pt x="406" y="214"/>
                  </a:cubicBezTo>
                  <a:cubicBezTo>
                    <a:pt x="408" y="208"/>
                    <a:pt x="411" y="207"/>
                    <a:pt x="415" y="207"/>
                  </a:cubicBezTo>
                  <a:cubicBezTo>
                    <a:pt x="415" y="207"/>
                    <a:pt x="416" y="207"/>
                    <a:pt x="416" y="207"/>
                  </a:cubicBezTo>
                  <a:cubicBezTo>
                    <a:pt x="416" y="207"/>
                    <a:pt x="416" y="207"/>
                    <a:pt x="415" y="206"/>
                  </a:cubicBezTo>
                  <a:cubicBezTo>
                    <a:pt x="414" y="205"/>
                    <a:pt x="413" y="203"/>
                    <a:pt x="405" y="203"/>
                  </a:cubicBezTo>
                  <a:cubicBezTo>
                    <a:pt x="399" y="204"/>
                    <a:pt x="397" y="204"/>
                    <a:pt x="395" y="200"/>
                  </a:cubicBezTo>
                  <a:cubicBezTo>
                    <a:pt x="394" y="199"/>
                    <a:pt x="394" y="199"/>
                    <a:pt x="393" y="198"/>
                  </a:cubicBezTo>
                  <a:cubicBezTo>
                    <a:pt x="391" y="197"/>
                    <a:pt x="391" y="197"/>
                    <a:pt x="389" y="198"/>
                  </a:cubicBezTo>
                  <a:cubicBezTo>
                    <a:pt x="388" y="198"/>
                    <a:pt x="388" y="199"/>
                    <a:pt x="387" y="199"/>
                  </a:cubicBezTo>
                  <a:cubicBezTo>
                    <a:pt x="386" y="200"/>
                    <a:pt x="385" y="200"/>
                    <a:pt x="385" y="201"/>
                  </a:cubicBezTo>
                  <a:cubicBezTo>
                    <a:pt x="383" y="202"/>
                    <a:pt x="381" y="203"/>
                    <a:pt x="377" y="203"/>
                  </a:cubicBezTo>
                  <a:cubicBezTo>
                    <a:pt x="374" y="202"/>
                    <a:pt x="372" y="200"/>
                    <a:pt x="372" y="199"/>
                  </a:cubicBezTo>
                  <a:cubicBezTo>
                    <a:pt x="372" y="199"/>
                    <a:pt x="371" y="199"/>
                    <a:pt x="371" y="199"/>
                  </a:cubicBezTo>
                  <a:cubicBezTo>
                    <a:pt x="366" y="199"/>
                    <a:pt x="364" y="198"/>
                    <a:pt x="362" y="193"/>
                  </a:cubicBezTo>
                  <a:cubicBezTo>
                    <a:pt x="361" y="193"/>
                    <a:pt x="361" y="192"/>
                    <a:pt x="361" y="191"/>
                  </a:cubicBezTo>
                  <a:cubicBezTo>
                    <a:pt x="359" y="188"/>
                    <a:pt x="359" y="188"/>
                    <a:pt x="355" y="188"/>
                  </a:cubicBezTo>
                  <a:cubicBezTo>
                    <a:pt x="355" y="188"/>
                    <a:pt x="354" y="188"/>
                    <a:pt x="353" y="187"/>
                  </a:cubicBezTo>
                  <a:cubicBezTo>
                    <a:pt x="350" y="187"/>
                    <a:pt x="349" y="187"/>
                    <a:pt x="347" y="189"/>
                  </a:cubicBezTo>
                  <a:cubicBezTo>
                    <a:pt x="346" y="189"/>
                    <a:pt x="346" y="189"/>
                    <a:pt x="346" y="189"/>
                  </a:cubicBezTo>
                  <a:cubicBezTo>
                    <a:pt x="345" y="189"/>
                    <a:pt x="345" y="190"/>
                    <a:pt x="344" y="190"/>
                  </a:cubicBezTo>
                  <a:cubicBezTo>
                    <a:pt x="341" y="192"/>
                    <a:pt x="338" y="193"/>
                    <a:pt x="329" y="194"/>
                  </a:cubicBezTo>
                  <a:cubicBezTo>
                    <a:pt x="325" y="194"/>
                    <a:pt x="323" y="194"/>
                    <a:pt x="321" y="194"/>
                  </a:cubicBezTo>
                  <a:cubicBezTo>
                    <a:pt x="318" y="194"/>
                    <a:pt x="316" y="194"/>
                    <a:pt x="313" y="194"/>
                  </a:cubicBezTo>
                  <a:cubicBezTo>
                    <a:pt x="311" y="194"/>
                    <a:pt x="309" y="194"/>
                    <a:pt x="308" y="194"/>
                  </a:cubicBezTo>
                  <a:cubicBezTo>
                    <a:pt x="305" y="195"/>
                    <a:pt x="302" y="195"/>
                    <a:pt x="297" y="193"/>
                  </a:cubicBezTo>
                  <a:cubicBezTo>
                    <a:pt x="295" y="192"/>
                    <a:pt x="292" y="191"/>
                    <a:pt x="292" y="188"/>
                  </a:cubicBezTo>
                  <a:cubicBezTo>
                    <a:pt x="292" y="188"/>
                    <a:pt x="292" y="188"/>
                    <a:pt x="291" y="188"/>
                  </a:cubicBezTo>
                  <a:cubicBezTo>
                    <a:pt x="287" y="184"/>
                    <a:pt x="286" y="183"/>
                    <a:pt x="284" y="180"/>
                  </a:cubicBezTo>
                  <a:cubicBezTo>
                    <a:pt x="284" y="179"/>
                    <a:pt x="283" y="179"/>
                    <a:pt x="282" y="178"/>
                  </a:cubicBezTo>
                  <a:cubicBezTo>
                    <a:pt x="281" y="176"/>
                    <a:pt x="280" y="175"/>
                    <a:pt x="280" y="175"/>
                  </a:cubicBezTo>
                  <a:cubicBezTo>
                    <a:pt x="280" y="175"/>
                    <a:pt x="279" y="175"/>
                    <a:pt x="279" y="175"/>
                  </a:cubicBezTo>
                  <a:cubicBezTo>
                    <a:pt x="278" y="175"/>
                    <a:pt x="277" y="175"/>
                    <a:pt x="275" y="175"/>
                  </a:cubicBezTo>
                  <a:cubicBezTo>
                    <a:pt x="275" y="175"/>
                    <a:pt x="274" y="175"/>
                    <a:pt x="274" y="175"/>
                  </a:cubicBezTo>
                  <a:cubicBezTo>
                    <a:pt x="273" y="176"/>
                    <a:pt x="272" y="178"/>
                    <a:pt x="269" y="179"/>
                  </a:cubicBezTo>
                  <a:cubicBezTo>
                    <a:pt x="265" y="182"/>
                    <a:pt x="262" y="181"/>
                    <a:pt x="259" y="178"/>
                  </a:cubicBezTo>
                  <a:cubicBezTo>
                    <a:pt x="259" y="177"/>
                    <a:pt x="258" y="177"/>
                    <a:pt x="257" y="176"/>
                  </a:cubicBezTo>
                  <a:cubicBezTo>
                    <a:pt x="254" y="175"/>
                    <a:pt x="240" y="175"/>
                    <a:pt x="233" y="177"/>
                  </a:cubicBezTo>
                  <a:cubicBezTo>
                    <a:pt x="230" y="178"/>
                    <a:pt x="229" y="179"/>
                    <a:pt x="228" y="179"/>
                  </a:cubicBezTo>
                  <a:cubicBezTo>
                    <a:pt x="226" y="180"/>
                    <a:pt x="224" y="181"/>
                    <a:pt x="220" y="181"/>
                  </a:cubicBezTo>
                  <a:cubicBezTo>
                    <a:pt x="214" y="181"/>
                    <a:pt x="212" y="179"/>
                    <a:pt x="210" y="174"/>
                  </a:cubicBezTo>
                  <a:cubicBezTo>
                    <a:pt x="210" y="174"/>
                    <a:pt x="210" y="174"/>
                    <a:pt x="210" y="173"/>
                  </a:cubicBezTo>
                  <a:cubicBezTo>
                    <a:pt x="209" y="172"/>
                    <a:pt x="209" y="171"/>
                    <a:pt x="209" y="170"/>
                  </a:cubicBezTo>
                  <a:cubicBezTo>
                    <a:pt x="209" y="170"/>
                    <a:pt x="209" y="169"/>
                    <a:pt x="209" y="169"/>
                  </a:cubicBezTo>
                  <a:cubicBezTo>
                    <a:pt x="209" y="169"/>
                    <a:pt x="209" y="169"/>
                    <a:pt x="207" y="168"/>
                  </a:cubicBezTo>
                  <a:cubicBezTo>
                    <a:pt x="206" y="167"/>
                    <a:pt x="205" y="167"/>
                    <a:pt x="204" y="167"/>
                  </a:cubicBezTo>
                  <a:cubicBezTo>
                    <a:pt x="201" y="167"/>
                    <a:pt x="198" y="166"/>
                    <a:pt x="195" y="162"/>
                  </a:cubicBezTo>
                  <a:cubicBezTo>
                    <a:pt x="191" y="158"/>
                    <a:pt x="192" y="154"/>
                    <a:pt x="192" y="151"/>
                  </a:cubicBezTo>
                  <a:cubicBezTo>
                    <a:pt x="193" y="150"/>
                    <a:pt x="193" y="149"/>
                    <a:pt x="193" y="147"/>
                  </a:cubicBezTo>
                  <a:cubicBezTo>
                    <a:pt x="192" y="146"/>
                    <a:pt x="192" y="146"/>
                    <a:pt x="192" y="146"/>
                  </a:cubicBezTo>
                  <a:cubicBezTo>
                    <a:pt x="192" y="146"/>
                    <a:pt x="192" y="146"/>
                    <a:pt x="191" y="146"/>
                  </a:cubicBezTo>
                  <a:cubicBezTo>
                    <a:pt x="190" y="145"/>
                    <a:pt x="187" y="144"/>
                    <a:pt x="184" y="141"/>
                  </a:cubicBezTo>
                  <a:cubicBezTo>
                    <a:pt x="182" y="140"/>
                    <a:pt x="181" y="139"/>
                    <a:pt x="181" y="139"/>
                  </a:cubicBezTo>
                  <a:cubicBezTo>
                    <a:pt x="181" y="139"/>
                    <a:pt x="181" y="139"/>
                    <a:pt x="181" y="139"/>
                  </a:cubicBezTo>
                  <a:cubicBezTo>
                    <a:pt x="179" y="139"/>
                    <a:pt x="177" y="139"/>
                    <a:pt x="173" y="137"/>
                  </a:cubicBezTo>
                  <a:cubicBezTo>
                    <a:pt x="166" y="134"/>
                    <a:pt x="165" y="131"/>
                    <a:pt x="166" y="126"/>
                  </a:cubicBezTo>
                  <a:cubicBezTo>
                    <a:pt x="167" y="125"/>
                    <a:pt x="167" y="124"/>
                    <a:pt x="167" y="123"/>
                  </a:cubicBezTo>
                  <a:cubicBezTo>
                    <a:pt x="167" y="122"/>
                    <a:pt x="167" y="122"/>
                    <a:pt x="167" y="122"/>
                  </a:cubicBezTo>
                  <a:cubicBezTo>
                    <a:pt x="166" y="121"/>
                    <a:pt x="164" y="121"/>
                    <a:pt x="163" y="121"/>
                  </a:cubicBezTo>
                  <a:cubicBezTo>
                    <a:pt x="161" y="120"/>
                    <a:pt x="160" y="118"/>
                    <a:pt x="159" y="117"/>
                  </a:cubicBezTo>
                  <a:cubicBezTo>
                    <a:pt x="158" y="117"/>
                    <a:pt x="157" y="116"/>
                    <a:pt x="155" y="115"/>
                  </a:cubicBezTo>
                  <a:cubicBezTo>
                    <a:pt x="151" y="112"/>
                    <a:pt x="150" y="111"/>
                    <a:pt x="149" y="107"/>
                  </a:cubicBezTo>
                  <a:cubicBezTo>
                    <a:pt x="149" y="106"/>
                    <a:pt x="149" y="105"/>
                    <a:pt x="148" y="104"/>
                  </a:cubicBezTo>
                  <a:cubicBezTo>
                    <a:pt x="148" y="103"/>
                    <a:pt x="148" y="103"/>
                    <a:pt x="148" y="103"/>
                  </a:cubicBezTo>
                  <a:cubicBezTo>
                    <a:pt x="146" y="103"/>
                    <a:pt x="144" y="103"/>
                    <a:pt x="142" y="101"/>
                  </a:cubicBezTo>
                  <a:cubicBezTo>
                    <a:pt x="140" y="99"/>
                    <a:pt x="139" y="97"/>
                    <a:pt x="138" y="95"/>
                  </a:cubicBezTo>
                  <a:cubicBezTo>
                    <a:pt x="138" y="94"/>
                    <a:pt x="138" y="92"/>
                    <a:pt x="136" y="90"/>
                  </a:cubicBezTo>
                  <a:cubicBezTo>
                    <a:pt x="133" y="86"/>
                    <a:pt x="132" y="83"/>
                    <a:pt x="136" y="79"/>
                  </a:cubicBezTo>
                  <a:cubicBezTo>
                    <a:pt x="137" y="79"/>
                    <a:pt x="137" y="78"/>
                    <a:pt x="137" y="77"/>
                  </a:cubicBezTo>
                  <a:cubicBezTo>
                    <a:pt x="139" y="73"/>
                    <a:pt x="143" y="72"/>
                    <a:pt x="145" y="72"/>
                  </a:cubicBezTo>
                  <a:cubicBezTo>
                    <a:pt x="146" y="71"/>
                    <a:pt x="147" y="71"/>
                    <a:pt x="148" y="70"/>
                  </a:cubicBezTo>
                  <a:cubicBezTo>
                    <a:pt x="152" y="66"/>
                    <a:pt x="157" y="64"/>
                    <a:pt x="161" y="64"/>
                  </a:cubicBezTo>
                  <a:cubicBezTo>
                    <a:pt x="163" y="64"/>
                    <a:pt x="164" y="63"/>
                    <a:pt x="165" y="63"/>
                  </a:cubicBezTo>
                  <a:cubicBezTo>
                    <a:pt x="164" y="62"/>
                    <a:pt x="164" y="62"/>
                    <a:pt x="164" y="62"/>
                  </a:cubicBezTo>
                  <a:cubicBezTo>
                    <a:pt x="163" y="61"/>
                    <a:pt x="162" y="59"/>
                    <a:pt x="163" y="56"/>
                  </a:cubicBezTo>
                  <a:cubicBezTo>
                    <a:pt x="165" y="51"/>
                    <a:pt x="169" y="51"/>
                    <a:pt x="171" y="51"/>
                  </a:cubicBezTo>
                  <a:cubicBezTo>
                    <a:pt x="171" y="51"/>
                    <a:pt x="171" y="51"/>
                    <a:pt x="171" y="51"/>
                  </a:cubicBezTo>
                  <a:cubicBezTo>
                    <a:pt x="171" y="50"/>
                    <a:pt x="171" y="50"/>
                    <a:pt x="171" y="50"/>
                  </a:cubicBezTo>
                  <a:cubicBezTo>
                    <a:pt x="171" y="49"/>
                    <a:pt x="171" y="48"/>
                    <a:pt x="171" y="47"/>
                  </a:cubicBezTo>
                  <a:cubicBezTo>
                    <a:pt x="171" y="44"/>
                    <a:pt x="171" y="42"/>
                    <a:pt x="172" y="40"/>
                  </a:cubicBezTo>
                  <a:cubicBezTo>
                    <a:pt x="172" y="39"/>
                    <a:pt x="173" y="38"/>
                    <a:pt x="173" y="37"/>
                  </a:cubicBezTo>
                  <a:cubicBezTo>
                    <a:pt x="173" y="37"/>
                    <a:pt x="173" y="36"/>
                    <a:pt x="173" y="36"/>
                  </a:cubicBezTo>
                  <a:cubicBezTo>
                    <a:pt x="173" y="36"/>
                    <a:pt x="173" y="36"/>
                    <a:pt x="173" y="36"/>
                  </a:cubicBezTo>
                  <a:cubicBezTo>
                    <a:pt x="172" y="35"/>
                    <a:pt x="171" y="34"/>
                    <a:pt x="170" y="33"/>
                  </a:cubicBezTo>
                  <a:cubicBezTo>
                    <a:pt x="169" y="31"/>
                    <a:pt x="168" y="29"/>
                    <a:pt x="169" y="27"/>
                  </a:cubicBezTo>
                  <a:cubicBezTo>
                    <a:pt x="168" y="27"/>
                    <a:pt x="166" y="27"/>
                    <a:pt x="165" y="26"/>
                  </a:cubicBezTo>
                  <a:cubicBezTo>
                    <a:pt x="165" y="26"/>
                    <a:pt x="165" y="26"/>
                    <a:pt x="165" y="26"/>
                  </a:cubicBezTo>
                  <a:cubicBezTo>
                    <a:pt x="164" y="27"/>
                    <a:pt x="163" y="28"/>
                    <a:pt x="162" y="28"/>
                  </a:cubicBezTo>
                  <a:cubicBezTo>
                    <a:pt x="156" y="31"/>
                    <a:pt x="153" y="27"/>
                    <a:pt x="151" y="25"/>
                  </a:cubicBezTo>
                  <a:cubicBezTo>
                    <a:pt x="150" y="25"/>
                    <a:pt x="150" y="24"/>
                    <a:pt x="150" y="24"/>
                  </a:cubicBezTo>
                  <a:cubicBezTo>
                    <a:pt x="149" y="25"/>
                    <a:pt x="147" y="25"/>
                    <a:pt x="145" y="24"/>
                  </a:cubicBezTo>
                  <a:cubicBezTo>
                    <a:pt x="138" y="23"/>
                    <a:pt x="139" y="18"/>
                    <a:pt x="139" y="16"/>
                  </a:cubicBezTo>
                  <a:cubicBezTo>
                    <a:pt x="139" y="16"/>
                    <a:pt x="139" y="15"/>
                    <a:pt x="139" y="15"/>
                  </a:cubicBezTo>
                  <a:cubicBezTo>
                    <a:pt x="139" y="14"/>
                    <a:pt x="139" y="14"/>
                    <a:pt x="136" y="11"/>
                  </a:cubicBezTo>
                  <a:cubicBezTo>
                    <a:pt x="136" y="10"/>
                    <a:pt x="135" y="10"/>
                    <a:pt x="134" y="9"/>
                  </a:cubicBezTo>
                  <a:cubicBezTo>
                    <a:pt x="132" y="7"/>
                    <a:pt x="132" y="7"/>
                    <a:pt x="130" y="6"/>
                  </a:cubicBezTo>
                  <a:cubicBezTo>
                    <a:pt x="128" y="6"/>
                    <a:pt x="126" y="5"/>
                    <a:pt x="123" y="3"/>
                  </a:cubicBezTo>
                  <a:cubicBezTo>
                    <a:pt x="123" y="3"/>
                    <a:pt x="123" y="3"/>
                    <a:pt x="123" y="3"/>
                  </a:cubicBezTo>
                  <a:cubicBezTo>
                    <a:pt x="122" y="3"/>
                    <a:pt x="121" y="4"/>
                    <a:pt x="120" y="4"/>
                  </a:cubicBezTo>
                  <a:cubicBezTo>
                    <a:pt x="117" y="4"/>
                    <a:pt x="113" y="0"/>
                    <a:pt x="111" y="1"/>
                  </a:cubicBezTo>
                  <a:cubicBezTo>
                    <a:pt x="108" y="1"/>
                    <a:pt x="105" y="6"/>
                    <a:pt x="101" y="5"/>
                  </a:cubicBezTo>
                  <a:cubicBezTo>
                    <a:pt x="98" y="5"/>
                    <a:pt x="101" y="5"/>
                    <a:pt x="99" y="3"/>
                  </a:cubicBezTo>
                  <a:cubicBezTo>
                    <a:pt x="96" y="1"/>
                    <a:pt x="91" y="2"/>
                    <a:pt x="86" y="2"/>
                  </a:cubicBezTo>
                  <a:cubicBezTo>
                    <a:pt x="81" y="2"/>
                    <a:pt x="79" y="6"/>
                    <a:pt x="75" y="8"/>
                  </a:cubicBezTo>
                  <a:cubicBezTo>
                    <a:pt x="71" y="11"/>
                    <a:pt x="78" y="13"/>
                    <a:pt x="77" y="19"/>
                  </a:cubicBezTo>
                  <a:cubicBezTo>
                    <a:pt x="75" y="24"/>
                    <a:pt x="72" y="24"/>
                    <a:pt x="70" y="26"/>
                  </a:cubicBezTo>
                  <a:cubicBezTo>
                    <a:pt x="67" y="29"/>
                    <a:pt x="67" y="34"/>
                    <a:pt x="69" y="37"/>
                  </a:cubicBezTo>
                  <a:cubicBezTo>
                    <a:pt x="71" y="39"/>
                    <a:pt x="70" y="45"/>
                    <a:pt x="70" y="48"/>
                  </a:cubicBezTo>
                  <a:cubicBezTo>
                    <a:pt x="69" y="51"/>
                    <a:pt x="65" y="54"/>
                    <a:pt x="62" y="55"/>
                  </a:cubicBezTo>
                  <a:cubicBezTo>
                    <a:pt x="59" y="57"/>
                    <a:pt x="50" y="55"/>
                    <a:pt x="46" y="55"/>
                  </a:cubicBezTo>
                  <a:cubicBezTo>
                    <a:pt x="43" y="56"/>
                    <a:pt x="40" y="61"/>
                    <a:pt x="38" y="64"/>
                  </a:cubicBezTo>
                  <a:cubicBezTo>
                    <a:pt x="35" y="66"/>
                    <a:pt x="34" y="68"/>
                    <a:pt x="35" y="72"/>
                  </a:cubicBezTo>
                  <a:cubicBezTo>
                    <a:pt x="35" y="75"/>
                    <a:pt x="47" y="78"/>
                    <a:pt x="46" y="81"/>
                  </a:cubicBezTo>
                  <a:cubicBezTo>
                    <a:pt x="46" y="85"/>
                    <a:pt x="43" y="87"/>
                    <a:pt x="43" y="90"/>
                  </a:cubicBezTo>
                  <a:cubicBezTo>
                    <a:pt x="43" y="93"/>
                    <a:pt x="46" y="96"/>
                    <a:pt x="46" y="99"/>
                  </a:cubicBezTo>
                  <a:cubicBezTo>
                    <a:pt x="45" y="101"/>
                    <a:pt x="38" y="108"/>
                    <a:pt x="37" y="111"/>
                  </a:cubicBezTo>
                  <a:cubicBezTo>
                    <a:pt x="37" y="114"/>
                    <a:pt x="39" y="121"/>
                    <a:pt x="39" y="121"/>
                  </a:cubicBezTo>
                  <a:cubicBezTo>
                    <a:pt x="39" y="121"/>
                    <a:pt x="35" y="127"/>
                    <a:pt x="34" y="128"/>
                  </a:cubicBezTo>
                  <a:cubicBezTo>
                    <a:pt x="32" y="129"/>
                    <a:pt x="38" y="133"/>
                    <a:pt x="39" y="136"/>
                  </a:cubicBezTo>
                  <a:cubicBezTo>
                    <a:pt x="39" y="140"/>
                    <a:pt x="38" y="147"/>
                    <a:pt x="40" y="151"/>
                  </a:cubicBezTo>
                  <a:cubicBezTo>
                    <a:pt x="43" y="155"/>
                    <a:pt x="53" y="162"/>
                    <a:pt x="53" y="162"/>
                  </a:cubicBezTo>
                  <a:cubicBezTo>
                    <a:pt x="53" y="162"/>
                    <a:pt x="59" y="165"/>
                    <a:pt x="64" y="165"/>
                  </a:cubicBezTo>
                  <a:cubicBezTo>
                    <a:pt x="68" y="165"/>
                    <a:pt x="71" y="167"/>
                    <a:pt x="72" y="170"/>
                  </a:cubicBezTo>
                  <a:cubicBezTo>
                    <a:pt x="73" y="173"/>
                    <a:pt x="74" y="183"/>
                    <a:pt x="78" y="186"/>
                  </a:cubicBezTo>
                  <a:cubicBezTo>
                    <a:pt x="82" y="189"/>
                    <a:pt x="87" y="190"/>
                    <a:pt x="88" y="193"/>
                  </a:cubicBezTo>
                  <a:cubicBezTo>
                    <a:pt x="89" y="194"/>
                    <a:pt x="89" y="195"/>
                    <a:pt x="88" y="196"/>
                  </a:cubicBezTo>
                  <a:cubicBezTo>
                    <a:pt x="89" y="197"/>
                    <a:pt x="91" y="197"/>
                    <a:pt x="92" y="198"/>
                  </a:cubicBezTo>
                  <a:cubicBezTo>
                    <a:pt x="93" y="198"/>
                    <a:pt x="95" y="199"/>
                    <a:pt x="97" y="200"/>
                  </a:cubicBezTo>
                  <a:cubicBezTo>
                    <a:pt x="101" y="202"/>
                    <a:pt x="103" y="202"/>
                    <a:pt x="105" y="202"/>
                  </a:cubicBezTo>
                  <a:cubicBezTo>
                    <a:pt x="106" y="202"/>
                    <a:pt x="107" y="202"/>
                    <a:pt x="107" y="202"/>
                  </a:cubicBezTo>
                  <a:cubicBezTo>
                    <a:pt x="108" y="203"/>
                    <a:pt x="109" y="202"/>
                    <a:pt x="110" y="202"/>
                  </a:cubicBezTo>
                  <a:cubicBezTo>
                    <a:pt x="113" y="202"/>
                    <a:pt x="117" y="202"/>
                    <a:pt x="119" y="207"/>
                  </a:cubicBezTo>
                  <a:cubicBezTo>
                    <a:pt x="119" y="207"/>
                    <a:pt x="119" y="207"/>
                    <a:pt x="119" y="207"/>
                  </a:cubicBezTo>
                  <a:cubicBezTo>
                    <a:pt x="122" y="209"/>
                    <a:pt x="123" y="212"/>
                    <a:pt x="122" y="217"/>
                  </a:cubicBezTo>
                  <a:cubicBezTo>
                    <a:pt x="122" y="219"/>
                    <a:pt x="121" y="220"/>
                    <a:pt x="121" y="221"/>
                  </a:cubicBezTo>
                  <a:cubicBezTo>
                    <a:pt x="120" y="225"/>
                    <a:pt x="120" y="226"/>
                    <a:pt x="121" y="230"/>
                  </a:cubicBezTo>
                  <a:cubicBezTo>
                    <a:pt x="123" y="236"/>
                    <a:pt x="123" y="236"/>
                    <a:pt x="126" y="240"/>
                  </a:cubicBezTo>
                  <a:cubicBezTo>
                    <a:pt x="126" y="240"/>
                    <a:pt x="126" y="240"/>
                    <a:pt x="126" y="240"/>
                  </a:cubicBezTo>
                  <a:cubicBezTo>
                    <a:pt x="127" y="241"/>
                    <a:pt x="128" y="241"/>
                    <a:pt x="130" y="242"/>
                  </a:cubicBezTo>
                  <a:cubicBezTo>
                    <a:pt x="132" y="243"/>
                    <a:pt x="137" y="246"/>
                    <a:pt x="135" y="252"/>
                  </a:cubicBezTo>
                  <a:cubicBezTo>
                    <a:pt x="134" y="256"/>
                    <a:pt x="133" y="258"/>
                    <a:pt x="132" y="259"/>
                  </a:cubicBezTo>
                  <a:cubicBezTo>
                    <a:pt x="132" y="259"/>
                    <a:pt x="132" y="260"/>
                    <a:pt x="132" y="260"/>
                  </a:cubicBezTo>
                  <a:cubicBezTo>
                    <a:pt x="132" y="260"/>
                    <a:pt x="132" y="260"/>
                    <a:pt x="132" y="261"/>
                  </a:cubicBezTo>
                  <a:cubicBezTo>
                    <a:pt x="131" y="262"/>
                    <a:pt x="131" y="265"/>
                    <a:pt x="131" y="267"/>
                  </a:cubicBezTo>
                  <a:cubicBezTo>
                    <a:pt x="132" y="268"/>
                    <a:pt x="133" y="269"/>
                    <a:pt x="135" y="271"/>
                  </a:cubicBezTo>
                  <a:cubicBezTo>
                    <a:pt x="136" y="272"/>
                    <a:pt x="137" y="273"/>
                    <a:pt x="138" y="275"/>
                  </a:cubicBezTo>
                  <a:cubicBezTo>
                    <a:pt x="142" y="280"/>
                    <a:pt x="142" y="283"/>
                    <a:pt x="140" y="287"/>
                  </a:cubicBezTo>
                  <a:cubicBezTo>
                    <a:pt x="139" y="288"/>
                    <a:pt x="139" y="288"/>
                    <a:pt x="139" y="289"/>
                  </a:cubicBezTo>
                  <a:cubicBezTo>
                    <a:pt x="138" y="291"/>
                    <a:pt x="137" y="293"/>
                    <a:pt x="134" y="294"/>
                  </a:cubicBezTo>
                  <a:cubicBezTo>
                    <a:pt x="131" y="295"/>
                    <a:pt x="129" y="294"/>
                    <a:pt x="127" y="293"/>
                  </a:cubicBezTo>
                  <a:cubicBezTo>
                    <a:pt x="125" y="292"/>
                    <a:pt x="124" y="291"/>
                    <a:pt x="123" y="290"/>
                  </a:cubicBezTo>
                  <a:cubicBezTo>
                    <a:pt x="121" y="288"/>
                    <a:pt x="119" y="287"/>
                    <a:pt x="117" y="287"/>
                  </a:cubicBezTo>
                  <a:cubicBezTo>
                    <a:pt x="115" y="287"/>
                    <a:pt x="114" y="286"/>
                    <a:pt x="113" y="286"/>
                  </a:cubicBezTo>
                  <a:cubicBezTo>
                    <a:pt x="111" y="285"/>
                    <a:pt x="110" y="285"/>
                    <a:pt x="107" y="286"/>
                  </a:cubicBezTo>
                  <a:cubicBezTo>
                    <a:pt x="106" y="287"/>
                    <a:pt x="106" y="287"/>
                    <a:pt x="106" y="287"/>
                  </a:cubicBezTo>
                  <a:cubicBezTo>
                    <a:pt x="100" y="290"/>
                    <a:pt x="97" y="291"/>
                    <a:pt x="93" y="292"/>
                  </a:cubicBezTo>
                  <a:cubicBezTo>
                    <a:pt x="93" y="292"/>
                    <a:pt x="92" y="292"/>
                    <a:pt x="92" y="292"/>
                  </a:cubicBezTo>
                  <a:cubicBezTo>
                    <a:pt x="92" y="292"/>
                    <a:pt x="92" y="292"/>
                    <a:pt x="92" y="292"/>
                  </a:cubicBezTo>
                  <a:cubicBezTo>
                    <a:pt x="91" y="296"/>
                    <a:pt x="92" y="299"/>
                    <a:pt x="92" y="301"/>
                  </a:cubicBezTo>
                  <a:cubicBezTo>
                    <a:pt x="92" y="302"/>
                    <a:pt x="92" y="302"/>
                    <a:pt x="92" y="303"/>
                  </a:cubicBezTo>
                  <a:cubicBezTo>
                    <a:pt x="92" y="303"/>
                    <a:pt x="92" y="304"/>
                    <a:pt x="92" y="305"/>
                  </a:cubicBezTo>
                  <a:cubicBezTo>
                    <a:pt x="92" y="306"/>
                    <a:pt x="91" y="307"/>
                    <a:pt x="93" y="309"/>
                  </a:cubicBezTo>
                  <a:cubicBezTo>
                    <a:pt x="93" y="310"/>
                    <a:pt x="94" y="311"/>
                    <a:pt x="94" y="312"/>
                  </a:cubicBezTo>
                  <a:cubicBezTo>
                    <a:pt x="96" y="314"/>
                    <a:pt x="98" y="316"/>
                    <a:pt x="97" y="322"/>
                  </a:cubicBezTo>
                  <a:cubicBezTo>
                    <a:pt x="97" y="328"/>
                    <a:pt x="96" y="329"/>
                    <a:pt x="95" y="333"/>
                  </a:cubicBezTo>
                  <a:cubicBezTo>
                    <a:pt x="95" y="334"/>
                    <a:pt x="95" y="334"/>
                    <a:pt x="95" y="334"/>
                  </a:cubicBezTo>
                  <a:cubicBezTo>
                    <a:pt x="93" y="340"/>
                    <a:pt x="86" y="340"/>
                    <a:pt x="83" y="340"/>
                  </a:cubicBezTo>
                  <a:cubicBezTo>
                    <a:pt x="82" y="340"/>
                    <a:pt x="82" y="340"/>
                    <a:pt x="82" y="340"/>
                  </a:cubicBezTo>
                  <a:cubicBezTo>
                    <a:pt x="81" y="339"/>
                    <a:pt x="80" y="339"/>
                    <a:pt x="79" y="339"/>
                  </a:cubicBezTo>
                  <a:cubicBezTo>
                    <a:pt x="74" y="339"/>
                    <a:pt x="69" y="339"/>
                    <a:pt x="65" y="336"/>
                  </a:cubicBezTo>
                  <a:cubicBezTo>
                    <a:pt x="63" y="334"/>
                    <a:pt x="61" y="331"/>
                    <a:pt x="57" y="330"/>
                  </a:cubicBezTo>
                  <a:cubicBezTo>
                    <a:pt x="56" y="330"/>
                    <a:pt x="55" y="329"/>
                    <a:pt x="54" y="329"/>
                  </a:cubicBezTo>
                  <a:cubicBezTo>
                    <a:pt x="54" y="329"/>
                    <a:pt x="54" y="329"/>
                    <a:pt x="54" y="329"/>
                  </a:cubicBezTo>
                  <a:cubicBezTo>
                    <a:pt x="53" y="329"/>
                    <a:pt x="51" y="328"/>
                    <a:pt x="50" y="328"/>
                  </a:cubicBezTo>
                  <a:cubicBezTo>
                    <a:pt x="48" y="327"/>
                    <a:pt x="47" y="327"/>
                    <a:pt x="44" y="328"/>
                  </a:cubicBezTo>
                  <a:cubicBezTo>
                    <a:pt x="43" y="329"/>
                    <a:pt x="42" y="329"/>
                    <a:pt x="42" y="329"/>
                  </a:cubicBezTo>
                  <a:cubicBezTo>
                    <a:pt x="41" y="330"/>
                    <a:pt x="41" y="330"/>
                    <a:pt x="41" y="330"/>
                  </a:cubicBezTo>
                  <a:cubicBezTo>
                    <a:pt x="41" y="330"/>
                    <a:pt x="41" y="330"/>
                    <a:pt x="41" y="330"/>
                  </a:cubicBezTo>
                  <a:cubicBezTo>
                    <a:pt x="43" y="330"/>
                    <a:pt x="45" y="331"/>
                    <a:pt x="46" y="334"/>
                  </a:cubicBezTo>
                  <a:cubicBezTo>
                    <a:pt x="48" y="336"/>
                    <a:pt x="47" y="338"/>
                    <a:pt x="47" y="339"/>
                  </a:cubicBezTo>
                  <a:cubicBezTo>
                    <a:pt x="48" y="340"/>
                    <a:pt x="49" y="340"/>
                    <a:pt x="49" y="340"/>
                  </a:cubicBezTo>
                  <a:cubicBezTo>
                    <a:pt x="51" y="341"/>
                    <a:pt x="54" y="341"/>
                    <a:pt x="54" y="344"/>
                  </a:cubicBezTo>
                  <a:cubicBezTo>
                    <a:pt x="55" y="346"/>
                    <a:pt x="55" y="347"/>
                    <a:pt x="54" y="348"/>
                  </a:cubicBezTo>
                  <a:cubicBezTo>
                    <a:pt x="53" y="350"/>
                    <a:pt x="52" y="351"/>
                    <a:pt x="50" y="351"/>
                  </a:cubicBezTo>
                  <a:cubicBezTo>
                    <a:pt x="50" y="351"/>
                    <a:pt x="49" y="351"/>
                    <a:pt x="48" y="352"/>
                  </a:cubicBezTo>
                  <a:cubicBezTo>
                    <a:pt x="46" y="353"/>
                    <a:pt x="44" y="353"/>
                    <a:pt x="43" y="353"/>
                  </a:cubicBezTo>
                  <a:cubicBezTo>
                    <a:pt x="42" y="353"/>
                    <a:pt x="42" y="353"/>
                    <a:pt x="41" y="354"/>
                  </a:cubicBezTo>
                  <a:cubicBezTo>
                    <a:pt x="39" y="356"/>
                    <a:pt x="35" y="358"/>
                    <a:pt x="33" y="359"/>
                  </a:cubicBezTo>
                  <a:cubicBezTo>
                    <a:pt x="32" y="360"/>
                    <a:pt x="31" y="360"/>
                    <a:pt x="30" y="361"/>
                  </a:cubicBezTo>
                  <a:cubicBezTo>
                    <a:pt x="30" y="361"/>
                    <a:pt x="30" y="361"/>
                    <a:pt x="30" y="361"/>
                  </a:cubicBezTo>
                  <a:cubicBezTo>
                    <a:pt x="31" y="363"/>
                    <a:pt x="32" y="365"/>
                    <a:pt x="31" y="368"/>
                  </a:cubicBezTo>
                  <a:cubicBezTo>
                    <a:pt x="29" y="370"/>
                    <a:pt x="27" y="371"/>
                    <a:pt x="25" y="372"/>
                  </a:cubicBezTo>
                  <a:cubicBezTo>
                    <a:pt x="23" y="372"/>
                    <a:pt x="20" y="372"/>
                    <a:pt x="19" y="372"/>
                  </a:cubicBezTo>
                  <a:cubicBezTo>
                    <a:pt x="18" y="372"/>
                    <a:pt x="17" y="372"/>
                    <a:pt x="17" y="373"/>
                  </a:cubicBezTo>
                  <a:cubicBezTo>
                    <a:pt x="17" y="374"/>
                    <a:pt x="17" y="375"/>
                    <a:pt x="17" y="376"/>
                  </a:cubicBezTo>
                  <a:cubicBezTo>
                    <a:pt x="17" y="378"/>
                    <a:pt x="18" y="382"/>
                    <a:pt x="15" y="386"/>
                  </a:cubicBezTo>
                  <a:cubicBezTo>
                    <a:pt x="14" y="389"/>
                    <a:pt x="11" y="392"/>
                    <a:pt x="9" y="394"/>
                  </a:cubicBezTo>
                  <a:cubicBezTo>
                    <a:pt x="8" y="395"/>
                    <a:pt x="6" y="396"/>
                    <a:pt x="5" y="397"/>
                  </a:cubicBezTo>
                  <a:cubicBezTo>
                    <a:pt x="5" y="398"/>
                    <a:pt x="4" y="399"/>
                    <a:pt x="3" y="399"/>
                  </a:cubicBezTo>
                  <a:cubicBezTo>
                    <a:pt x="3" y="399"/>
                    <a:pt x="3" y="399"/>
                    <a:pt x="3" y="399"/>
                  </a:cubicBezTo>
                  <a:cubicBezTo>
                    <a:pt x="5" y="401"/>
                    <a:pt x="8" y="404"/>
                    <a:pt x="7" y="410"/>
                  </a:cubicBezTo>
                  <a:cubicBezTo>
                    <a:pt x="6" y="414"/>
                    <a:pt x="5" y="415"/>
                    <a:pt x="3" y="417"/>
                  </a:cubicBezTo>
                  <a:cubicBezTo>
                    <a:pt x="3" y="417"/>
                    <a:pt x="3" y="417"/>
                    <a:pt x="3" y="417"/>
                  </a:cubicBezTo>
                  <a:cubicBezTo>
                    <a:pt x="2" y="417"/>
                    <a:pt x="2" y="417"/>
                    <a:pt x="2" y="419"/>
                  </a:cubicBezTo>
                  <a:cubicBezTo>
                    <a:pt x="2" y="422"/>
                    <a:pt x="1" y="424"/>
                    <a:pt x="0" y="425"/>
                  </a:cubicBezTo>
                  <a:cubicBezTo>
                    <a:pt x="0" y="426"/>
                    <a:pt x="0" y="426"/>
                    <a:pt x="0" y="426"/>
                  </a:cubicBezTo>
                  <a:cubicBezTo>
                    <a:pt x="0" y="426"/>
                    <a:pt x="0" y="426"/>
                    <a:pt x="1" y="427"/>
                  </a:cubicBezTo>
                  <a:cubicBezTo>
                    <a:pt x="2" y="428"/>
                    <a:pt x="2" y="428"/>
                    <a:pt x="2" y="428"/>
                  </a:cubicBezTo>
                  <a:cubicBezTo>
                    <a:pt x="5" y="432"/>
                    <a:pt x="6" y="433"/>
                    <a:pt x="5" y="438"/>
                  </a:cubicBezTo>
                  <a:cubicBezTo>
                    <a:pt x="5" y="439"/>
                    <a:pt x="5" y="440"/>
                    <a:pt x="5" y="441"/>
                  </a:cubicBezTo>
                  <a:cubicBezTo>
                    <a:pt x="5" y="441"/>
                    <a:pt x="5" y="442"/>
                    <a:pt x="5" y="442"/>
                  </a:cubicBezTo>
                  <a:cubicBezTo>
                    <a:pt x="5" y="442"/>
                    <a:pt x="5" y="443"/>
                    <a:pt x="6" y="443"/>
                  </a:cubicBezTo>
                  <a:cubicBezTo>
                    <a:pt x="6" y="443"/>
                    <a:pt x="6" y="443"/>
                    <a:pt x="6" y="443"/>
                  </a:cubicBezTo>
                  <a:cubicBezTo>
                    <a:pt x="6" y="443"/>
                    <a:pt x="6" y="443"/>
                    <a:pt x="6" y="443"/>
                  </a:cubicBezTo>
                  <a:cubicBezTo>
                    <a:pt x="10" y="443"/>
                    <a:pt x="12" y="445"/>
                    <a:pt x="14" y="451"/>
                  </a:cubicBezTo>
                  <a:cubicBezTo>
                    <a:pt x="15" y="453"/>
                    <a:pt x="15" y="455"/>
                    <a:pt x="15" y="456"/>
                  </a:cubicBezTo>
                  <a:cubicBezTo>
                    <a:pt x="16" y="459"/>
                    <a:pt x="16" y="459"/>
                    <a:pt x="18" y="462"/>
                  </a:cubicBezTo>
                  <a:cubicBezTo>
                    <a:pt x="20" y="464"/>
                    <a:pt x="21" y="465"/>
                    <a:pt x="22" y="467"/>
                  </a:cubicBezTo>
                  <a:cubicBezTo>
                    <a:pt x="22" y="467"/>
                    <a:pt x="22" y="467"/>
                    <a:pt x="22" y="467"/>
                  </a:cubicBezTo>
                  <a:cubicBezTo>
                    <a:pt x="22" y="467"/>
                    <a:pt x="23" y="467"/>
                    <a:pt x="24" y="467"/>
                  </a:cubicBezTo>
                  <a:cubicBezTo>
                    <a:pt x="26" y="467"/>
                    <a:pt x="27" y="467"/>
                    <a:pt x="28" y="467"/>
                  </a:cubicBezTo>
                  <a:cubicBezTo>
                    <a:pt x="30" y="466"/>
                    <a:pt x="32" y="466"/>
                    <a:pt x="35" y="468"/>
                  </a:cubicBezTo>
                  <a:cubicBezTo>
                    <a:pt x="39" y="470"/>
                    <a:pt x="40" y="472"/>
                    <a:pt x="40" y="477"/>
                  </a:cubicBezTo>
                  <a:cubicBezTo>
                    <a:pt x="40" y="481"/>
                    <a:pt x="42" y="482"/>
                    <a:pt x="42" y="482"/>
                  </a:cubicBezTo>
                  <a:cubicBezTo>
                    <a:pt x="43" y="483"/>
                    <a:pt x="44" y="483"/>
                    <a:pt x="45" y="484"/>
                  </a:cubicBezTo>
                  <a:cubicBezTo>
                    <a:pt x="48" y="486"/>
                    <a:pt x="51" y="488"/>
                    <a:pt x="53" y="491"/>
                  </a:cubicBezTo>
                  <a:cubicBezTo>
                    <a:pt x="53" y="491"/>
                    <a:pt x="53" y="491"/>
                    <a:pt x="53" y="491"/>
                  </a:cubicBezTo>
                  <a:cubicBezTo>
                    <a:pt x="55" y="495"/>
                    <a:pt x="56" y="497"/>
                    <a:pt x="56" y="504"/>
                  </a:cubicBezTo>
                  <a:cubicBezTo>
                    <a:pt x="56" y="506"/>
                    <a:pt x="56" y="508"/>
                    <a:pt x="56" y="509"/>
                  </a:cubicBezTo>
                  <a:cubicBezTo>
                    <a:pt x="57" y="517"/>
                    <a:pt x="57" y="524"/>
                    <a:pt x="55" y="528"/>
                  </a:cubicBezTo>
                  <a:cubicBezTo>
                    <a:pt x="53" y="534"/>
                    <a:pt x="46" y="537"/>
                    <a:pt x="44" y="538"/>
                  </a:cubicBezTo>
                  <a:cubicBezTo>
                    <a:pt x="44" y="538"/>
                    <a:pt x="43" y="538"/>
                    <a:pt x="43" y="538"/>
                  </a:cubicBezTo>
                  <a:cubicBezTo>
                    <a:pt x="42" y="538"/>
                    <a:pt x="41" y="539"/>
                    <a:pt x="41" y="540"/>
                  </a:cubicBezTo>
                  <a:cubicBezTo>
                    <a:pt x="40" y="541"/>
                    <a:pt x="40" y="542"/>
                    <a:pt x="39" y="543"/>
                  </a:cubicBezTo>
                  <a:cubicBezTo>
                    <a:pt x="39" y="543"/>
                    <a:pt x="39" y="544"/>
                    <a:pt x="39" y="544"/>
                  </a:cubicBezTo>
                  <a:cubicBezTo>
                    <a:pt x="39" y="544"/>
                    <a:pt x="39" y="545"/>
                    <a:pt x="40" y="545"/>
                  </a:cubicBezTo>
                  <a:cubicBezTo>
                    <a:pt x="41" y="547"/>
                    <a:pt x="41" y="547"/>
                    <a:pt x="43" y="548"/>
                  </a:cubicBezTo>
                  <a:cubicBezTo>
                    <a:pt x="43" y="549"/>
                    <a:pt x="44" y="549"/>
                    <a:pt x="45" y="550"/>
                  </a:cubicBezTo>
                  <a:cubicBezTo>
                    <a:pt x="46" y="551"/>
                    <a:pt x="46" y="551"/>
                    <a:pt x="47" y="551"/>
                  </a:cubicBezTo>
                  <a:cubicBezTo>
                    <a:pt x="50" y="553"/>
                    <a:pt x="52" y="555"/>
                    <a:pt x="53" y="561"/>
                  </a:cubicBezTo>
                  <a:cubicBezTo>
                    <a:pt x="53" y="565"/>
                    <a:pt x="54" y="566"/>
                    <a:pt x="56" y="568"/>
                  </a:cubicBezTo>
                  <a:cubicBezTo>
                    <a:pt x="57" y="569"/>
                    <a:pt x="57" y="569"/>
                    <a:pt x="58" y="569"/>
                  </a:cubicBezTo>
                  <a:cubicBezTo>
                    <a:pt x="61" y="572"/>
                    <a:pt x="63" y="573"/>
                    <a:pt x="64" y="578"/>
                  </a:cubicBezTo>
                  <a:cubicBezTo>
                    <a:pt x="64" y="578"/>
                    <a:pt x="65" y="578"/>
                    <a:pt x="65" y="578"/>
                  </a:cubicBezTo>
                  <a:cubicBezTo>
                    <a:pt x="65" y="578"/>
                    <a:pt x="65" y="578"/>
                    <a:pt x="65" y="578"/>
                  </a:cubicBezTo>
                  <a:cubicBezTo>
                    <a:pt x="67" y="579"/>
                    <a:pt x="68" y="581"/>
                    <a:pt x="69" y="584"/>
                  </a:cubicBezTo>
                  <a:cubicBezTo>
                    <a:pt x="69" y="586"/>
                    <a:pt x="70" y="587"/>
                    <a:pt x="71" y="588"/>
                  </a:cubicBezTo>
                  <a:cubicBezTo>
                    <a:pt x="72" y="589"/>
                    <a:pt x="73" y="590"/>
                    <a:pt x="75" y="591"/>
                  </a:cubicBezTo>
                  <a:cubicBezTo>
                    <a:pt x="76" y="592"/>
                    <a:pt x="77" y="593"/>
                    <a:pt x="78" y="594"/>
                  </a:cubicBezTo>
                  <a:cubicBezTo>
                    <a:pt x="79" y="595"/>
                    <a:pt x="79" y="595"/>
                    <a:pt x="82" y="597"/>
                  </a:cubicBezTo>
                  <a:cubicBezTo>
                    <a:pt x="84" y="598"/>
                    <a:pt x="85" y="598"/>
                    <a:pt x="86" y="598"/>
                  </a:cubicBezTo>
                  <a:cubicBezTo>
                    <a:pt x="89" y="599"/>
                    <a:pt x="91" y="600"/>
                    <a:pt x="93" y="604"/>
                  </a:cubicBezTo>
                  <a:cubicBezTo>
                    <a:pt x="94" y="606"/>
                    <a:pt x="94" y="607"/>
                    <a:pt x="95" y="608"/>
                  </a:cubicBezTo>
                  <a:cubicBezTo>
                    <a:pt x="96" y="610"/>
                    <a:pt x="98" y="612"/>
                    <a:pt x="98" y="617"/>
                  </a:cubicBezTo>
                  <a:cubicBezTo>
                    <a:pt x="97" y="620"/>
                    <a:pt x="97" y="622"/>
                    <a:pt x="96" y="624"/>
                  </a:cubicBezTo>
                  <a:cubicBezTo>
                    <a:pt x="96" y="624"/>
                    <a:pt x="96" y="624"/>
                    <a:pt x="96" y="625"/>
                  </a:cubicBezTo>
                  <a:cubicBezTo>
                    <a:pt x="102" y="623"/>
                    <a:pt x="104" y="626"/>
                    <a:pt x="105" y="629"/>
                  </a:cubicBezTo>
                  <a:cubicBezTo>
                    <a:pt x="106" y="629"/>
                    <a:pt x="106" y="629"/>
                    <a:pt x="106" y="629"/>
                  </a:cubicBezTo>
                  <a:cubicBezTo>
                    <a:pt x="106" y="629"/>
                    <a:pt x="106" y="629"/>
                    <a:pt x="106" y="629"/>
                  </a:cubicBezTo>
                  <a:cubicBezTo>
                    <a:pt x="108" y="631"/>
                    <a:pt x="109" y="634"/>
                    <a:pt x="108" y="638"/>
                  </a:cubicBezTo>
                  <a:cubicBezTo>
                    <a:pt x="108" y="641"/>
                    <a:pt x="107" y="642"/>
                    <a:pt x="106" y="644"/>
                  </a:cubicBezTo>
                  <a:cubicBezTo>
                    <a:pt x="107" y="645"/>
                    <a:pt x="110" y="646"/>
                    <a:pt x="111" y="647"/>
                  </a:cubicBezTo>
                  <a:cubicBezTo>
                    <a:pt x="111" y="647"/>
                    <a:pt x="111" y="647"/>
                    <a:pt x="112" y="647"/>
                  </a:cubicBezTo>
                  <a:cubicBezTo>
                    <a:pt x="112" y="647"/>
                    <a:pt x="112" y="647"/>
                    <a:pt x="113" y="647"/>
                  </a:cubicBezTo>
                  <a:cubicBezTo>
                    <a:pt x="118" y="645"/>
                    <a:pt x="125" y="644"/>
                    <a:pt x="129" y="649"/>
                  </a:cubicBezTo>
                  <a:cubicBezTo>
                    <a:pt x="129" y="650"/>
                    <a:pt x="130" y="651"/>
                    <a:pt x="130" y="651"/>
                  </a:cubicBezTo>
                  <a:cubicBezTo>
                    <a:pt x="132" y="655"/>
                    <a:pt x="132" y="656"/>
                    <a:pt x="131" y="661"/>
                  </a:cubicBezTo>
                  <a:cubicBezTo>
                    <a:pt x="130" y="664"/>
                    <a:pt x="129" y="666"/>
                    <a:pt x="128" y="667"/>
                  </a:cubicBezTo>
                  <a:cubicBezTo>
                    <a:pt x="127" y="667"/>
                    <a:pt x="127" y="668"/>
                    <a:pt x="126" y="671"/>
                  </a:cubicBezTo>
                  <a:cubicBezTo>
                    <a:pt x="126" y="676"/>
                    <a:pt x="125" y="678"/>
                    <a:pt x="125" y="680"/>
                  </a:cubicBezTo>
                  <a:cubicBezTo>
                    <a:pt x="125" y="681"/>
                    <a:pt x="125" y="682"/>
                    <a:pt x="125" y="684"/>
                  </a:cubicBezTo>
                  <a:cubicBezTo>
                    <a:pt x="124" y="686"/>
                    <a:pt x="123" y="687"/>
                    <a:pt x="123" y="688"/>
                  </a:cubicBezTo>
                  <a:cubicBezTo>
                    <a:pt x="122" y="689"/>
                    <a:pt x="122" y="690"/>
                    <a:pt x="122" y="692"/>
                  </a:cubicBezTo>
                  <a:cubicBezTo>
                    <a:pt x="121" y="698"/>
                    <a:pt x="120" y="701"/>
                    <a:pt x="115" y="704"/>
                  </a:cubicBezTo>
                  <a:cubicBezTo>
                    <a:pt x="108" y="710"/>
                    <a:pt x="106" y="712"/>
                    <a:pt x="106" y="713"/>
                  </a:cubicBezTo>
                  <a:cubicBezTo>
                    <a:pt x="106" y="714"/>
                    <a:pt x="107" y="716"/>
                    <a:pt x="107" y="718"/>
                  </a:cubicBezTo>
                  <a:cubicBezTo>
                    <a:pt x="107" y="720"/>
                    <a:pt x="108" y="723"/>
                    <a:pt x="108" y="725"/>
                  </a:cubicBezTo>
                  <a:cubicBezTo>
                    <a:pt x="107" y="728"/>
                    <a:pt x="106" y="730"/>
                    <a:pt x="105" y="731"/>
                  </a:cubicBezTo>
                  <a:cubicBezTo>
                    <a:pt x="104" y="732"/>
                    <a:pt x="104" y="732"/>
                    <a:pt x="104" y="734"/>
                  </a:cubicBezTo>
                  <a:cubicBezTo>
                    <a:pt x="104" y="736"/>
                    <a:pt x="104" y="740"/>
                    <a:pt x="104" y="744"/>
                  </a:cubicBezTo>
                  <a:cubicBezTo>
                    <a:pt x="104" y="749"/>
                    <a:pt x="103" y="757"/>
                    <a:pt x="105" y="760"/>
                  </a:cubicBezTo>
                  <a:cubicBezTo>
                    <a:pt x="106" y="762"/>
                    <a:pt x="106" y="762"/>
                    <a:pt x="107" y="763"/>
                  </a:cubicBezTo>
                  <a:cubicBezTo>
                    <a:pt x="109" y="765"/>
                    <a:pt x="110" y="767"/>
                    <a:pt x="110" y="773"/>
                  </a:cubicBezTo>
                  <a:cubicBezTo>
                    <a:pt x="110" y="777"/>
                    <a:pt x="109" y="781"/>
                    <a:pt x="108" y="783"/>
                  </a:cubicBezTo>
                  <a:cubicBezTo>
                    <a:pt x="107" y="787"/>
                    <a:pt x="106" y="788"/>
                    <a:pt x="108" y="791"/>
                  </a:cubicBezTo>
                  <a:cubicBezTo>
                    <a:pt x="109" y="793"/>
                    <a:pt x="111" y="795"/>
                    <a:pt x="112" y="796"/>
                  </a:cubicBezTo>
                  <a:cubicBezTo>
                    <a:pt x="114" y="798"/>
                    <a:pt x="115" y="800"/>
                    <a:pt x="116" y="803"/>
                  </a:cubicBezTo>
                  <a:cubicBezTo>
                    <a:pt x="116" y="803"/>
                    <a:pt x="116" y="803"/>
                    <a:pt x="116" y="804"/>
                  </a:cubicBezTo>
                  <a:cubicBezTo>
                    <a:pt x="117" y="805"/>
                    <a:pt x="118" y="807"/>
                    <a:pt x="118" y="811"/>
                  </a:cubicBezTo>
                  <a:cubicBezTo>
                    <a:pt x="118" y="812"/>
                    <a:pt x="118" y="813"/>
                    <a:pt x="118" y="814"/>
                  </a:cubicBezTo>
                  <a:cubicBezTo>
                    <a:pt x="118" y="817"/>
                    <a:pt x="118" y="817"/>
                    <a:pt x="120" y="818"/>
                  </a:cubicBezTo>
                  <a:cubicBezTo>
                    <a:pt x="121" y="819"/>
                    <a:pt x="121" y="819"/>
                    <a:pt x="122" y="819"/>
                  </a:cubicBezTo>
                  <a:cubicBezTo>
                    <a:pt x="125" y="819"/>
                    <a:pt x="127" y="820"/>
                    <a:pt x="129" y="824"/>
                  </a:cubicBezTo>
                  <a:cubicBezTo>
                    <a:pt x="131" y="826"/>
                    <a:pt x="137" y="832"/>
                    <a:pt x="141" y="837"/>
                  </a:cubicBezTo>
                  <a:cubicBezTo>
                    <a:pt x="146" y="842"/>
                    <a:pt x="149" y="845"/>
                    <a:pt x="151" y="848"/>
                  </a:cubicBezTo>
                  <a:cubicBezTo>
                    <a:pt x="152" y="847"/>
                    <a:pt x="152" y="847"/>
                    <a:pt x="152" y="847"/>
                  </a:cubicBezTo>
                  <a:cubicBezTo>
                    <a:pt x="152" y="847"/>
                    <a:pt x="153" y="846"/>
                    <a:pt x="152" y="845"/>
                  </a:cubicBezTo>
                  <a:cubicBezTo>
                    <a:pt x="152" y="844"/>
                    <a:pt x="151" y="844"/>
                    <a:pt x="151" y="843"/>
                  </a:cubicBezTo>
                  <a:cubicBezTo>
                    <a:pt x="148" y="841"/>
                    <a:pt x="145" y="837"/>
                    <a:pt x="144" y="833"/>
                  </a:cubicBezTo>
                  <a:cubicBezTo>
                    <a:pt x="144" y="832"/>
                    <a:pt x="143" y="829"/>
                    <a:pt x="145" y="827"/>
                  </a:cubicBezTo>
                  <a:cubicBezTo>
                    <a:pt x="147" y="825"/>
                    <a:pt x="150" y="825"/>
                    <a:pt x="152" y="825"/>
                  </a:cubicBezTo>
                  <a:cubicBezTo>
                    <a:pt x="157" y="825"/>
                    <a:pt x="161" y="827"/>
                    <a:pt x="165" y="829"/>
                  </a:cubicBezTo>
                  <a:cubicBezTo>
                    <a:pt x="167" y="831"/>
                    <a:pt x="168" y="832"/>
                    <a:pt x="174" y="832"/>
                  </a:cubicBezTo>
                  <a:cubicBezTo>
                    <a:pt x="176" y="832"/>
                    <a:pt x="178" y="832"/>
                    <a:pt x="179" y="832"/>
                  </a:cubicBezTo>
                  <a:cubicBezTo>
                    <a:pt x="182" y="832"/>
                    <a:pt x="185" y="832"/>
                    <a:pt x="187" y="835"/>
                  </a:cubicBezTo>
                  <a:cubicBezTo>
                    <a:pt x="190" y="839"/>
                    <a:pt x="190" y="839"/>
                    <a:pt x="190" y="839"/>
                  </a:cubicBezTo>
                  <a:cubicBezTo>
                    <a:pt x="190" y="839"/>
                    <a:pt x="190" y="839"/>
                    <a:pt x="190" y="839"/>
                  </a:cubicBezTo>
                  <a:cubicBezTo>
                    <a:pt x="190" y="839"/>
                    <a:pt x="190" y="839"/>
                    <a:pt x="190" y="839"/>
                  </a:cubicBezTo>
                  <a:cubicBezTo>
                    <a:pt x="192" y="839"/>
                    <a:pt x="192" y="839"/>
                    <a:pt x="193" y="839"/>
                  </a:cubicBezTo>
                  <a:cubicBezTo>
                    <a:pt x="196" y="839"/>
                    <a:pt x="199" y="839"/>
                    <a:pt x="203" y="842"/>
                  </a:cubicBezTo>
                  <a:cubicBezTo>
                    <a:pt x="205" y="844"/>
                    <a:pt x="206" y="845"/>
                    <a:pt x="207" y="846"/>
                  </a:cubicBezTo>
                  <a:cubicBezTo>
                    <a:pt x="207" y="846"/>
                    <a:pt x="207" y="846"/>
                    <a:pt x="207" y="846"/>
                  </a:cubicBezTo>
                  <a:cubicBezTo>
                    <a:pt x="208" y="846"/>
                    <a:pt x="209" y="846"/>
                    <a:pt x="210" y="846"/>
                  </a:cubicBezTo>
                  <a:cubicBezTo>
                    <a:pt x="214" y="845"/>
                    <a:pt x="214" y="845"/>
                    <a:pt x="216" y="844"/>
                  </a:cubicBezTo>
                  <a:cubicBezTo>
                    <a:pt x="216" y="843"/>
                    <a:pt x="217" y="843"/>
                    <a:pt x="218" y="842"/>
                  </a:cubicBezTo>
                  <a:cubicBezTo>
                    <a:pt x="220" y="841"/>
                    <a:pt x="222" y="841"/>
                    <a:pt x="223" y="841"/>
                  </a:cubicBezTo>
                  <a:cubicBezTo>
                    <a:pt x="223" y="841"/>
                    <a:pt x="223" y="841"/>
                    <a:pt x="223" y="841"/>
                  </a:cubicBezTo>
                  <a:cubicBezTo>
                    <a:pt x="223" y="840"/>
                    <a:pt x="223" y="839"/>
                    <a:pt x="223" y="837"/>
                  </a:cubicBezTo>
                  <a:cubicBezTo>
                    <a:pt x="223" y="835"/>
                    <a:pt x="223" y="831"/>
                    <a:pt x="226" y="827"/>
                  </a:cubicBezTo>
                  <a:cubicBezTo>
                    <a:pt x="229" y="823"/>
                    <a:pt x="233" y="822"/>
                    <a:pt x="237" y="821"/>
                  </a:cubicBezTo>
                  <a:cubicBezTo>
                    <a:pt x="238" y="821"/>
                    <a:pt x="239" y="820"/>
                    <a:pt x="240" y="820"/>
                  </a:cubicBezTo>
                  <a:cubicBezTo>
                    <a:pt x="244" y="819"/>
                    <a:pt x="249" y="814"/>
                    <a:pt x="254" y="809"/>
                  </a:cubicBezTo>
                  <a:cubicBezTo>
                    <a:pt x="255" y="808"/>
                    <a:pt x="255" y="808"/>
                    <a:pt x="255" y="808"/>
                  </a:cubicBezTo>
                  <a:cubicBezTo>
                    <a:pt x="257" y="806"/>
                    <a:pt x="257" y="805"/>
                    <a:pt x="258" y="804"/>
                  </a:cubicBezTo>
                  <a:cubicBezTo>
                    <a:pt x="259" y="800"/>
                    <a:pt x="261" y="798"/>
                    <a:pt x="267" y="798"/>
                  </a:cubicBezTo>
                  <a:cubicBezTo>
                    <a:pt x="270" y="798"/>
                    <a:pt x="275" y="797"/>
                    <a:pt x="279" y="797"/>
                  </a:cubicBezTo>
                  <a:cubicBezTo>
                    <a:pt x="284" y="797"/>
                    <a:pt x="288" y="797"/>
                    <a:pt x="290" y="797"/>
                  </a:cubicBezTo>
                  <a:cubicBezTo>
                    <a:pt x="296" y="796"/>
                    <a:pt x="296" y="795"/>
                    <a:pt x="296" y="793"/>
                  </a:cubicBezTo>
                  <a:cubicBezTo>
                    <a:pt x="296" y="792"/>
                    <a:pt x="296" y="791"/>
                    <a:pt x="296" y="789"/>
                  </a:cubicBezTo>
                  <a:cubicBezTo>
                    <a:pt x="295" y="786"/>
                    <a:pt x="294" y="780"/>
                    <a:pt x="300" y="776"/>
                  </a:cubicBezTo>
                  <a:cubicBezTo>
                    <a:pt x="305" y="772"/>
                    <a:pt x="315" y="767"/>
                    <a:pt x="318" y="765"/>
                  </a:cubicBezTo>
                  <a:cubicBezTo>
                    <a:pt x="321" y="764"/>
                    <a:pt x="326" y="764"/>
                    <a:pt x="331" y="770"/>
                  </a:cubicBezTo>
                  <a:cubicBezTo>
                    <a:pt x="334" y="772"/>
                    <a:pt x="340" y="774"/>
                    <a:pt x="345" y="776"/>
                  </a:cubicBezTo>
                  <a:cubicBezTo>
                    <a:pt x="346" y="776"/>
                    <a:pt x="346" y="776"/>
                    <a:pt x="346" y="776"/>
                  </a:cubicBezTo>
                  <a:cubicBezTo>
                    <a:pt x="347" y="777"/>
                    <a:pt x="349" y="777"/>
                    <a:pt x="350" y="777"/>
                  </a:cubicBezTo>
                  <a:cubicBezTo>
                    <a:pt x="353" y="776"/>
                    <a:pt x="358" y="776"/>
                    <a:pt x="360" y="782"/>
                  </a:cubicBezTo>
                  <a:cubicBezTo>
                    <a:pt x="361" y="787"/>
                    <a:pt x="364" y="793"/>
                    <a:pt x="366" y="796"/>
                  </a:cubicBezTo>
                  <a:cubicBezTo>
                    <a:pt x="366" y="796"/>
                    <a:pt x="367" y="797"/>
                    <a:pt x="368" y="798"/>
                  </a:cubicBezTo>
                  <a:cubicBezTo>
                    <a:pt x="370" y="799"/>
                    <a:pt x="374" y="802"/>
                    <a:pt x="372" y="807"/>
                  </a:cubicBezTo>
                  <a:cubicBezTo>
                    <a:pt x="371" y="810"/>
                    <a:pt x="368" y="812"/>
                    <a:pt x="366" y="813"/>
                  </a:cubicBezTo>
                  <a:cubicBezTo>
                    <a:pt x="365" y="813"/>
                    <a:pt x="364" y="814"/>
                    <a:pt x="364" y="814"/>
                  </a:cubicBezTo>
                  <a:cubicBezTo>
                    <a:pt x="363" y="815"/>
                    <a:pt x="362" y="816"/>
                    <a:pt x="362" y="817"/>
                  </a:cubicBezTo>
                  <a:cubicBezTo>
                    <a:pt x="362" y="818"/>
                    <a:pt x="361" y="818"/>
                    <a:pt x="361" y="819"/>
                  </a:cubicBezTo>
                  <a:cubicBezTo>
                    <a:pt x="360" y="821"/>
                    <a:pt x="358" y="821"/>
                    <a:pt x="357" y="821"/>
                  </a:cubicBezTo>
                  <a:cubicBezTo>
                    <a:pt x="356" y="822"/>
                    <a:pt x="356" y="822"/>
                    <a:pt x="356" y="822"/>
                  </a:cubicBezTo>
                  <a:cubicBezTo>
                    <a:pt x="355" y="824"/>
                    <a:pt x="352" y="832"/>
                    <a:pt x="350" y="838"/>
                  </a:cubicBezTo>
                  <a:cubicBezTo>
                    <a:pt x="347" y="844"/>
                    <a:pt x="346" y="847"/>
                    <a:pt x="346" y="848"/>
                  </a:cubicBezTo>
                  <a:cubicBezTo>
                    <a:pt x="345" y="848"/>
                    <a:pt x="345" y="849"/>
                    <a:pt x="344" y="850"/>
                  </a:cubicBezTo>
                  <a:cubicBezTo>
                    <a:pt x="344" y="850"/>
                    <a:pt x="344" y="850"/>
                    <a:pt x="344" y="851"/>
                  </a:cubicBezTo>
                  <a:cubicBezTo>
                    <a:pt x="344" y="851"/>
                    <a:pt x="344" y="851"/>
                    <a:pt x="344" y="851"/>
                  </a:cubicBezTo>
                  <a:cubicBezTo>
                    <a:pt x="344" y="851"/>
                    <a:pt x="345" y="852"/>
                    <a:pt x="345" y="853"/>
                  </a:cubicBezTo>
                  <a:cubicBezTo>
                    <a:pt x="348" y="856"/>
                    <a:pt x="350" y="860"/>
                    <a:pt x="353" y="861"/>
                  </a:cubicBezTo>
                  <a:cubicBezTo>
                    <a:pt x="354" y="862"/>
                    <a:pt x="354" y="862"/>
                    <a:pt x="354" y="862"/>
                  </a:cubicBezTo>
                  <a:cubicBezTo>
                    <a:pt x="354" y="862"/>
                    <a:pt x="355" y="862"/>
                    <a:pt x="355" y="862"/>
                  </a:cubicBezTo>
                  <a:cubicBezTo>
                    <a:pt x="355" y="862"/>
                    <a:pt x="355" y="862"/>
                    <a:pt x="356" y="861"/>
                  </a:cubicBezTo>
                  <a:cubicBezTo>
                    <a:pt x="356" y="860"/>
                    <a:pt x="356" y="859"/>
                    <a:pt x="356" y="859"/>
                  </a:cubicBezTo>
                  <a:cubicBezTo>
                    <a:pt x="357" y="854"/>
                    <a:pt x="361" y="854"/>
                    <a:pt x="364" y="854"/>
                  </a:cubicBezTo>
                  <a:cubicBezTo>
                    <a:pt x="367" y="854"/>
                    <a:pt x="372" y="852"/>
                    <a:pt x="378" y="849"/>
                  </a:cubicBezTo>
                  <a:cubicBezTo>
                    <a:pt x="383" y="847"/>
                    <a:pt x="392" y="842"/>
                    <a:pt x="394" y="840"/>
                  </a:cubicBezTo>
                  <a:cubicBezTo>
                    <a:pt x="396" y="837"/>
                    <a:pt x="407" y="828"/>
                    <a:pt x="412" y="827"/>
                  </a:cubicBezTo>
                  <a:cubicBezTo>
                    <a:pt x="412" y="826"/>
                    <a:pt x="413" y="826"/>
                    <a:pt x="413" y="826"/>
                  </a:cubicBezTo>
                  <a:cubicBezTo>
                    <a:pt x="416" y="822"/>
                    <a:pt x="420" y="823"/>
                    <a:pt x="423" y="826"/>
                  </a:cubicBezTo>
                  <a:cubicBezTo>
                    <a:pt x="427" y="828"/>
                    <a:pt x="435" y="831"/>
                    <a:pt x="441" y="832"/>
                  </a:cubicBezTo>
                  <a:cubicBezTo>
                    <a:pt x="441" y="832"/>
                    <a:pt x="442" y="831"/>
                    <a:pt x="442" y="831"/>
                  </a:cubicBezTo>
                  <a:cubicBezTo>
                    <a:pt x="442" y="831"/>
                    <a:pt x="442" y="831"/>
                    <a:pt x="442" y="829"/>
                  </a:cubicBezTo>
                  <a:cubicBezTo>
                    <a:pt x="442" y="828"/>
                    <a:pt x="442" y="828"/>
                    <a:pt x="442" y="828"/>
                  </a:cubicBezTo>
                  <a:cubicBezTo>
                    <a:pt x="442" y="824"/>
                    <a:pt x="442" y="820"/>
                    <a:pt x="446" y="816"/>
                  </a:cubicBezTo>
                  <a:cubicBezTo>
                    <a:pt x="446" y="815"/>
                    <a:pt x="447" y="809"/>
                    <a:pt x="447" y="804"/>
                  </a:cubicBezTo>
                  <a:cubicBezTo>
                    <a:pt x="447" y="803"/>
                    <a:pt x="447" y="803"/>
                    <a:pt x="447" y="803"/>
                  </a:cubicBezTo>
                  <a:cubicBezTo>
                    <a:pt x="448" y="802"/>
                    <a:pt x="448" y="802"/>
                    <a:pt x="448" y="802"/>
                  </a:cubicBezTo>
                  <a:cubicBezTo>
                    <a:pt x="448" y="802"/>
                    <a:pt x="450" y="798"/>
                    <a:pt x="451" y="794"/>
                  </a:cubicBezTo>
                  <a:cubicBezTo>
                    <a:pt x="452" y="792"/>
                    <a:pt x="452" y="791"/>
                    <a:pt x="452" y="790"/>
                  </a:cubicBezTo>
                  <a:cubicBezTo>
                    <a:pt x="452" y="787"/>
                    <a:pt x="453" y="785"/>
                    <a:pt x="454" y="783"/>
                  </a:cubicBezTo>
                  <a:cubicBezTo>
                    <a:pt x="455" y="781"/>
                    <a:pt x="458" y="777"/>
                    <a:pt x="465" y="778"/>
                  </a:cubicBezTo>
                  <a:cubicBezTo>
                    <a:pt x="466" y="778"/>
                    <a:pt x="467" y="779"/>
                    <a:pt x="469" y="779"/>
                  </a:cubicBezTo>
                  <a:cubicBezTo>
                    <a:pt x="474" y="779"/>
                    <a:pt x="481" y="780"/>
                    <a:pt x="486" y="783"/>
                  </a:cubicBezTo>
                  <a:cubicBezTo>
                    <a:pt x="488" y="784"/>
                    <a:pt x="490" y="785"/>
                    <a:pt x="492" y="786"/>
                  </a:cubicBezTo>
                  <a:cubicBezTo>
                    <a:pt x="492" y="786"/>
                    <a:pt x="493" y="786"/>
                    <a:pt x="493" y="787"/>
                  </a:cubicBezTo>
                  <a:cubicBezTo>
                    <a:pt x="493" y="787"/>
                    <a:pt x="493" y="787"/>
                    <a:pt x="493" y="787"/>
                  </a:cubicBezTo>
                  <a:cubicBezTo>
                    <a:pt x="494" y="786"/>
                    <a:pt x="495" y="785"/>
                    <a:pt x="496" y="784"/>
                  </a:cubicBezTo>
                  <a:cubicBezTo>
                    <a:pt x="499" y="781"/>
                    <a:pt x="501" y="778"/>
                    <a:pt x="503" y="777"/>
                  </a:cubicBezTo>
                  <a:cubicBezTo>
                    <a:pt x="508" y="775"/>
                    <a:pt x="512" y="777"/>
                    <a:pt x="515" y="782"/>
                  </a:cubicBezTo>
                  <a:cubicBezTo>
                    <a:pt x="515" y="784"/>
                    <a:pt x="516" y="784"/>
                    <a:pt x="517" y="785"/>
                  </a:cubicBezTo>
                  <a:cubicBezTo>
                    <a:pt x="518" y="787"/>
                    <a:pt x="520" y="788"/>
                    <a:pt x="522" y="792"/>
                  </a:cubicBezTo>
                  <a:cubicBezTo>
                    <a:pt x="524" y="795"/>
                    <a:pt x="525" y="796"/>
                    <a:pt x="527" y="798"/>
                  </a:cubicBezTo>
                  <a:cubicBezTo>
                    <a:pt x="529" y="800"/>
                    <a:pt x="532" y="802"/>
                    <a:pt x="530" y="807"/>
                  </a:cubicBezTo>
                  <a:cubicBezTo>
                    <a:pt x="530" y="809"/>
                    <a:pt x="530" y="809"/>
                    <a:pt x="530" y="809"/>
                  </a:cubicBezTo>
                  <a:cubicBezTo>
                    <a:pt x="529" y="812"/>
                    <a:pt x="529" y="815"/>
                    <a:pt x="529" y="816"/>
                  </a:cubicBezTo>
                  <a:cubicBezTo>
                    <a:pt x="529" y="816"/>
                    <a:pt x="530" y="818"/>
                    <a:pt x="530" y="819"/>
                  </a:cubicBezTo>
                  <a:cubicBezTo>
                    <a:pt x="533" y="823"/>
                    <a:pt x="534" y="826"/>
                    <a:pt x="535" y="829"/>
                  </a:cubicBezTo>
                  <a:cubicBezTo>
                    <a:pt x="535" y="830"/>
                    <a:pt x="535" y="831"/>
                    <a:pt x="535" y="832"/>
                  </a:cubicBezTo>
                  <a:cubicBezTo>
                    <a:pt x="536" y="834"/>
                    <a:pt x="537" y="837"/>
                    <a:pt x="537" y="840"/>
                  </a:cubicBezTo>
                  <a:cubicBezTo>
                    <a:pt x="537" y="845"/>
                    <a:pt x="540" y="851"/>
                    <a:pt x="543" y="854"/>
                  </a:cubicBezTo>
                  <a:cubicBezTo>
                    <a:pt x="544" y="856"/>
                    <a:pt x="546" y="858"/>
                    <a:pt x="548" y="860"/>
                  </a:cubicBezTo>
                  <a:cubicBezTo>
                    <a:pt x="552" y="865"/>
                    <a:pt x="555" y="868"/>
                    <a:pt x="556" y="871"/>
                  </a:cubicBezTo>
                  <a:cubicBezTo>
                    <a:pt x="558" y="873"/>
                    <a:pt x="562" y="877"/>
                    <a:pt x="567" y="881"/>
                  </a:cubicBezTo>
                  <a:cubicBezTo>
                    <a:pt x="569" y="883"/>
                    <a:pt x="574" y="885"/>
                    <a:pt x="578" y="887"/>
                  </a:cubicBezTo>
                  <a:cubicBezTo>
                    <a:pt x="583" y="888"/>
                    <a:pt x="586" y="890"/>
                    <a:pt x="589" y="892"/>
                  </a:cubicBezTo>
                  <a:cubicBezTo>
                    <a:pt x="589" y="892"/>
                    <a:pt x="590" y="892"/>
                    <a:pt x="590" y="893"/>
                  </a:cubicBezTo>
                  <a:cubicBezTo>
                    <a:pt x="594" y="895"/>
                    <a:pt x="596" y="897"/>
                    <a:pt x="600" y="902"/>
                  </a:cubicBezTo>
                  <a:cubicBezTo>
                    <a:pt x="602" y="906"/>
                    <a:pt x="607" y="908"/>
                    <a:pt x="610" y="911"/>
                  </a:cubicBezTo>
                  <a:cubicBezTo>
                    <a:pt x="613" y="912"/>
                    <a:pt x="615" y="913"/>
                    <a:pt x="616" y="915"/>
                  </a:cubicBezTo>
                  <a:cubicBezTo>
                    <a:pt x="617" y="916"/>
                    <a:pt x="617" y="916"/>
                    <a:pt x="617" y="916"/>
                  </a:cubicBezTo>
                  <a:cubicBezTo>
                    <a:pt x="618" y="916"/>
                    <a:pt x="619" y="917"/>
                    <a:pt x="619" y="917"/>
                  </a:cubicBezTo>
                  <a:cubicBezTo>
                    <a:pt x="620" y="917"/>
                    <a:pt x="621" y="917"/>
                    <a:pt x="621" y="916"/>
                  </a:cubicBezTo>
                  <a:cubicBezTo>
                    <a:pt x="624" y="914"/>
                    <a:pt x="627" y="912"/>
                    <a:pt x="631" y="912"/>
                  </a:cubicBezTo>
                  <a:cubicBezTo>
                    <a:pt x="634" y="913"/>
                    <a:pt x="637" y="915"/>
                    <a:pt x="641" y="918"/>
                  </a:cubicBezTo>
                  <a:cubicBezTo>
                    <a:pt x="641" y="918"/>
                    <a:pt x="641" y="918"/>
                    <a:pt x="641" y="918"/>
                  </a:cubicBezTo>
                  <a:cubicBezTo>
                    <a:pt x="641" y="919"/>
                    <a:pt x="642" y="919"/>
                    <a:pt x="643" y="920"/>
                  </a:cubicBezTo>
                  <a:cubicBezTo>
                    <a:pt x="645" y="922"/>
                    <a:pt x="646" y="923"/>
                    <a:pt x="647" y="923"/>
                  </a:cubicBezTo>
                  <a:cubicBezTo>
                    <a:pt x="647" y="923"/>
                    <a:pt x="647" y="923"/>
                    <a:pt x="648" y="923"/>
                  </a:cubicBezTo>
                  <a:cubicBezTo>
                    <a:pt x="648" y="922"/>
                    <a:pt x="648" y="922"/>
                    <a:pt x="648" y="922"/>
                  </a:cubicBezTo>
                  <a:cubicBezTo>
                    <a:pt x="648" y="921"/>
                    <a:pt x="650" y="920"/>
                    <a:pt x="652" y="919"/>
                  </a:cubicBezTo>
                  <a:cubicBezTo>
                    <a:pt x="653" y="919"/>
                    <a:pt x="654" y="919"/>
                    <a:pt x="654" y="919"/>
                  </a:cubicBezTo>
                  <a:cubicBezTo>
                    <a:pt x="654" y="919"/>
                    <a:pt x="654" y="919"/>
                    <a:pt x="654" y="919"/>
                  </a:cubicBezTo>
                  <a:cubicBezTo>
                    <a:pt x="654" y="918"/>
                    <a:pt x="662" y="890"/>
                    <a:pt x="665" y="885"/>
                  </a:cubicBezTo>
                  <a:cubicBezTo>
                    <a:pt x="666" y="885"/>
                    <a:pt x="666" y="884"/>
                    <a:pt x="666" y="884"/>
                  </a:cubicBezTo>
                  <a:cubicBezTo>
                    <a:pt x="668" y="881"/>
                    <a:pt x="671" y="876"/>
                    <a:pt x="677" y="879"/>
                  </a:cubicBezTo>
                  <a:cubicBezTo>
                    <a:pt x="678" y="879"/>
                    <a:pt x="679" y="879"/>
                    <a:pt x="680" y="880"/>
                  </a:cubicBezTo>
                  <a:cubicBezTo>
                    <a:pt x="683" y="881"/>
                    <a:pt x="687" y="883"/>
                    <a:pt x="689" y="887"/>
                  </a:cubicBezTo>
                  <a:cubicBezTo>
                    <a:pt x="690" y="890"/>
                    <a:pt x="690" y="890"/>
                    <a:pt x="691" y="890"/>
                  </a:cubicBezTo>
                  <a:cubicBezTo>
                    <a:pt x="692" y="890"/>
                    <a:pt x="693" y="890"/>
                    <a:pt x="693" y="890"/>
                  </a:cubicBezTo>
                  <a:cubicBezTo>
                    <a:pt x="695" y="889"/>
                    <a:pt x="697" y="889"/>
                    <a:pt x="699" y="890"/>
                  </a:cubicBezTo>
                  <a:cubicBezTo>
                    <a:pt x="701" y="891"/>
                    <a:pt x="703" y="894"/>
                    <a:pt x="704" y="896"/>
                  </a:cubicBezTo>
                  <a:cubicBezTo>
                    <a:pt x="704" y="897"/>
                    <a:pt x="705" y="898"/>
                    <a:pt x="705" y="898"/>
                  </a:cubicBezTo>
                  <a:cubicBezTo>
                    <a:pt x="707" y="899"/>
                    <a:pt x="710" y="899"/>
                    <a:pt x="715" y="899"/>
                  </a:cubicBezTo>
                  <a:cubicBezTo>
                    <a:pt x="719" y="899"/>
                    <a:pt x="725" y="901"/>
                    <a:pt x="729" y="904"/>
                  </a:cubicBezTo>
                  <a:cubicBezTo>
                    <a:pt x="729" y="904"/>
                    <a:pt x="729" y="904"/>
                    <a:pt x="730" y="905"/>
                  </a:cubicBezTo>
                  <a:cubicBezTo>
                    <a:pt x="729" y="903"/>
                    <a:pt x="728" y="901"/>
                    <a:pt x="728" y="898"/>
                  </a:cubicBezTo>
                  <a:cubicBezTo>
                    <a:pt x="728" y="889"/>
                    <a:pt x="729" y="886"/>
                    <a:pt x="733" y="884"/>
                  </a:cubicBezTo>
                  <a:cubicBezTo>
                    <a:pt x="734" y="884"/>
                    <a:pt x="734" y="884"/>
                    <a:pt x="734" y="883"/>
                  </a:cubicBezTo>
                  <a:cubicBezTo>
                    <a:pt x="736" y="882"/>
                    <a:pt x="737" y="880"/>
                    <a:pt x="738" y="878"/>
                  </a:cubicBezTo>
                  <a:cubicBezTo>
                    <a:pt x="739" y="877"/>
                    <a:pt x="740" y="875"/>
                    <a:pt x="741" y="874"/>
                  </a:cubicBezTo>
                  <a:cubicBezTo>
                    <a:pt x="742" y="874"/>
                    <a:pt x="744" y="872"/>
                    <a:pt x="754" y="870"/>
                  </a:cubicBezTo>
                  <a:cubicBezTo>
                    <a:pt x="755" y="870"/>
                    <a:pt x="756" y="869"/>
                    <a:pt x="757" y="869"/>
                  </a:cubicBezTo>
                  <a:cubicBezTo>
                    <a:pt x="760" y="869"/>
                    <a:pt x="760" y="869"/>
                    <a:pt x="762" y="867"/>
                  </a:cubicBezTo>
                  <a:cubicBezTo>
                    <a:pt x="765" y="864"/>
                    <a:pt x="766" y="863"/>
                    <a:pt x="770" y="862"/>
                  </a:cubicBezTo>
                  <a:cubicBezTo>
                    <a:pt x="771" y="862"/>
                    <a:pt x="771" y="862"/>
                    <a:pt x="772" y="862"/>
                  </a:cubicBezTo>
                  <a:cubicBezTo>
                    <a:pt x="774" y="861"/>
                    <a:pt x="774" y="861"/>
                    <a:pt x="775" y="860"/>
                  </a:cubicBezTo>
                  <a:cubicBezTo>
                    <a:pt x="776" y="859"/>
                    <a:pt x="779" y="856"/>
                    <a:pt x="784" y="858"/>
                  </a:cubicBezTo>
                  <a:cubicBezTo>
                    <a:pt x="789" y="861"/>
                    <a:pt x="791" y="862"/>
                    <a:pt x="795" y="865"/>
                  </a:cubicBezTo>
                  <a:cubicBezTo>
                    <a:pt x="796" y="865"/>
                    <a:pt x="796" y="866"/>
                    <a:pt x="796" y="866"/>
                  </a:cubicBezTo>
                  <a:cubicBezTo>
                    <a:pt x="797" y="865"/>
                    <a:pt x="798" y="863"/>
                    <a:pt x="799" y="862"/>
                  </a:cubicBezTo>
                  <a:cubicBezTo>
                    <a:pt x="799" y="861"/>
                    <a:pt x="800" y="860"/>
                    <a:pt x="800" y="858"/>
                  </a:cubicBezTo>
                  <a:cubicBezTo>
                    <a:pt x="801" y="856"/>
                    <a:pt x="803" y="852"/>
                    <a:pt x="803" y="850"/>
                  </a:cubicBezTo>
                  <a:cubicBezTo>
                    <a:pt x="803" y="849"/>
                    <a:pt x="804" y="847"/>
                    <a:pt x="804" y="846"/>
                  </a:cubicBezTo>
                  <a:cubicBezTo>
                    <a:pt x="804" y="846"/>
                    <a:pt x="804" y="846"/>
                    <a:pt x="804" y="846"/>
                  </a:cubicBezTo>
                  <a:cubicBezTo>
                    <a:pt x="804" y="846"/>
                    <a:pt x="804" y="846"/>
                    <a:pt x="804" y="846"/>
                  </a:cubicBezTo>
                  <a:close/>
                  <a:moveTo>
                    <a:pt x="362" y="501"/>
                  </a:moveTo>
                  <a:cubicBezTo>
                    <a:pt x="359" y="503"/>
                    <a:pt x="355" y="503"/>
                    <a:pt x="351" y="503"/>
                  </a:cubicBezTo>
                  <a:cubicBezTo>
                    <a:pt x="348" y="503"/>
                    <a:pt x="348" y="503"/>
                    <a:pt x="348" y="503"/>
                  </a:cubicBezTo>
                  <a:cubicBezTo>
                    <a:pt x="347" y="503"/>
                    <a:pt x="347" y="503"/>
                    <a:pt x="346" y="503"/>
                  </a:cubicBezTo>
                  <a:cubicBezTo>
                    <a:pt x="344" y="503"/>
                    <a:pt x="342" y="504"/>
                    <a:pt x="341" y="506"/>
                  </a:cubicBezTo>
                  <a:cubicBezTo>
                    <a:pt x="340" y="508"/>
                    <a:pt x="340" y="509"/>
                    <a:pt x="339" y="510"/>
                  </a:cubicBezTo>
                  <a:cubicBezTo>
                    <a:pt x="338" y="511"/>
                    <a:pt x="338" y="512"/>
                    <a:pt x="337" y="513"/>
                  </a:cubicBezTo>
                  <a:cubicBezTo>
                    <a:pt x="337" y="516"/>
                    <a:pt x="337" y="523"/>
                    <a:pt x="331" y="523"/>
                  </a:cubicBezTo>
                  <a:cubicBezTo>
                    <a:pt x="330" y="523"/>
                    <a:pt x="330" y="523"/>
                    <a:pt x="330" y="523"/>
                  </a:cubicBezTo>
                  <a:cubicBezTo>
                    <a:pt x="328" y="522"/>
                    <a:pt x="326" y="521"/>
                    <a:pt x="326" y="520"/>
                  </a:cubicBezTo>
                  <a:cubicBezTo>
                    <a:pt x="324" y="521"/>
                    <a:pt x="324" y="522"/>
                    <a:pt x="323" y="523"/>
                  </a:cubicBezTo>
                  <a:cubicBezTo>
                    <a:pt x="323" y="524"/>
                    <a:pt x="323" y="524"/>
                    <a:pt x="323" y="524"/>
                  </a:cubicBezTo>
                  <a:cubicBezTo>
                    <a:pt x="322" y="527"/>
                    <a:pt x="320" y="528"/>
                    <a:pt x="319" y="528"/>
                  </a:cubicBezTo>
                  <a:cubicBezTo>
                    <a:pt x="318" y="528"/>
                    <a:pt x="318" y="528"/>
                    <a:pt x="318" y="528"/>
                  </a:cubicBezTo>
                  <a:cubicBezTo>
                    <a:pt x="317" y="529"/>
                    <a:pt x="317" y="529"/>
                    <a:pt x="317" y="530"/>
                  </a:cubicBezTo>
                  <a:cubicBezTo>
                    <a:pt x="316" y="531"/>
                    <a:pt x="316" y="533"/>
                    <a:pt x="314" y="534"/>
                  </a:cubicBezTo>
                  <a:cubicBezTo>
                    <a:pt x="313" y="534"/>
                    <a:pt x="311" y="535"/>
                    <a:pt x="310" y="535"/>
                  </a:cubicBezTo>
                  <a:cubicBezTo>
                    <a:pt x="308" y="535"/>
                    <a:pt x="306" y="534"/>
                    <a:pt x="304" y="533"/>
                  </a:cubicBezTo>
                  <a:cubicBezTo>
                    <a:pt x="303" y="532"/>
                    <a:pt x="301" y="532"/>
                    <a:pt x="300" y="532"/>
                  </a:cubicBezTo>
                  <a:cubicBezTo>
                    <a:pt x="300" y="532"/>
                    <a:pt x="300" y="533"/>
                    <a:pt x="299" y="533"/>
                  </a:cubicBezTo>
                  <a:cubicBezTo>
                    <a:pt x="300" y="534"/>
                    <a:pt x="302" y="535"/>
                    <a:pt x="303" y="535"/>
                  </a:cubicBezTo>
                  <a:cubicBezTo>
                    <a:pt x="304" y="536"/>
                    <a:pt x="304" y="536"/>
                    <a:pt x="304" y="536"/>
                  </a:cubicBezTo>
                  <a:cubicBezTo>
                    <a:pt x="304" y="537"/>
                    <a:pt x="304" y="537"/>
                    <a:pt x="304" y="537"/>
                  </a:cubicBezTo>
                  <a:cubicBezTo>
                    <a:pt x="305" y="538"/>
                    <a:pt x="306" y="541"/>
                    <a:pt x="305" y="544"/>
                  </a:cubicBezTo>
                  <a:cubicBezTo>
                    <a:pt x="304" y="547"/>
                    <a:pt x="300" y="551"/>
                    <a:pt x="295" y="551"/>
                  </a:cubicBezTo>
                  <a:cubicBezTo>
                    <a:pt x="295" y="551"/>
                    <a:pt x="294" y="551"/>
                    <a:pt x="293" y="551"/>
                  </a:cubicBezTo>
                  <a:cubicBezTo>
                    <a:pt x="291" y="556"/>
                    <a:pt x="288" y="563"/>
                    <a:pt x="286" y="566"/>
                  </a:cubicBezTo>
                  <a:cubicBezTo>
                    <a:pt x="284" y="570"/>
                    <a:pt x="279" y="578"/>
                    <a:pt x="275" y="581"/>
                  </a:cubicBezTo>
                  <a:cubicBezTo>
                    <a:pt x="273" y="583"/>
                    <a:pt x="269" y="584"/>
                    <a:pt x="264" y="586"/>
                  </a:cubicBezTo>
                  <a:cubicBezTo>
                    <a:pt x="263" y="586"/>
                    <a:pt x="262" y="587"/>
                    <a:pt x="261" y="587"/>
                  </a:cubicBezTo>
                  <a:cubicBezTo>
                    <a:pt x="261" y="587"/>
                    <a:pt x="261" y="587"/>
                    <a:pt x="261" y="587"/>
                  </a:cubicBezTo>
                  <a:cubicBezTo>
                    <a:pt x="260" y="589"/>
                    <a:pt x="258" y="592"/>
                    <a:pt x="254" y="592"/>
                  </a:cubicBezTo>
                  <a:cubicBezTo>
                    <a:pt x="253" y="592"/>
                    <a:pt x="252" y="592"/>
                    <a:pt x="250" y="591"/>
                  </a:cubicBezTo>
                  <a:cubicBezTo>
                    <a:pt x="248" y="589"/>
                    <a:pt x="247" y="588"/>
                    <a:pt x="246" y="586"/>
                  </a:cubicBezTo>
                  <a:cubicBezTo>
                    <a:pt x="245" y="585"/>
                    <a:pt x="244" y="584"/>
                    <a:pt x="242" y="582"/>
                  </a:cubicBezTo>
                  <a:cubicBezTo>
                    <a:pt x="240" y="581"/>
                    <a:pt x="239" y="581"/>
                    <a:pt x="238" y="580"/>
                  </a:cubicBezTo>
                  <a:cubicBezTo>
                    <a:pt x="236" y="580"/>
                    <a:pt x="232" y="579"/>
                    <a:pt x="231" y="574"/>
                  </a:cubicBezTo>
                  <a:cubicBezTo>
                    <a:pt x="231" y="574"/>
                    <a:pt x="231" y="573"/>
                    <a:pt x="231" y="573"/>
                  </a:cubicBezTo>
                  <a:cubicBezTo>
                    <a:pt x="231" y="573"/>
                    <a:pt x="231" y="573"/>
                    <a:pt x="231" y="572"/>
                  </a:cubicBezTo>
                  <a:cubicBezTo>
                    <a:pt x="231" y="572"/>
                    <a:pt x="231" y="572"/>
                    <a:pt x="231" y="572"/>
                  </a:cubicBezTo>
                  <a:cubicBezTo>
                    <a:pt x="230" y="572"/>
                    <a:pt x="230" y="572"/>
                    <a:pt x="230" y="572"/>
                  </a:cubicBezTo>
                  <a:cubicBezTo>
                    <a:pt x="229" y="572"/>
                    <a:pt x="229" y="572"/>
                    <a:pt x="228" y="571"/>
                  </a:cubicBezTo>
                  <a:cubicBezTo>
                    <a:pt x="227" y="571"/>
                    <a:pt x="225" y="571"/>
                    <a:pt x="224" y="569"/>
                  </a:cubicBezTo>
                  <a:cubicBezTo>
                    <a:pt x="222" y="566"/>
                    <a:pt x="224" y="564"/>
                    <a:pt x="225" y="563"/>
                  </a:cubicBezTo>
                  <a:cubicBezTo>
                    <a:pt x="225" y="561"/>
                    <a:pt x="226" y="560"/>
                    <a:pt x="227" y="560"/>
                  </a:cubicBezTo>
                  <a:cubicBezTo>
                    <a:pt x="227" y="560"/>
                    <a:pt x="227" y="560"/>
                    <a:pt x="227" y="560"/>
                  </a:cubicBezTo>
                  <a:cubicBezTo>
                    <a:pt x="226" y="559"/>
                    <a:pt x="226" y="559"/>
                    <a:pt x="226" y="558"/>
                  </a:cubicBezTo>
                  <a:cubicBezTo>
                    <a:pt x="226" y="558"/>
                    <a:pt x="226" y="558"/>
                    <a:pt x="226" y="558"/>
                  </a:cubicBezTo>
                  <a:cubicBezTo>
                    <a:pt x="225" y="558"/>
                    <a:pt x="224" y="558"/>
                    <a:pt x="223" y="557"/>
                  </a:cubicBezTo>
                  <a:cubicBezTo>
                    <a:pt x="220" y="555"/>
                    <a:pt x="219" y="553"/>
                    <a:pt x="218" y="551"/>
                  </a:cubicBezTo>
                  <a:cubicBezTo>
                    <a:pt x="218" y="550"/>
                    <a:pt x="217" y="550"/>
                    <a:pt x="217" y="549"/>
                  </a:cubicBezTo>
                  <a:cubicBezTo>
                    <a:pt x="216" y="548"/>
                    <a:pt x="215" y="547"/>
                    <a:pt x="215" y="547"/>
                  </a:cubicBezTo>
                  <a:cubicBezTo>
                    <a:pt x="214" y="547"/>
                    <a:pt x="214" y="547"/>
                    <a:pt x="214" y="547"/>
                  </a:cubicBezTo>
                  <a:cubicBezTo>
                    <a:pt x="213" y="548"/>
                    <a:pt x="212" y="548"/>
                    <a:pt x="211" y="549"/>
                  </a:cubicBezTo>
                  <a:cubicBezTo>
                    <a:pt x="212" y="551"/>
                    <a:pt x="212" y="553"/>
                    <a:pt x="211" y="555"/>
                  </a:cubicBezTo>
                  <a:cubicBezTo>
                    <a:pt x="210" y="557"/>
                    <a:pt x="208" y="558"/>
                    <a:pt x="205" y="557"/>
                  </a:cubicBezTo>
                  <a:cubicBezTo>
                    <a:pt x="205" y="560"/>
                    <a:pt x="203" y="564"/>
                    <a:pt x="199" y="564"/>
                  </a:cubicBezTo>
                  <a:cubicBezTo>
                    <a:pt x="198" y="564"/>
                    <a:pt x="198" y="563"/>
                    <a:pt x="197" y="563"/>
                  </a:cubicBezTo>
                  <a:cubicBezTo>
                    <a:pt x="197" y="563"/>
                    <a:pt x="197" y="563"/>
                    <a:pt x="196" y="563"/>
                  </a:cubicBezTo>
                  <a:cubicBezTo>
                    <a:pt x="195" y="565"/>
                    <a:pt x="193" y="566"/>
                    <a:pt x="191" y="566"/>
                  </a:cubicBezTo>
                  <a:cubicBezTo>
                    <a:pt x="188" y="566"/>
                    <a:pt x="186" y="565"/>
                    <a:pt x="186" y="561"/>
                  </a:cubicBezTo>
                  <a:cubicBezTo>
                    <a:pt x="186" y="561"/>
                    <a:pt x="186" y="560"/>
                    <a:pt x="185" y="560"/>
                  </a:cubicBezTo>
                  <a:cubicBezTo>
                    <a:pt x="185" y="560"/>
                    <a:pt x="184" y="560"/>
                    <a:pt x="184" y="560"/>
                  </a:cubicBezTo>
                  <a:cubicBezTo>
                    <a:pt x="182" y="560"/>
                    <a:pt x="179" y="560"/>
                    <a:pt x="176" y="560"/>
                  </a:cubicBezTo>
                  <a:cubicBezTo>
                    <a:pt x="171" y="560"/>
                    <a:pt x="169" y="560"/>
                    <a:pt x="168" y="560"/>
                  </a:cubicBezTo>
                  <a:cubicBezTo>
                    <a:pt x="167" y="562"/>
                    <a:pt x="165" y="563"/>
                    <a:pt x="163" y="564"/>
                  </a:cubicBezTo>
                  <a:cubicBezTo>
                    <a:pt x="162" y="565"/>
                    <a:pt x="161" y="566"/>
                    <a:pt x="159" y="568"/>
                  </a:cubicBezTo>
                  <a:cubicBezTo>
                    <a:pt x="159" y="568"/>
                    <a:pt x="158" y="569"/>
                    <a:pt x="157" y="570"/>
                  </a:cubicBezTo>
                  <a:cubicBezTo>
                    <a:pt x="155" y="572"/>
                    <a:pt x="153" y="574"/>
                    <a:pt x="150" y="574"/>
                  </a:cubicBezTo>
                  <a:cubicBezTo>
                    <a:pt x="149" y="574"/>
                    <a:pt x="146" y="574"/>
                    <a:pt x="145" y="569"/>
                  </a:cubicBezTo>
                  <a:cubicBezTo>
                    <a:pt x="145" y="569"/>
                    <a:pt x="145" y="568"/>
                    <a:pt x="144" y="567"/>
                  </a:cubicBezTo>
                  <a:cubicBezTo>
                    <a:pt x="144" y="565"/>
                    <a:pt x="143" y="562"/>
                    <a:pt x="142" y="561"/>
                  </a:cubicBezTo>
                  <a:cubicBezTo>
                    <a:pt x="140" y="557"/>
                    <a:pt x="140" y="553"/>
                    <a:pt x="142" y="551"/>
                  </a:cubicBezTo>
                  <a:cubicBezTo>
                    <a:pt x="143" y="549"/>
                    <a:pt x="144" y="548"/>
                    <a:pt x="146" y="548"/>
                  </a:cubicBezTo>
                  <a:cubicBezTo>
                    <a:pt x="147" y="548"/>
                    <a:pt x="147" y="548"/>
                    <a:pt x="148" y="548"/>
                  </a:cubicBezTo>
                  <a:cubicBezTo>
                    <a:pt x="148" y="547"/>
                    <a:pt x="147" y="546"/>
                    <a:pt x="147" y="545"/>
                  </a:cubicBezTo>
                  <a:cubicBezTo>
                    <a:pt x="147" y="544"/>
                    <a:pt x="146" y="543"/>
                    <a:pt x="146" y="542"/>
                  </a:cubicBezTo>
                  <a:cubicBezTo>
                    <a:pt x="146" y="541"/>
                    <a:pt x="145" y="541"/>
                    <a:pt x="145" y="540"/>
                  </a:cubicBezTo>
                  <a:cubicBezTo>
                    <a:pt x="144" y="537"/>
                    <a:pt x="142" y="532"/>
                    <a:pt x="147" y="527"/>
                  </a:cubicBezTo>
                  <a:cubicBezTo>
                    <a:pt x="148" y="526"/>
                    <a:pt x="149" y="525"/>
                    <a:pt x="150" y="524"/>
                  </a:cubicBezTo>
                  <a:cubicBezTo>
                    <a:pt x="153" y="522"/>
                    <a:pt x="156" y="520"/>
                    <a:pt x="156" y="517"/>
                  </a:cubicBezTo>
                  <a:cubicBezTo>
                    <a:pt x="156" y="516"/>
                    <a:pt x="156" y="515"/>
                    <a:pt x="156" y="514"/>
                  </a:cubicBezTo>
                  <a:cubicBezTo>
                    <a:pt x="156" y="511"/>
                    <a:pt x="156" y="510"/>
                    <a:pt x="156" y="509"/>
                  </a:cubicBezTo>
                  <a:cubicBezTo>
                    <a:pt x="156" y="509"/>
                    <a:pt x="156" y="508"/>
                    <a:pt x="155" y="508"/>
                  </a:cubicBezTo>
                  <a:cubicBezTo>
                    <a:pt x="154" y="507"/>
                    <a:pt x="153" y="506"/>
                    <a:pt x="153" y="502"/>
                  </a:cubicBezTo>
                  <a:cubicBezTo>
                    <a:pt x="154" y="500"/>
                    <a:pt x="155" y="497"/>
                    <a:pt x="156" y="495"/>
                  </a:cubicBezTo>
                  <a:cubicBezTo>
                    <a:pt x="156" y="494"/>
                    <a:pt x="156" y="491"/>
                    <a:pt x="155" y="488"/>
                  </a:cubicBezTo>
                  <a:cubicBezTo>
                    <a:pt x="155" y="487"/>
                    <a:pt x="154" y="486"/>
                    <a:pt x="154" y="485"/>
                  </a:cubicBezTo>
                  <a:cubicBezTo>
                    <a:pt x="153" y="482"/>
                    <a:pt x="153" y="482"/>
                    <a:pt x="152" y="482"/>
                  </a:cubicBezTo>
                  <a:cubicBezTo>
                    <a:pt x="150" y="481"/>
                    <a:pt x="147" y="480"/>
                    <a:pt x="145" y="480"/>
                  </a:cubicBezTo>
                  <a:cubicBezTo>
                    <a:pt x="144" y="480"/>
                    <a:pt x="144" y="480"/>
                    <a:pt x="144" y="480"/>
                  </a:cubicBezTo>
                  <a:cubicBezTo>
                    <a:pt x="141" y="480"/>
                    <a:pt x="134" y="477"/>
                    <a:pt x="132" y="473"/>
                  </a:cubicBezTo>
                  <a:cubicBezTo>
                    <a:pt x="131" y="470"/>
                    <a:pt x="132" y="468"/>
                    <a:pt x="133" y="466"/>
                  </a:cubicBezTo>
                  <a:cubicBezTo>
                    <a:pt x="134" y="464"/>
                    <a:pt x="136" y="463"/>
                    <a:pt x="137" y="462"/>
                  </a:cubicBezTo>
                  <a:cubicBezTo>
                    <a:pt x="137" y="462"/>
                    <a:pt x="136" y="462"/>
                    <a:pt x="136" y="461"/>
                  </a:cubicBezTo>
                  <a:cubicBezTo>
                    <a:pt x="134" y="460"/>
                    <a:pt x="131" y="458"/>
                    <a:pt x="131" y="455"/>
                  </a:cubicBezTo>
                  <a:cubicBezTo>
                    <a:pt x="131" y="453"/>
                    <a:pt x="132" y="452"/>
                    <a:pt x="133" y="450"/>
                  </a:cubicBezTo>
                  <a:cubicBezTo>
                    <a:pt x="131" y="450"/>
                    <a:pt x="129" y="450"/>
                    <a:pt x="128" y="448"/>
                  </a:cubicBezTo>
                  <a:cubicBezTo>
                    <a:pt x="126" y="445"/>
                    <a:pt x="128" y="440"/>
                    <a:pt x="129" y="439"/>
                  </a:cubicBezTo>
                  <a:cubicBezTo>
                    <a:pt x="130" y="437"/>
                    <a:pt x="130" y="437"/>
                    <a:pt x="130" y="437"/>
                  </a:cubicBezTo>
                  <a:cubicBezTo>
                    <a:pt x="132" y="437"/>
                    <a:pt x="132" y="437"/>
                    <a:pt x="132" y="437"/>
                  </a:cubicBezTo>
                  <a:cubicBezTo>
                    <a:pt x="132" y="434"/>
                    <a:pt x="132" y="432"/>
                    <a:pt x="132" y="431"/>
                  </a:cubicBezTo>
                  <a:cubicBezTo>
                    <a:pt x="128" y="429"/>
                    <a:pt x="129" y="425"/>
                    <a:pt x="129" y="424"/>
                  </a:cubicBezTo>
                  <a:cubicBezTo>
                    <a:pt x="129" y="422"/>
                    <a:pt x="132" y="419"/>
                    <a:pt x="134" y="418"/>
                  </a:cubicBezTo>
                  <a:cubicBezTo>
                    <a:pt x="134" y="417"/>
                    <a:pt x="135" y="415"/>
                    <a:pt x="135" y="415"/>
                  </a:cubicBezTo>
                  <a:cubicBezTo>
                    <a:pt x="135" y="414"/>
                    <a:pt x="135" y="413"/>
                    <a:pt x="135" y="412"/>
                  </a:cubicBezTo>
                  <a:cubicBezTo>
                    <a:pt x="132" y="411"/>
                    <a:pt x="128" y="409"/>
                    <a:pt x="127" y="406"/>
                  </a:cubicBezTo>
                  <a:cubicBezTo>
                    <a:pt x="127" y="405"/>
                    <a:pt x="127" y="402"/>
                    <a:pt x="130" y="400"/>
                  </a:cubicBezTo>
                  <a:cubicBezTo>
                    <a:pt x="135" y="396"/>
                    <a:pt x="137" y="395"/>
                    <a:pt x="141" y="395"/>
                  </a:cubicBezTo>
                  <a:cubicBezTo>
                    <a:pt x="142" y="395"/>
                    <a:pt x="143" y="394"/>
                    <a:pt x="144" y="394"/>
                  </a:cubicBezTo>
                  <a:cubicBezTo>
                    <a:pt x="145" y="394"/>
                    <a:pt x="147" y="394"/>
                    <a:pt x="148" y="394"/>
                  </a:cubicBezTo>
                  <a:cubicBezTo>
                    <a:pt x="150" y="394"/>
                    <a:pt x="152" y="394"/>
                    <a:pt x="154" y="395"/>
                  </a:cubicBezTo>
                  <a:cubicBezTo>
                    <a:pt x="155" y="396"/>
                    <a:pt x="156" y="396"/>
                    <a:pt x="157" y="396"/>
                  </a:cubicBezTo>
                  <a:cubicBezTo>
                    <a:pt x="158" y="396"/>
                    <a:pt x="159" y="396"/>
                    <a:pt x="160" y="396"/>
                  </a:cubicBezTo>
                  <a:cubicBezTo>
                    <a:pt x="159" y="395"/>
                    <a:pt x="157" y="393"/>
                    <a:pt x="158" y="391"/>
                  </a:cubicBezTo>
                  <a:cubicBezTo>
                    <a:pt x="158" y="388"/>
                    <a:pt x="160" y="387"/>
                    <a:pt x="161" y="386"/>
                  </a:cubicBezTo>
                  <a:cubicBezTo>
                    <a:pt x="163" y="385"/>
                    <a:pt x="166" y="385"/>
                    <a:pt x="168" y="385"/>
                  </a:cubicBezTo>
                  <a:cubicBezTo>
                    <a:pt x="172" y="385"/>
                    <a:pt x="174" y="387"/>
                    <a:pt x="174" y="389"/>
                  </a:cubicBezTo>
                  <a:cubicBezTo>
                    <a:pt x="176" y="388"/>
                    <a:pt x="177" y="388"/>
                    <a:pt x="177" y="388"/>
                  </a:cubicBezTo>
                  <a:cubicBezTo>
                    <a:pt x="178" y="386"/>
                    <a:pt x="181" y="384"/>
                    <a:pt x="185" y="384"/>
                  </a:cubicBezTo>
                  <a:cubicBezTo>
                    <a:pt x="186" y="384"/>
                    <a:pt x="187" y="384"/>
                    <a:pt x="187" y="384"/>
                  </a:cubicBezTo>
                  <a:cubicBezTo>
                    <a:pt x="187" y="382"/>
                    <a:pt x="187" y="380"/>
                    <a:pt x="187" y="379"/>
                  </a:cubicBezTo>
                  <a:cubicBezTo>
                    <a:pt x="187" y="379"/>
                    <a:pt x="187" y="378"/>
                    <a:pt x="188" y="378"/>
                  </a:cubicBezTo>
                  <a:cubicBezTo>
                    <a:pt x="188" y="377"/>
                    <a:pt x="188" y="377"/>
                    <a:pt x="188" y="377"/>
                  </a:cubicBezTo>
                  <a:cubicBezTo>
                    <a:pt x="188" y="377"/>
                    <a:pt x="188" y="377"/>
                    <a:pt x="187" y="376"/>
                  </a:cubicBezTo>
                  <a:cubicBezTo>
                    <a:pt x="187" y="375"/>
                    <a:pt x="187" y="375"/>
                    <a:pt x="186" y="374"/>
                  </a:cubicBezTo>
                  <a:cubicBezTo>
                    <a:pt x="185" y="372"/>
                    <a:pt x="184" y="369"/>
                    <a:pt x="185" y="366"/>
                  </a:cubicBezTo>
                  <a:cubicBezTo>
                    <a:pt x="186" y="366"/>
                    <a:pt x="187" y="364"/>
                    <a:pt x="189" y="364"/>
                  </a:cubicBezTo>
                  <a:cubicBezTo>
                    <a:pt x="190" y="364"/>
                    <a:pt x="190" y="364"/>
                    <a:pt x="190" y="364"/>
                  </a:cubicBezTo>
                  <a:cubicBezTo>
                    <a:pt x="197" y="364"/>
                    <a:pt x="198" y="369"/>
                    <a:pt x="198" y="371"/>
                  </a:cubicBezTo>
                  <a:cubicBezTo>
                    <a:pt x="198" y="371"/>
                    <a:pt x="198" y="372"/>
                    <a:pt x="198" y="372"/>
                  </a:cubicBezTo>
                  <a:cubicBezTo>
                    <a:pt x="200" y="372"/>
                    <a:pt x="202" y="371"/>
                    <a:pt x="203" y="371"/>
                  </a:cubicBezTo>
                  <a:cubicBezTo>
                    <a:pt x="203" y="371"/>
                    <a:pt x="206" y="370"/>
                    <a:pt x="208" y="370"/>
                  </a:cubicBezTo>
                  <a:cubicBezTo>
                    <a:pt x="213" y="370"/>
                    <a:pt x="215" y="372"/>
                    <a:pt x="216" y="374"/>
                  </a:cubicBezTo>
                  <a:cubicBezTo>
                    <a:pt x="216" y="375"/>
                    <a:pt x="217" y="376"/>
                    <a:pt x="217" y="377"/>
                  </a:cubicBezTo>
                  <a:cubicBezTo>
                    <a:pt x="218" y="377"/>
                    <a:pt x="218" y="376"/>
                    <a:pt x="218" y="376"/>
                  </a:cubicBezTo>
                  <a:cubicBezTo>
                    <a:pt x="219" y="376"/>
                    <a:pt x="219" y="376"/>
                    <a:pt x="219" y="375"/>
                  </a:cubicBezTo>
                  <a:cubicBezTo>
                    <a:pt x="219" y="374"/>
                    <a:pt x="219" y="373"/>
                    <a:pt x="220" y="373"/>
                  </a:cubicBezTo>
                  <a:cubicBezTo>
                    <a:pt x="220" y="370"/>
                    <a:pt x="221" y="366"/>
                    <a:pt x="226" y="366"/>
                  </a:cubicBezTo>
                  <a:cubicBezTo>
                    <a:pt x="227" y="366"/>
                    <a:pt x="227" y="366"/>
                    <a:pt x="227" y="366"/>
                  </a:cubicBezTo>
                  <a:cubicBezTo>
                    <a:pt x="229" y="366"/>
                    <a:pt x="232" y="367"/>
                    <a:pt x="235" y="370"/>
                  </a:cubicBezTo>
                  <a:cubicBezTo>
                    <a:pt x="236" y="371"/>
                    <a:pt x="236" y="373"/>
                    <a:pt x="237" y="374"/>
                  </a:cubicBezTo>
                  <a:cubicBezTo>
                    <a:pt x="237" y="374"/>
                    <a:pt x="237" y="374"/>
                    <a:pt x="237" y="374"/>
                  </a:cubicBezTo>
                  <a:cubicBezTo>
                    <a:pt x="237" y="374"/>
                    <a:pt x="237" y="374"/>
                    <a:pt x="238" y="374"/>
                  </a:cubicBezTo>
                  <a:cubicBezTo>
                    <a:pt x="238" y="375"/>
                    <a:pt x="238" y="375"/>
                    <a:pt x="238" y="375"/>
                  </a:cubicBezTo>
                  <a:cubicBezTo>
                    <a:pt x="239" y="375"/>
                    <a:pt x="239" y="375"/>
                    <a:pt x="239" y="375"/>
                  </a:cubicBezTo>
                  <a:cubicBezTo>
                    <a:pt x="239" y="375"/>
                    <a:pt x="239" y="375"/>
                    <a:pt x="240" y="375"/>
                  </a:cubicBezTo>
                  <a:cubicBezTo>
                    <a:pt x="243" y="375"/>
                    <a:pt x="244" y="377"/>
                    <a:pt x="245" y="378"/>
                  </a:cubicBezTo>
                  <a:cubicBezTo>
                    <a:pt x="246" y="380"/>
                    <a:pt x="247" y="380"/>
                    <a:pt x="248" y="380"/>
                  </a:cubicBezTo>
                  <a:cubicBezTo>
                    <a:pt x="248" y="380"/>
                    <a:pt x="249" y="380"/>
                    <a:pt x="249" y="380"/>
                  </a:cubicBezTo>
                  <a:cubicBezTo>
                    <a:pt x="250" y="380"/>
                    <a:pt x="250" y="379"/>
                    <a:pt x="251" y="379"/>
                  </a:cubicBezTo>
                  <a:cubicBezTo>
                    <a:pt x="256" y="379"/>
                    <a:pt x="257" y="384"/>
                    <a:pt x="258" y="385"/>
                  </a:cubicBezTo>
                  <a:cubicBezTo>
                    <a:pt x="258" y="387"/>
                    <a:pt x="259" y="387"/>
                    <a:pt x="260" y="388"/>
                  </a:cubicBezTo>
                  <a:cubicBezTo>
                    <a:pt x="261" y="388"/>
                    <a:pt x="262" y="389"/>
                    <a:pt x="263" y="390"/>
                  </a:cubicBezTo>
                  <a:cubicBezTo>
                    <a:pt x="264" y="393"/>
                    <a:pt x="263" y="397"/>
                    <a:pt x="261" y="400"/>
                  </a:cubicBezTo>
                  <a:cubicBezTo>
                    <a:pt x="263" y="400"/>
                    <a:pt x="264" y="400"/>
                    <a:pt x="265" y="401"/>
                  </a:cubicBezTo>
                  <a:cubicBezTo>
                    <a:pt x="267" y="401"/>
                    <a:pt x="268" y="402"/>
                    <a:pt x="269" y="402"/>
                  </a:cubicBezTo>
                  <a:cubicBezTo>
                    <a:pt x="271" y="403"/>
                    <a:pt x="274" y="404"/>
                    <a:pt x="275" y="407"/>
                  </a:cubicBezTo>
                  <a:cubicBezTo>
                    <a:pt x="277" y="412"/>
                    <a:pt x="272" y="414"/>
                    <a:pt x="270" y="415"/>
                  </a:cubicBezTo>
                  <a:cubicBezTo>
                    <a:pt x="270" y="415"/>
                    <a:pt x="271" y="415"/>
                    <a:pt x="271" y="415"/>
                  </a:cubicBezTo>
                  <a:cubicBezTo>
                    <a:pt x="273" y="416"/>
                    <a:pt x="275" y="418"/>
                    <a:pt x="276" y="421"/>
                  </a:cubicBezTo>
                  <a:cubicBezTo>
                    <a:pt x="276" y="423"/>
                    <a:pt x="276" y="424"/>
                    <a:pt x="275" y="425"/>
                  </a:cubicBezTo>
                  <a:cubicBezTo>
                    <a:pt x="277" y="426"/>
                    <a:pt x="280" y="427"/>
                    <a:pt x="281" y="427"/>
                  </a:cubicBezTo>
                  <a:cubicBezTo>
                    <a:pt x="281" y="427"/>
                    <a:pt x="281" y="427"/>
                    <a:pt x="281" y="427"/>
                  </a:cubicBezTo>
                  <a:cubicBezTo>
                    <a:pt x="282" y="426"/>
                    <a:pt x="284" y="426"/>
                    <a:pt x="286" y="426"/>
                  </a:cubicBezTo>
                  <a:cubicBezTo>
                    <a:pt x="288" y="426"/>
                    <a:pt x="289" y="426"/>
                    <a:pt x="291" y="427"/>
                  </a:cubicBezTo>
                  <a:cubicBezTo>
                    <a:pt x="293" y="428"/>
                    <a:pt x="294" y="429"/>
                    <a:pt x="295" y="430"/>
                  </a:cubicBezTo>
                  <a:cubicBezTo>
                    <a:pt x="296" y="431"/>
                    <a:pt x="296" y="431"/>
                    <a:pt x="296" y="431"/>
                  </a:cubicBezTo>
                  <a:cubicBezTo>
                    <a:pt x="297" y="431"/>
                    <a:pt x="298" y="431"/>
                    <a:pt x="299" y="432"/>
                  </a:cubicBezTo>
                  <a:cubicBezTo>
                    <a:pt x="300" y="432"/>
                    <a:pt x="300" y="432"/>
                    <a:pt x="300" y="432"/>
                  </a:cubicBezTo>
                  <a:cubicBezTo>
                    <a:pt x="301" y="432"/>
                    <a:pt x="301" y="432"/>
                    <a:pt x="302" y="431"/>
                  </a:cubicBezTo>
                  <a:cubicBezTo>
                    <a:pt x="302" y="431"/>
                    <a:pt x="302" y="430"/>
                    <a:pt x="303" y="430"/>
                  </a:cubicBezTo>
                  <a:cubicBezTo>
                    <a:pt x="303" y="429"/>
                    <a:pt x="305" y="427"/>
                    <a:pt x="307" y="427"/>
                  </a:cubicBezTo>
                  <a:cubicBezTo>
                    <a:pt x="309" y="427"/>
                    <a:pt x="311" y="428"/>
                    <a:pt x="312" y="429"/>
                  </a:cubicBezTo>
                  <a:cubicBezTo>
                    <a:pt x="315" y="431"/>
                    <a:pt x="317" y="434"/>
                    <a:pt x="319" y="437"/>
                  </a:cubicBezTo>
                  <a:cubicBezTo>
                    <a:pt x="319" y="438"/>
                    <a:pt x="320" y="439"/>
                    <a:pt x="321" y="440"/>
                  </a:cubicBezTo>
                  <a:cubicBezTo>
                    <a:pt x="323" y="443"/>
                    <a:pt x="323" y="446"/>
                    <a:pt x="324" y="448"/>
                  </a:cubicBezTo>
                  <a:cubicBezTo>
                    <a:pt x="324" y="450"/>
                    <a:pt x="324" y="451"/>
                    <a:pt x="325" y="452"/>
                  </a:cubicBezTo>
                  <a:cubicBezTo>
                    <a:pt x="326" y="452"/>
                    <a:pt x="326" y="453"/>
                    <a:pt x="327" y="453"/>
                  </a:cubicBezTo>
                  <a:cubicBezTo>
                    <a:pt x="328" y="453"/>
                    <a:pt x="329" y="453"/>
                    <a:pt x="331" y="453"/>
                  </a:cubicBezTo>
                  <a:cubicBezTo>
                    <a:pt x="331" y="453"/>
                    <a:pt x="331" y="453"/>
                    <a:pt x="331" y="453"/>
                  </a:cubicBezTo>
                  <a:cubicBezTo>
                    <a:pt x="336" y="452"/>
                    <a:pt x="336" y="452"/>
                    <a:pt x="340" y="451"/>
                  </a:cubicBezTo>
                  <a:cubicBezTo>
                    <a:pt x="345" y="448"/>
                    <a:pt x="350" y="448"/>
                    <a:pt x="353" y="450"/>
                  </a:cubicBezTo>
                  <a:cubicBezTo>
                    <a:pt x="353" y="450"/>
                    <a:pt x="353" y="450"/>
                    <a:pt x="354" y="450"/>
                  </a:cubicBezTo>
                  <a:cubicBezTo>
                    <a:pt x="354" y="450"/>
                    <a:pt x="356" y="450"/>
                    <a:pt x="358" y="452"/>
                  </a:cubicBezTo>
                  <a:cubicBezTo>
                    <a:pt x="359" y="455"/>
                    <a:pt x="358" y="457"/>
                    <a:pt x="357" y="458"/>
                  </a:cubicBezTo>
                  <a:cubicBezTo>
                    <a:pt x="356" y="460"/>
                    <a:pt x="354" y="462"/>
                    <a:pt x="353" y="463"/>
                  </a:cubicBezTo>
                  <a:cubicBezTo>
                    <a:pt x="354" y="464"/>
                    <a:pt x="355" y="465"/>
                    <a:pt x="356" y="467"/>
                  </a:cubicBezTo>
                  <a:cubicBezTo>
                    <a:pt x="357" y="468"/>
                    <a:pt x="358" y="469"/>
                    <a:pt x="359" y="471"/>
                  </a:cubicBezTo>
                  <a:cubicBezTo>
                    <a:pt x="359" y="472"/>
                    <a:pt x="360" y="473"/>
                    <a:pt x="361" y="474"/>
                  </a:cubicBezTo>
                  <a:cubicBezTo>
                    <a:pt x="363" y="476"/>
                    <a:pt x="365" y="479"/>
                    <a:pt x="365" y="482"/>
                  </a:cubicBezTo>
                  <a:cubicBezTo>
                    <a:pt x="365" y="483"/>
                    <a:pt x="365" y="484"/>
                    <a:pt x="365" y="485"/>
                  </a:cubicBezTo>
                  <a:cubicBezTo>
                    <a:pt x="366" y="490"/>
                    <a:pt x="367" y="498"/>
                    <a:pt x="362" y="50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3" name="Freeform 6"/>
            <p:cNvSpPr>
              <a:spLocks/>
            </p:cNvSpPr>
            <p:nvPr/>
          </p:nvSpPr>
          <p:spPr bwMode="auto">
            <a:xfrm>
              <a:off x="1637" y="2908"/>
              <a:ext cx="670" cy="728"/>
            </a:xfrm>
            <a:custGeom>
              <a:avLst/>
              <a:gdLst>
                <a:gd name="T0" fmla="*/ 498 w 572"/>
                <a:gd name="T1" fmla="*/ 4 h 621"/>
                <a:gd name="T2" fmla="*/ 488 w 572"/>
                <a:gd name="T3" fmla="*/ 34 h 621"/>
                <a:gd name="T4" fmla="*/ 453 w 572"/>
                <a:gd name="T5" fmla="*/ 71 h 621"/>
                <a:gd name="T6" fmla="*/ 415 w 572"/>
                <a:gd name="T7" fmla="*/ 82 h 621"/>
                <a:gd name="T8" fmla="*/ 400 w 572"/>
                <a:gd name="T9" fmla="*/ 121 h 621"/>
                <a:gd name="T10" fmla="*/ 374 w 572"/>
                <a:gd name="T11" fmla="*/ 141 h 621"/>
                <a:gd name="T12" fmla="*/ 349 w 572"/>
                <a:gd name="T13" fmla="*/ 110 h 621"/>
                <a:gd name="T14" fmla="*/ 327 w 572"/>
                <a:gd name="T15" fmla="*/ 89 h 621"/>
                <a:gd name="T16" fmla="*/ 310 w 572"/>
                <a:gd name="T17" fmla="*/ 63 h 621"/>
                <a:gd name="T18" fmla="*/ 276 w 572"/>
                <a:gd name="T19" fmla="*/ 94 h 621"/>
                <a:gd name="T20" fmla="*/ 240 w 572"/>
                <a:gd name="T21" fmla="*/ 94 h 621"/>
                <a:gd name="T22" fmla="*/ 220 w 572"/>
                <a:gd name="T23" fmla="*/ 65 h 621"/>
                <a:gd name="T24" fmla="*/ 190 w 572"/>
                <a:gd name="T25" fmla="*/ 59 h 621"/>
                <a:gd name="T26" fmla="*/ 172 w 572"/>
                <a:gd name="T27" fmla="*/ 35 h 621"/>
                <a:gd name="T28" fmla="*/ 147 w 572"/>
                <a:gd name="T29" fmla="*/ 56 h 621"/>
                <a:gd name="T30" fmla="*/ 114 w 572"/>
                <a:gd name="T31" fmla="*/ 65 h 621"/>
                <a:gd name="T32" fmla="*/ 96 w 572"/>
                <a:gd name="T33" fmla="*/ 96 h 621"/>
                <a:gd name="T34" fmla="*/ 68 w 572"/>
                <a:gd name="T35" fmla="*/ 111 h 621"/>
                <a:gd name="T36" fmla="*/ 60 w 572"/>
                <a:gd name="T37" fmla="*/ 167 h 621"/>
                <a:gd name="T38" fmla="*/ 41 w 572"/>
                <a:gd name="T39" fmla="*/ 193 h 621"/>
                <a:gd name="T40" fmla="*/ 47 w 572"/>
                <a:gd name="T41" fmla="*/ 220 h 621"/>
                <a:gd name="T42" fmla="*/ 19 w 572"/>
                <a:gd name="T43" fmla="*/ 249 h 621"/>
                <a:gd name="T44" fmla="*/ 19 w 572"/>
                <a:gd name="T45" fmla="*/ 292 h 621"/>
                <a:gd name="T46" fmla="*/ 28 w 572"/>
                <a:gd name="T47" fmla="*/ 328 h 621"/>
                <a:gd name="T48" fmla="*/ 17 w 572"/>
                <a:gd name="T49" fmla="*/ 365 h 621"/>
                <a:gd name="T50" fmla="*/ 12 w 572"/>
                <a:gd name="T51" fmla="*/ 383 h 621"/>
                <a:gd name="T52" fmla="*/ 41 w 572"/>
                <a:gd name="T53" fmla="*/ 411 h 621"/>
                <a:gd name="T54" fmla="*/ 36 w 572"/>
                <a:gd name="T55" fmla="*/ 452 h 621"/>
                <a:gd name="T56" fmla="*/ 77 w 572"/>
                <a:gd name="T57" fmla="*/ 443 h 621"/>
                <a:gd name="T58" fmla="*/ 100 w 572"/>
                <a:gd name="T59" fmla="*/ 413 h 621"/>
                <a:gd name="T60" fmla="*/ 134 w 572"/>
                <a:gd name="T61" fmla="*/ 370 h 621"/>
                <a:gd name="T62" fmla="*/ 163 w 572"/>
                <a:gd name="T63" fmla="*/ 367 h 621"/>
                <a:gd name="T64" fmla="*/ 193 w 572"/>
                <a:gd name="T65" fmla="*/ 405 h 621"/>
                <a:gd name="T66" fmla="*/ 210 w 572"/>
                <a:gd name="T67" fmla="*/ 442 h 621"/>
                <a:gd name="T68" fmla="*/ 234 w 572"/>
                <a:gd name="T69" fmla="*/ 480 h 621"/>
                <a:gd name="T70" fmla="*/ 221 w 572"/>
                <a:gd name="T71" fmla="*/ 515 h 621"/>
                <a:gd name="T72" fmla="*/ 210 w 572"/>
                <a:gd name="T73" fmla="*/ 529 h 621"/>
                <a:gd name="T74" fmla="*/ 244 w 572"/>
                <a:gd name="T75" fmla="*/ 506 h 621"/>
                <a:gd name="T76" fmla="*/ 264 w 572"/>
                <a:gd name="T77" fmla="*/ 487 h 621"/>
                <a:gd name="T78" fmla="*/ 277 w 572"/>
                <a:gd name="T79" fmla="*/ 466 h 621"/>
                <a:gd name="T80" fmla="*/ 306 w 572"/>
                <a:gd name="T81" fmla="*/ 510 h 621"/>
                <a:gd name="T82" fmla="*/ 327 w 572"/>
                <a:gd name="T83" fmla="*/ 531 h 621"/>
                <a:gd name="T84" fmla="*/ 336 w 572"/>
                <a:gd name="T85" fmla="*/ 554 h 621"/>
                <a:gd name="T86" fmla="*/ 379 w 572"/>
                <a:gd name="T87" fmla="*/ 589 h 621"/>
                <a:gd name="T88" fmla="*/ 425 w 572"/>
                <a:gd name="T89" fmla="*/ 617 h 621"/>
                <a:gd name="T90" fmla="*/ 462 w 572"/>
                <a:gd name="T91" fmla="*/ 606 h 621"/>
                <a:gd name="T92" fmla="*/ 472 w 572"/>
                <a:gd name="T93" fmla="*/ 568 h 621"/>
                <a:gd name="T94" fmla="*/ 487 w 572"/>
                <a:gd name="T95" fmla="*/ 542 h 621"/>
                <a:gd name="T96" fmla="*/ 467 w 572"/>
                <a:gd name="T97" fmla="*/ 530 h 621"/>
                <a:gd name="T98" fmla="*/ 486 w 572"/>
                <a:gd name="T99" fmla="*/ 495 h 621"/>
                <a:gd name="T100" fmla="*/ 515 w 572"/>
                <a:gd name="T101" fmla="*/ 481 h 621"/>
                <a:gd name="T102" fmla="*/ 509 w 572"/>
                <a:gd name="T103" fmla="*/ 438 h 621"/>
                <a:gd name="T104" fmla="*/ 498 w 572"/>
                <a:gd name="T105" fmla="*/ 382 h 621"/>
                <a:gd name="T106" fmla="*/ 516 w 572"/>
                <a:gd name="T107" fmla="*/ 341 h 621"/>
                <a:gd name="T108" fmla="*/ 510 w 572"/>
                <a:gd name="T109" fmla="*/ 288 h 621"/>
                <a:gd name="T110" fmla="*/ 507 w 572"/>
                <a:gd name="T111" fmla="*/ 259 h 621"/>
                <a:gd name="T112" fmla="*/ 487 w 572"/>
                <a:gd name="T113" fmla="*/ 217 h 621"/>
                <a:gd name="T114" fmla="*/ 505 w 572"/>
                <a:gd name="T115" fmla="*/ 173 h 621"/>
                <a:gd name="T116" fmla="*/ 540 w 572"/>
                <a:gd name="T117" fmla="*/ 167 h 621"/>
                <a:gd name="T118" fmla="*/ 571 w 572"/>
                <a:gd name="T119" fmla="*/ 124 h 621"/>
                <a:gd name="T120" fmla="*/ 547 w 572"/>
                <a:gd name="T121" fmla="*/ 6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2" h="621">
                  <a:moveTo>
                    <a:pt x="520" y="28"/>
                  </a:moveTo>
                  <a:cubicBezTo>
                    <a:pt x="519" y="26"/>
                    <a:pt x="519" y="24"/>
                    <a:pt x="520" y="13"/>
                  </a:cubicBezTo>
                  <a:cubicBezTo>
                    <a:pt x="520" y="9"/>
                    <a:pt x="520" y="6"/>
                    <a:pt x="520" y="3"/>
                  </a:cubicBezTo>
                  <a:cubicBezTo>
                    <a:pt x="520" y="3"/>
                    <a:pt x="520" y="2"/>
                    <a:pt x="520" y="2"/>
                  </a:cubicBezTo>
                  <a:cubicBezTo>
                    <a:pt x="519" y="1"/>
                    <a:pt x="517" y="0"/>
                    <a:pt x="516" y="0"/>
                  </a:cubicBezTo>
                  <a:cubicBezTo>
                    <a:pt x="515" y="1"/>
                    <a:pt x="513" y="2"/>
                    <a:pt x="509" y="4"/>
                  </a:cubicBezTo>
                  <a:cubicBezTo>
                    <a:pt x="504" y="6"/>
                    <a:pt x="501" y="5"/>
                    <a:pt x="499" y="4"/>
                  </a:cubicBezTo>
                  <a:cubicBezTo>
                    <a:pt x="499" y="4"/>
                    <a:pt x="498" y="4"/>
                    <a:pt x="498" y="4"/>
                  </a:cubicBezTo>
                  <a:cubicBezTo>
                    <a:pt x="498" y="4"/>
                    <a:pt x="498" y="4"/>
                    <a:pt x="497" y="4"/>
                  </a:cubicBezTo>
                  <a:cubicBezTo>
                    <a:pt x="497" y="5"/>
                    <a:pt x="497" y="5"/>
                    <a:pt x="498" y="5"/>
                  </a:cubicBezTo>
                  <a:cubicBezTo>
                    <a:pt x="499" y="7"/>
                    <a:pt x="501" y="10"/>
                    <a:pt x="501" y="13"/>
                  </a:cubicBezTo>
                  <a:cubicBezTo>
                    <a:pt x="502" y="17"/>
                    <a:pt x="499" y="19"/>
                    <a:pt x="497" y="22"/>
                  </a:cubicBezTo>
                  <a:cubicBezTo>
                    <a:pt x="496" y="23"/>
                    <a:pt x="495" y="24"/>
                    <a:pt x="495" y="25"/>
                  </a:cubicBezTo>
                  <a:cubicBezTo>
                    <a:pt x="495" y="26"/>
                    <a:pt x="495" y="26"/>
                    <a:pt x="494" y="27"/>
                  </a:cubicBezTo>
                  <a:cubicBezTo>
                    <a:pt x="494" y="29"/>
                    <a:pt x="493" y="31"/>
                    <a:pt x="490" y="33"/>
                  </a:cubicBezTo>
                  <a:cubicBezTo>
                    <a:pt x="490" y="33"/>
                    <a:pt x="489" y="33"/>
                    <a:pt x="488" y="34"/>
                  </a:cubicBezTo>
                  <a:cubicBezTo>
                    <a:pt x="486" y="35"/>
                    <a:pt x="484" y="35"/>
                    <a:pt x="482" y="37"/>
                  </a:cubicBezTo>
                  <a:cubicBezTo>
                    <a:pt x="479" y="40"/>
                    <a:pt x="475" y="46"/>
                    <a:pt x="470" y="53"/>
                  </a:cubicBezTo>
                  <a:cubicBezTo>
                    <a:pt x="467" y="59"/>
                    <a:pt x="463" y="59"/>
                    <a:pt x="460" y="58"/>
                  </a:cubicBezTo>
                  <a:cubicBezTo>
                    <a:pt x="460" y="58"/>
                    <a:pt x="459" y="57"/>
                    <a:pt x="459" y="57"/>
                  </a:cubicBezTo>
                  <a:cubicBezTo>
                    <a:pt x="456" y="58"/>
                    <a:pt x="455" y="58"/>
                    <a:pt x="454" y="60"/>
                  </a:cubicBezTo>
                  <a:cubicBezTo>
                    <a:pt x="454" y="60"/>
                    <a:pt x="454" y="60"/>
                    <a:pt x="454" y="60"/>
                  </a:cubicBezTo>
                  <a:cubicBezTo>
                    <a:pt x="454" y="61"/>
                    <a:pt x="455" y="62"/>
                    <a:pt x="455" y="63"/>
                  </a:cubicBezTo>
                  <a:cubicBezTo>
                    <a:pt x="456" y="66"/>
                    <a:pt x="457" y="70"/>
                    <a:pt x="453" y="71"/>
                  </a:cubicBezTo>
                  <a:cubicBezTo>
                    <a:pt x="451" y="76"/>
                    <a:pt x="446" y="75"/>
                    <a:pt x="444" y="75"/>
                  </a:cubicBezTo>
                  <a:cubicBezTo>
                    <a:pt x="443" y="75"/>
                    <a:pt x="442" y="75"/>
                    <a:pt x="441" y="75"/>
                  </a:cubicBezTo>
                  <a:cubicBezTo>
                    <a:pt x="440" y="75"/>
                    <a:pt x="438" y="75"/>
                    <a:pt x="437" y="75"/>
                  </a:cubicBezTo>
                  <a:cubicBezTo>
                    <a:pt x="435" y="75"/>
                    <a:pt x="433" y="75"/>
                    <a:pt x="431" y="76"/>
                  </a:cubicBezTo>
                  <a:cubicBezTo>
                    <a:pt x="430" y="76"/>
                    <a:pt x="430" y="76"/>
                    <a:pt x="428" y="78"/>
                  </a:cubicBezTo>
                  <a:cubicBezTo>
                    <a:pt x="427" y="79"/>
                    <a:pt x="426" y="80"/>
                    <a:pt x="424" y="82"/>
                  </a:cubicBezTo>
                  <a:cubicBezTo>
                    <a:pt x="422" y="83"/>
                    <a:pt x="420" y="84"/>
                    <a:pt x="418" y="83"/>
                  </a:cubicBezTo>
                  <a:cubicBezTo>
                    <a:pt x="417" y="83"/>
                    <a:pt x="416" y="82"/>
                    <a:pt x="415" y="82"/>
                  </a:cubicBezTo>
                  <a:cubicBezTo>
                    <a:pt x="414" y="82"/>
                    <a:pt x="413" y="84"/>
                    <a:pt x="412" y="86"/>
                  </a:cubicBezTo>
                  <a:cubicBezTo>
                    <a:pt x="412" y="86"/>
                    <a:pt x="413" y="87"/>
                    <a:pt x="413" y="87"/>
                  </a:cubicBezTo>
                  <a:cubicBezTo>
                    <a:pt x="414" y="88"/>
                    <a:pt x="416" y="90"/>
                    <a:pt x="416" y="93"/>
                  </a:cubicBezTo>
                  <a:cubicBezTo>
                    <a:pt x="416" y="95"/>
                    <a:pt x="416" y="98"/>
                    <a:pt x="418" y="103"/>
                  </a:cubicBezTo>
                  <a:cubicBezTo>
                    <a:pt x="419" y="108"/>
                    <a:pt x="417" y="110"/>
                    <a:pt x="415" y="112"/>
                  </a:cubicBezTo>
                  <a:cubicBezTo>
                    <a:pt x="414" y="113"/>
                    <a:pt x="413" y="113"/>
                    <a:pt x="413" y="114"/>
                  </a:cubicBezTo>
                  <a:cubicBezTo>
                    <a:pt x="410" y="117"/>
                    <a:pt x="409" y="117"/>
                    <a:pt x="405" y="119"/>
                  </a:cubicBezTo>
                  <a:cubicBezTo>
                    <a:pt x="404" y="120"/>
                    <a:pt x="402" y="120"/>
                    <a:pt x="400" y="121"/>
                  </a:cubicBezTo>
                  <a:cubicBezTo>
                    <a:pt x="398" y="122"/>
                    <a:pt x="397" y="123"/>
                    <a:pt x="397" y="123"/>
                  </a:cubicBezTo>
                  <a:cubicBezTo>
                    <a:pt x="397" y="123"/>
                    <a:pt x="397" y="123"/>
                    <a:pt x="397" y="124"/>
                  </a:cubicBezTo>
                  <a:cubicBezTo>
                    <a:pt x="397" y="125"/>
                    <a:pt x="397" y="128"/>
                    <a:pt x="395" y="131"/>
                  </a:cubicBezTo>
                  <a:cubicBezTo>
                    <a:pt x="392" y="135"/>
                    <a:pt x="390" y="135"/>
                    <a:pt x="387" y="136"/>
                  </a:cubicBezTo>
                  <a:cubicBezTo>
                    <a:pt x="387" y="136"/>
                    <a:pt x="386" y="136"/>
                    <a:pt x="385" y="137"/>
                  </a:cubicBezTo>
                  <a:cubicBezTo>
                    <a:pt x="383" y="137"/>
                    <a:pt x="381" y="138"/>
                    <a:pt x="380" y="138"/>
                  </a:cubicBezTo>
                  <a:cubicBezTo>
                    <a:pt x="379" y="138"/>
                    <a:pt x="378" y="138"/>
                    <a:pt x="376" y="139"/>
                  </a:cubicBezTo>
                  <a:cubicBezTo>
                    <a:pt x="375" y="140"/>
                    <a:pt x="374" y="140"/>
                    <a:pt x="374" y="141"/>
                  </a:cubicBezTo>
                  <a:cubicBezTo>
                    <a:pt x="373" y="141"/>
                    <a:pt x="372" y="142"/>
                    <a:pt x="369" y="143"/>
                  </a:cubicBezTo>
                  <a:cubicBezTo>
                    <a:pt x="363" y="147"/>
                    <a:pt x="359" y="144"/>
                    <a:pt x="355" y="142"/>
                  </a:cubicBezTo>
                  <a:cubicBezTo>
                    <a:pt x="351" y="139"/>
                    <a:pt x="352" y="135"/>
                    <a:pt x="353" y="133"/>
                  </a:cubicBezTo>
                  <a:cubicBezTo>
                    <a:pt x="353" y="132"/>
                    <a:pt x="353" y="132"/>
                    <a:pt x="353" y="131"/>
                  </a:cubicBezTo>
                  <a:cubicBezTo>
                    <a:pt x="353" y="130"/>
                    <a:pt x="353" y="129"/>
                    <a:pt x="352" y="128"/>
                  </a:cubicBezTo>
                  <a:cubicBezTo>
                    <a:pt x="352" y="127"/>
                    <a:pt x="351" y="126"/>
                    <a:pt x="350" y="123"/>
                  </a:cubicBezTo>
                  <a:cubicBezTo>
                    <a:pt x="350" y="122"/>
                    <a:pt x="349" y="122"/>
                    <a:pt x="349" y="121"/>
                  </a:cubicBezTo>
                  <a:cubicBezTo>
                    <a:pt x="348" y="117"/>
                    <a:pt x="347" y="115"/>
                    <a:pt x="349" y="110"/>
                  </a:cubicBezTo>
                  <a:cubicBezTo>
                    <a:pt x="349" y="109"/>
                    <a:pt x="348" y="109"/>
                    <a:pt x="347" y="108"/>
                  </a:cubicBezTo>
                  <a:cubicBezTo>
                    <a:pt x="345" y="106"/>
                    <a:pt x="343" y="104"/>
                    <a:pt x="344" y="101"/>
                  </a:cubicBezTo>
                  <a:cubicBezTo>
                    <a:pt x="344" y="100"/>
                    <a:pt x="344" y="100"/>
                    <a:pt x="344" y="99"/>
                  </a:cubicBezTo>
                  <a:cubicBezTo>
                    <a:pt x="344" y="98"/>
                    <a:pt x="344" y="98"/>
                    <a:pt x="344" y="98"/>
                  </a:cubicBezTo>
                  <a:cubicBezTo>
                    <a:pt x="344" y="97"/>
                    <a:pt x="344" y="96"/>
                    <a:pt x="344" y="95"/>
                  </a:cubicBezTo>
                  <a:cubicBezTo>
                    <a:pt x="343" y="96"/>
                    <a:pt x="340" y="96"/>
                    <a:pt x="338" y="95"/>
                  </a:cubicBezTo>
                  <a:cubicBezTo>
                    <a:pt x="336" y="94"/>
                    <a:pt x="335" y="93"/>
                    <a:pt x="335" y="92"/>
                  </a:cubicBezTo>
                  <a:cubicBezTo>
                    <a:pt x="332" y="92"/>
                    <a:pt x="329" y="91"/>
                    <a:pt x="327" y="89"/>
                  </a:cubicBezTo>
                  <a:cubicBezTo>
                    <a:pt x="327" y="88"/>
                    <a:pt x="326" y="88"/>
                    <a:pt x="325" y="87"/>
                  </a:cubicBezTo>
                  <a:cubicBezTo>
                    <a:pt x="322" y="85"/>
                    <a:pt x="321" y="83"/>
                    <a:pt x="321" y="80"/>
                  </a:cubicBezTo>
                  <a:cubicBezTo>
                    <a:pt x="321" y="80"/>
                    <a:pt x="321" y="80"/>
                    <a:pt x="321" y="80"/>
                  </a:cubicBezTo>
                  <a:cubicBezTo>
                    <a:pt x="321" y="79"/>
                    <a:pt x="319" y="78"/>
                    <a:pt x="319" y="77"/>
                  </a:cubicBezTo>
                  <a:cubicBezTo>
                    <a:pt x="316" y="75"/>
                    <a:pt x="314" y="72"/>
                    <a:pt x="312" y="69"/>
                  </a:cubicBezTo>
                  <a:cubicBezTo>
                    <a:pt x="312" y="67"/>
                    <a:pt x="311" y="65"/>
                    <a:pt x="311" y="64"/>
                  </a:cubicBezTo>
                  <a:cubicBezTo>
                    <a:pt x="311" y="64"/>
                    <a:pt x="311" y="63"/>
                    <a:pt x="310" y="62"/>
                  </a:cubicBezTo>
                  <a:cubicBezTo>
                    <a:pt x="310" y="63"/>
                    <a:pt x="310" y="63"/>
                    <a:pt x="310" y="63"/>
                  </a:cubicBezTo>
                  <a:cubicBezTo>
                    <a:pt x="308" y="65"/>
                    <a:pt x="305" y="67"/>
                    <a:pt x="300" y="70"/>
                  </a:cubicBezTo>
                  <a:cubicBezTo>
                    <a:pt x="299" y="71"/>
                    <a:pt x="298" y="71"/>
                    <a:pt x="298" y="72"/>
                  </a:cubicBezTo>
                  <a:cubicBezTo>
                    <a:pt x="297" y="72"/>
                    <a:pt x="297" y="72"/>
                    <a:pt x="295" y="73"/>
                  </a:cubicBezTo>
                  <a:cubicBezTo>
                    <a:pt x="291" y="75"/>
                    <a:pt x="290" y="77"/>
                    <a:pt x="290" y="77"/>
                  </a:cubicBezTo>
                  <a:cubicBezTo>
                    <a:pt x="290" y="78"/>
                    <a:pt x="290" y="79"/>
                    <a:pt x="291" y="81"/>
                  </a:cubicBezTo>
                  <a:cubicBezTo>
                    <a:pt x="291" y="83"/>
                    <a:pt x="292" y="86"/>
                    <a:pt x="292" y="89"/>
                  </a:cubicBezTo>
                  <a:cubicBezTo>
                    <a:pt x="291" y="96"/>
                    <a:pt x="283" y="95"/>
                    <a:pt x="278" y="95"/>
                  </a:cubicBezTo>
                  <a:cubicBezTo>
                    <a:pt x="278" y="95"/>
                    <a:pt x="277" y="95"/>
                    <a:pt x="276" y="94"/>
                  </a:cubicBezTo>
                  <a:cubicBezTo>
                    <a:pt x="274" y="94"/>
                    <a:pt x="273" y="94"/>
                    <a:pt x="272" y="94"/>
                  </a:cubicBezTo>
                  <a:cubicBezTo>
                    <a:pt x="270" y="94"/>
                    <a:pt x="270" y="94"/>
                    <a:pt x="270" y="94"/>
                  </a:cubicBezTo>
                  <a:cubicBezTo>
                    <a:pt x="269" y="94"/>
                    <a:pt x="268" y="95"/>
                    <a:pt x="267" y="97"/>
                  </a:cubicBezTo>
                  <a:cubicBezTo>
                    <a:pt x="266" y="98"/>
                    <a:pt x="265" y="99"/>
                    <a:pt x="264" y="100"/>
                  </a:cubicBezTo>
                  <a:cubicBezTo>
                    <a:pt x="259" y="104"/>
                    <a:pt x="255" y="102"/>
                    <a:pt x="252" y="101"/>
                  </a:cubicBezTo>
                  <a:cubicBezTo>
                    <a:pt x="252" y="100"/>
                    <a:pt x="251" y="100"/>
                    <a:pt x="250" y="100"/>
                  </a:cubicBezTo>
                  <a:cubicBezTo>
                    <a:pt x="248" y="99"/>
                    <a:pt x="246" y="97"/>
                    <a:pt x="244" y="96"/>
                  </a:cubicBezTo>
                  <a:cubicBezTo>
                    <a:pt x="243" y="95"/>
                    <a:pt x="242" y="95"/>
                    <a:pt x="240" y="94"/>
                  </a:cubicBezTo>
                  <a:cubicBezTo>
                    <a:pt x="235" y="91"/>
                    <a:pt x="232" y="85"/>
                    <a:pt x="232" y="78"/>
                  </a:cubicBezTo>
                  <a:cubicBezTo>
                    <a:pt x="232" y="74"/>
                    <a:pt x="234" y="71"/>
                    <a:pt x="236" y="70"/>
                  </a:cubicBezTo>
                  <a:cubicBezTo>
                    <a:pt x="237" y="69"/>
                    <a:pt x="237" y="68"/>
                    <a:pt x="237" y="68"/>
                  </a:cubicBezTo>
                  <a:cubicBezTo>
                    <a:pt x="237" y="67"/>
                    <a:pt x="235" y="66"/>
                    <a:pt x="235" y="65"/>
                  </a:cubicBezTo>
                  <a:cubicBezTo>
                    <a:pt x="234" y="65"/>
                    <a:pt x="233" y="65"/>
                    <a:pt x="233" y="64"/>
                  </a:cubicBezTo>
                  <a:cubicBezTo>
                    <a:pt x="232" y="65"/>
                    <a:pt x="231" y="66"/>
                    <a:pt x="230" y="67"/>
                  </a:cubicBezTo>
                  <a:cubicBezTo>
                    <a:pt x="229" y="68"/>
                    <a:pt x="227" y="69"/>
                    <a:pt x="225" y="68"/>
                  </a:cubicBezTo>
                  <a:cubicBezTo>
                    <a:pt x="222" y="68"/>
                    <a:pt x="221" y="66"/>
                    <a:pt x="220" y="65"/>
                  </a:cubicBezTo>
                  <a:cubicBezTo>
                    <a:pt x="219" y="63"/>
                    <a:pt x="218" y="62"/>
                    <a:pt x="217" y="61"/>
                  </a:cubicBezTo>
                  <a:cubicBezTo>
                    <a:pt x="215" y="60"/>
                    <a:pt x="213" y="59"/>
                    <a:pt x="213" y="57"/>
                  </a:cubicBezTo>
                  <a:cubicBezTo>
                    <a:pt x="212" y="58"/>
                    <a:pt x="211" y="58"/>
                    <a:pt x="210" y="59"/>
                  </a:cubicBezTo>
                  <a:cubicBezTo>
                    <a:pt x="210" y="59"/>
                    <a:pt x="209" y="59"/>
                    <a:pt x="209" y="60"/>
                  </a:cubicBezTo>
                  <a:cubicBezTo>
                    <a:pt x="209" y="61"/>
                    <a:pt x="209" y="62"/>
                    <a:pt x="208" y="64"/>
                  </a:cubicBezTo>
                  <a:cubicBezTo>
                    <a:pt x="205" y="68"/>
                    <a:pt x="202" y="68"/>
                    <a:pt x="199" y="66"/>
                  </a:cubicBezTo>
                  <a:cubicBezTo>
                    <a:pt x="198" y="66"/>
                    <a:pt x="198" y="65"/>
                    <a:pt x="197" y="65"/>
                  </a:cubicBezTo>
                  <a:cubicBezTo>
                    <a:pt x="192" y="64"/>
                    <a:pt x="191" y="61"/>
                    <a:pt x="190" y="59"/>
                  </a:cubicBezTo>
                  <a:cubicBezTo>
                    <a:pt x="190" y="58"/>
                    <a:pt x="190" y="58"/>
                    <a:pt x="190" y="58"/>
                  </a:cubicBezTo>
                  <a:cubicBezTo>
                    <a:pt x="189" y="58"/>
                    <a:pt x="189" y="58"/>
                    <a:pt x="189" y="58"/>
                  </a:cubicBezTo>
                  <a:cubicBezTo>
                    <a:pt x="187" y="58"/>
                    <a:pt x="185" y="59"/>
                    <a:pt x="182" y="59"/>
                  </a:cubicBezTo>
                  <a:cubicBezTo>
                    <a:pt x="174" y="58"/>
                    <a:pt x="173" y="52"/>
                    <a:pt x="172" y="48"/>
                  </a:cubicBezTo>
                  <a:cubicBezTo>
                    <a:pt x="172" y="46"/>
                    <a:pt x="172" y="46"/>
                    <a:pt x="172" y="46"/>
                  </a:cubicBezTo>
                  <a:cubicBezTo>
                    <a:pt x="171" y="43"/>
                    <a:pt x="172" y="40"/>
                    <a:pt x="172" y="38"/>
                  </a:cubicBezTo>
                  <a:cubicBezTo>
                    <a:pt x="173" y="37"/>
                    <a:pt x="173" y="37"/>
                    <a:pt x="173" y="36"/>
                  </a:cubicBezTo>
                  <a:cubicBezTo>
                    <a:pt x="172" y="35"/>
                    <a:pt x="172" y="35"/>
                    <a:pt x="172" y="35"/>
                  </a:cubicBezTo>
                  <a:cubicBezTo>
                    <a:pt x="171" y="35"/>
                    <a:pt x="171" y="35"/>
                    <a:pt x="170" y="35"/>
                  </a:cubicBezTo>
                  <a:cubicBezTo>
                    <a:pt x="168" y="36"/>
                    <a:pt x="161" y="40"/>
                    <a:pt x="155" y="43"/>
                  </a:cubicBezTo>
                  <a:cubicBezTo>
                    <a:pt x="154" y="43"/>
                    <a:pt x="154" y="43"/>
                    <a:pt x="154" y="43"/>
                  </a:cubicBezTo>
                  <a:cubicBezTo>
                    <a:pt x="154" y="43"/>
                    <a:pt x="154" y="44"/>
                    <a:pt x="154" y="44"/>
                  </a:cubicBezTo>
                  <a:cubicBezTo>
                    <a:pt x="154" y="45"/>
                    <a:pt x="154" y="45"/>
                    <a:pt x="154" y="46"/>
                  </a:cubicBezTo>
                  <a:cubicBezTo>
                    <a:pt x="155" y="52"/>
                    <a:pt x="150" y="54"/>
                    <a:pt x="148" y="55"/>
                  </a:cubicBezTo>
                  <a:cubicBezTo>
                    <a:pt x="148" y="55"/>
                    <a:pt x="147" y="56"/>
                    <a:pt x="147" y="56"/>
                  </a:cubicBezTo>
                  <a:cubicBezTo>
                    <a:pt x="147" y="56"/>
                    <a:pt x="147" y="56"/>
                    <a:pt x="147" y="56"/>
                  </a:cubicBezTo>
                  <a:cubicBezTo>
                    <a:pt x="147" y="57"/>
                    <a:pt x="146" y="59"/>
                    <a:pt x="145" y="61"/>
                  </a:cubicBezTo>
                  <a:cubicBezTo>
                    <a:pt x="143" y="62"/>
                    <a:pt x="141" y="62"/>
                    <a:pt x="139" y="62"/>
                  </a:cubicBezTo>
                  <a:cubicBezTo>
                    <a:pt x="137" y="62"/>
                    <a:pt x="136" y="62"/>
                    <a:pt x="134" y="62"/>
                  </a:cubicBezTo>
                  <a:cubicBezTo>
                    <a:pt x="133" y="62"/>
                    <a:pt x="132" y="62"/>
                    <a:pt x="132" y="63"/>
                  </a:cubicBezTo>
                  <a:cubicBezTo>
                    <a:pt x="129" y="65"/>
                    <a:pt x="127" y="65"/>
                    <a:pt x="124" y="62"/>
                  </a:cubicBezTo>
                  <a:cubicBezTo>
                    <a:pt x="122" y="62"/>
                    <a:pt x="122" y="62"/>
                    <a:pt x="121" y="62"/>
                  </a:cubicBezTo>
                  <a:cubicBezTo>
                    <a:pt x="121" y="62"/>
                    <a:pt x="120" y="62"/>
                    <a:pt x="120" y="62"/>
                  </a:cubicBezTo>
                  <a:cubicBezTo>
                    <a:pt x="119" y="64"/>
                    <a:pt x="117" y="65"/>
                    <a:pt x="114" y="65"/>
                  </a:cubicBezTo>
                  <a:cubicBezTo>
                    <a:pt x="114" y="65"/>
                    <a:pt x="114" y="65"/>
                    <a:pt x="114" y="65"/>
                  </a:cubicBezTo>
                  <a:cubicBezTo>
                    <a:pt x="110" y="66"/>
                    <a:pt x="110" y="66"/>
                    <a:pt x="106" y="68"/>
                  </a:cubicBezTo>
                  <a:cubicBezTo>
                    <a:pt x="103" y="70"/>
                    <a:pt x="101" y="71"/>
                    <a:pt x="100" y="71"/>
                  </a:cubicBezTo>
                  <a:cubicBezTo>
                    <a:pt x="99" y="71"/>
                    <a:pt x="98" y="71"/>
                    <a:pt x="96" y="72"/>
                  </a:cubicBezTo>
                  <a:cubicBezTo>
                    <a:pt x="94" y="73"/>
                    <a:pt x="94" y="73"/>
                    <a:pt x="96" y="79"/>
                  </a:cubicBezTo>
                  <a:cubicBezTo>
                    <a:pt x="97" y="79"/>
                    <a:pt x="97" y="79"/>
                    <a:pt x="97" y="79"/>
                  </a:cubicBezTo>
                  <a:cubicBezTo>
                    <a:pt x="99" y="86"/>
                    <a:pt x="99" y="87"/>
                    <a:pt x="98" y="91"/>
                  </a:cubicBezTo>
                  <a:cubicBezTo>
                    <a:pt x="98" y="94"/>
                    <a:pt x="97" y="95"/>
                    <a:pt x="96" y="96"/>
                  </a:cubicBezTo>
                  <a:cubicBezTo>
                    <a:pt x="93" y="97"/>
                    <a:pt x="91" y="97"/>
                    <a:pt x="88" y="96"/>
                  </a:cubicBezTo>
                  <a:cubicBezTo>
                    <a:pt x="87" y="96"/>
                    <a:pt x="86" y="96"/>
                    <a:pt x="86" y="96"/>
                  </a:cubicBezTo>
                  <a:cubicBezTo>
                    <a:pt x="83" y="96"/>
                    <a:pt x="81" y="95"/>
                    <a:pt x="80" y="94"/>
                  </a:cubicBezTo>
                  <a:cubicBezTo>
                    <a:pt x="79" y="95"/>
                    <a:pt x="77" y="97"/>
                    <a:pt x="74" y="99"/>
                  </a:cubicBezTo>
                  <a:cubicBezTo>
                    <a:pt x="72" y="101"/>
                    <a:pt x="70" y="101"/>
                    <a:pt x="69" y="102"/>
                  </a:cubicBezTo>
                  <a:cubicBezTo>
                    <a:pt x="68" y="102"/>
                    <a:pt x="68" y="102"/>
                    <a:pt x="66" y="103"/>
                  </a:cubicBezTo>
                  <a:cubicBezTo>
                    <a:pt x="66" y="104"/>
                    <a:pt x="67" y="104"/>
                    <a:pt x="67" y="104"/>
                  </a:cubicBezTo>
                  <a:cubicBezTo>
                    <a:pt x="69" y="107"/>
                    <a:pt x="69" y="109"/>
                    <a:pt x="68" y="111"/>
                  </a:cubicBezTo>
                  <a:cubicBezTo>
                    <a:pt x="68" y="112"/>
                    <a:pt x="68" y="112"/>
                    <a:pt x="68" y="113"/>
                  </a:cubicBezTo>
                  <a:cubicBezTo>
                    <a:pt x="68" y="114"/>
                    <a:pt x="68" y="114"/>
                    <a:pt x="69" y="114"/>
                  </a:cubicBezTo>
                  <a:cubicBezTo>
                    <a:pt x="70" y="115"/>
                    <a:pt x="71" y="117"/>
                    <a:pt x="72" y="120"/>
                  </a:cubicBezTo>
                  <a:cubicBezTo>
                    <a:pt x="73" y="124"/>
                    <a:pt x="75" y="142"/>
                    <a:pt x="69" y="150"/>
                  </a:cubicBezTo>
                  <a:cubicBezTo>
                    <a:pt x="66" y="155"/>
                    <a:pt x="63" y="157"/>
                    <a:pt x="60" y="159"/>
                  </a:cubicBezTo>
                  <a:cubicBezTo>
                    <a:pt x="59" y="159"/>
                    <a:pt x="59" y="159"/>
                    <a:pt x="58" y="159"/>
                  </a:cubicBezTo>
                  <a:cubicBezTo>
                    <a:pt x="58" y="160"/>
                    <a:pt x="59" y="161"/>
                    <a:pt x="59" y="162"/>
                  </a:cubicBezTo>
                  <a:cubicBezTo>
                    <a:pt x="60" y="164"/>
                    <a:pt x="60" y="166"/>
                    <a:pt x="60" y="167"/>
                  </a:cubicBezTo>
                  <a:cubicBezTo>
                    <a:pt x="60" y="172"/>
                    <a:pt x="56" y="174"/>
                    <a:pt x="53" y="175"/>
                  </a:cubicBezTo>
                  <a:cubicBezTo>
                    <a:pt x="51" y="176"/>
                    <a:pt x="50" y="177"/>
                    <a:pt x="48" y="178"/>
                  </a:cubicBezTo>
                  <a:cubicBezTo>
                    <a:pt x="49" y="179"/>
                    <a:pt x="50" y="181"/>
                    <a:pt x="50" y="184"/>
                  </a:cubicBezTo>
                  <a:cubicBezTo>
                    <a:pt x="50" y="186"/>
                    <a:pt x="50" y="188"/>
                    <a:pt x="48" y="190"/>
                  </a:cubicBezTo>
                  <a:cubicBezTo>
                    <a:pt x="47" y="192"/>
                    <a:pt x="45" y="192"/>
                    <a:pt x="43" y="192"/>
                  </a:cubicBezTo>
                  <a:cubicBezTo>
                    <a:pt x="43" y="192"/>
                    <a:pt x="42" y="192"/>
                    <a:pt x="41" y="192"/>
                  </a:cubicBezTo>
                  <a:cubicBezTo>
                    <a:pt x="41" y="192"/>
                    <a:pt x="41" y="192"/>
                    <a:pt x="41" y="192"/>
                  </a:cubicBezTo>
                  <a:cubicBezTo>
                    <a:pt x="41" y="192"/>
                    <a:pt x="41" y="193"/>
                    <a:pt x="41" y="193"/>
                  </a:cubicBezTo>
                  <a:cubicBezTo>
                    <a:pt x="41" y="194"/>
                    <a:pt x="40" y="196"/>
                    <a:pt x="39" y="198"/>
                  </a:cubicBezTo>
                  <a:cubicBezTo>
                    <a:pt x="40" y="198"/>
                    <a:pt x="41" y="199"/>
                    <a:pt x="41" y="200"/>
                  </a:cubicBezTo>
                  <a:cubicBezTo>
                    <a:pt x="42" y="200"/>
                    <a:pt x="42" y="201"/>
                    <a:pt x="42" y="201"/>
                  </a:cubicBezTo>
                  <a:cubicBezTo>
                    <a:pt x="43" y="202"/>
                    <a:pt x="43" y="203"/>
                    <a:pt x="45" y="206"/>
                  </a:cubicBezTo>
                  <a:cubicBezTo>
                    <a:pt x="45" y="208"/>
                    <a:pt x="45" y="208"/>
                    <a:pt x="45" y="208"/>
                  </a:cubicBezTo>
                  <a:cubicBezTo>
                    <a:pt x="46" y="210"/>
                    <a:pt x="46" y="211"/>
                    <a:pt x="46" y="211"/>
                  </a:cubicBezTo>
                  <a:cubicBezTo>
                    <a:pt x="47" y="214"/>
                    <a:pt x="48" y="215"/>
                    <a:pt x="47" y="218"/>
                  </a:cubicBezTo>
                  <a:cubicBezTo>
                    <a:pt x="47" y="218"/>
                    <a:pt x="47" y="219"/>
                    <a:pt x="47" y="220"/>
                  </a:cubicBezTo>
                  <a:cubicBezTo>
                    <a:pt x="46" y="223"/>
                    <a:pt x="44" y="225"/>
                    <a:pt x="43" y="227"/>
                  </a:cubicBezTo>
                  <a:cubicBezTo>
                    <a:pt x="42" y="228"/>
                    <a:pt x="42" y="228"/>
                    <a:pt x="42" y="228"/>
                  </a:cubicBezTo>
                  <a:cubicBezTo>
                    <a:pt x="42" y="229"/>
                    <a:pt x="42" y="230"/>
                    <a:pt x="42" y="230"/>
                  </a:cubicBezTo>
                  <a:cubicBezTo>
                    <a:pt x="42" y="234"/>
                    <a:pt x="42" y="236"/>
                    <a:pt x="39" y="241"/>
                  </a:cubicBezTo>
                  <a:cubicBezTo>
                    <a:pt x="38" y="242"/>
                    <a:pt x="38" y="243"/>
                    <a:pt x="38" y="244"/>
                  </a:cubicBezTo>
                  <a:cubicBezTo>
                    <a:pt x="36" y="247"/>
                    <a:pt x="35" y="248"/>
                    <a:pt x="30" y="250"/>
                  </a:cubicBezTo>
                  <a:cubicBezTo>
                    <a:pt x="25" y="252"/>
                    <a:pt x="22" y="250"/>
                    <a:pt x="20" y="249"/>
                  </a:cubicBezTo>
                  <a:cubicBezTo>
                    <a:pt x="20" y="249"/>
                    <a:pt x="19" y="249"/>
                    <a:pt x="19" y="249"/>
                  </a:cubicBezTo>
                  <a:cubicBezTo>
                    <a:pt x="19" y="250"/>
                    <a:pt x="20" y="251"/>
                    <a:pt x="20" y="252"/>
                  </a:cubicBezTo>
                  <a:cubicBezTo>
                    <a:pt x="20" y="257"/>
                    <a:pt x="17" y="260"/>
                    <a:pt x="13" y="263"/>
                  </a:cubicBezTo>
                  <a:cubicBezTo>
                    <a:pt x="12" y="264"/>
                    <a:pt x="13" y="268"/>
                    <a:pt x="13" y="272"/>
                  </a:cubicBezTo>
                  <a:cubicBezTo>
                    <a:pt x="13" y="273"/>
                    <a:pt x="13" y="274"/>
                    <a:pt x="13" y="276"/>
                  </a:cubicBezTo>
                  <a:cubicBezTo>
                    <a:pt x="13" y="277"/>
                    <a:pt x="13" y="278"/>
                    <a:pt x="13" y="278"/>
                  </a:cubicBezTo>
                  <a:cubicBezTo>
                    <a:pt x="13" y="278"/>
                    <a:pt x="14" y="278"/>
                    <a:pt x="14" y="278"/>
                  </a:cubicBezTo>
                  <a:cubicBezTo>
                    <a:pt x="15" y="279"/>
                    <a:pt x="16" y="280"/>
                    <a:pt x="18" y="282"/>
                  </a:cubicBezTo>
                  <a:cubicBezTo>
                    <a:pt x="21" y="286"/>
                    <a:pt x="19" y="289"/>
                    <a:pt x="19" y="292"/>
                  </a:cubicBezTo>
                  <a:cubicBezTo>
                    <a:pt x="18" y="293"/>
                    <a:pt x="17" y="295"/>
                    <a:pt x="17" y="297"/>
                  </a:cubicBezTo>
                  <a:cubicBezTo>
                    <a:pt x="17" y="298"/>
                    <a:pt x="17" y="298"/>
                    <a:pt x="17" y="298"/>
                  </a:cubicBezTo>
                  <a:cubicBezTo>
                    <a:pt x="18" y="299"/>
                    <a:pt x="19" y="300"/>
                    <a:pt x="20" y="301"/>
                  </a:cubicBezTo>
                  <a:cubicBezTo>
                    <a:pt x="23" y="305"/>
                    <a:pt x="22" y="308"/>
                    <a:pt x="22" y="310"/>
                  </a:cubicBezTo>
                  <a:cubicBezTo>
                    <a:pt x="22" y="311"/>
                    <a:pt x="21" y="311"/>
                    <a:pt x="21" y="312"/>
                  </a:cubicBezTo>
                  <a:cubicBezTo>
                    <a:pt x="22" y="313"/>
                    <a:pt x="22" y="314"/>
                    <a:pt x="23" y="316"/>
                  </a:cubicBezTo>
                  <a:cubicBezTo>
                    <a:pt x="24" y="317"/>
                    <a:pt x="25" y="319"/>
                    <a:pt x="26" y="321"/>
                  </a:cubicBezTo>
                  <a:cubicBezTo>
                    <a:pt x="28" y="324"/>
                    <a:pt x="28" y="326"/>
                    <a:pt x="28" y="328"/>
                  </a:cubicBezTo>
                  <a:cubicBezTo>
                    <a:pt x="27" y="329"/>
                    <a:pt x="27" y="330"/>
                    <a:pt x="27" y="332"/>
                  </a:cubicBezTo>
                  <a:cubicBezTo>
                    <a:pt x="28" y="334"/>
                    <a:pt x="29" y="337"/>
                    <a:pt x="30" y="339"/>
                  </a:cubicBezTo>
                  <a:cubicBezTo>
                    <a:pt x="32" y="342"/>
                    <a:pt x="33" y="345"/>
                    <a:pt x="34" y="347"/>
                  </a:cubicBezTo>
                  <a:cubicBezTo>
                    <a:pt x="35" y="352"/>
                    <a:pt x="34" y="354"/>
                    <a:pt x="32" y="357"/>
                  </a:cubicBezTo>
                  <a:cubicBezTo>
                    <a:pt x="31" y="358"/>
                    <a:pt x="31" y="358"/>
                    <a:pt x="30" y="359"/>
                  </a:cubicBezTo>
                  <a:cubicBezTo>
                    <a:pt x="28" y="362"/>
                    <a:pt x="27" y="363"/>
                    <a:pt x="24" y="363"/>
                  </a:cubicBezTo>
                  <a:cubicBezTo>
                    <a:pt x="23" y="363"/>
                    <a:pt x="22" y="364"/>
                    <a:pt x="20" y="364"/>
                  </a:cubicBezTo>
                  <a:cubicBezTo>
                    <a:pt x="18" y="365"/>
                    <a:pt x="17" y="365"/>
                    <a:pt x="17" y="365"/>
                  </a:cubicBezTo>
                  <a:cubicBezTo>
                    <a:pt x="16" y="365"/>
                    <a:pt x="15" y="365"/>
                    <a:pt x="15" y="365"/>
                  </a:cubicBezTo>
                  <a:cubicBezTo>
                    <a:pt x="15" y="366"/>
                    <a:pt x="15" y="366"/>
                    <a:pt x="14" y="367"/>
                  </a:cubicBezTo>
                  <a:cubicBezTo>
                    <a:pt x="14" y="367"/>
                    <a:pt x="14" y="367"/>
                    <a:pt x="14" y="367"/>
                  </a:cubicBezTo>
                  <a:cubicBezTo>
                    <a:pt x="12" y="369"/>
                    <a:pt x="10" y="370"/>
                    <a:pt x="8" y="372"/>
                  </a:cubicBezTo>
                  <a:cubicBezTo>
                    <a:pt x="6" y="374"/>
                    <a:pt x="3" y="375"/>
                    <a:pt x="0" y="379"/>
                  </a:cubicBezTo>
                  <a:cubicBezTo>
                    <a:pt x="0" y="379"/>
                    <a:pt x="0" y="379"/>
                    <a:pt x="0" y="379"/>
                  </a:cubicBezTo>
                  <a:cubicBezTo>
                    <a:pt x="1" y="380"/>
                    <a:pt x="2" y="381"/>
                    <a:pt x="3" y="383"/>
                  </a:cubicBezTo>
                  <a:cubicBezTo>
                    <a:pt x="4" y="384"/>
                    <a:pt x="10" y="383"/>
                    <a:pt x="12" y="383"/>
                  </a:cubicBezTo>
                  <a:cubicBezTo>
                    <a:pt x="16" y="382"/>
                    <a:pt x="18" y="382"/>
                    <a:pt x="20" y="382"/>
                  </a:cubicBezTo>
                  <a:cubicBezTo>
                    <a:pt x="26" y="384"/>
                    <a:pt x="28" y="388"/>
                    <a:pt x="30" y="392"/>
                  </a:cubicBezTo>
                  <a:cubicBezTo>
                    <a:pt x="30" y="393"/>
                    <a:pt x="31" y="393"/>
                    <a:pt x="31" y="394"/>
                  </a:cubicBezTo>
                  <a:cubicBezTo>
                    <a:pt x="32" y="397"/>
                    <a:pt x="32" y="399"/>
                    <a:pt x="32" y="401"/>
                  </a:cubicBezTo>
                  <a:cubicBezTo>
                    <a:pt x="32" y="401"/>
                    <a:pt x="32" y="401"/>
                    <a:pt x="32" y="402"/>
                  </a:cubicBezTo>
                  <a:cubicBezTo>
                    <a:pt x="34" y="402"/>
                    <a:pt x="36" y="402"/>
                    <a:pt x="37" y="403"/>
                  </a:cubicBezTo>
                  <a:cubicBezTo>
                    <a:pt x="41" y="406"/>
                    <a:pt x="41" y="409"/>
                    <a:pt x="41" y="410"/>
                  </a:cubicBezTo>
                  <a:cubicBezTo>
                    <a:pt x="41" y="411"/>
                    <a:pt x="41" y="411"/>
                    <a:pt x="41" y="411"/>
                  </a:cubicBezTo>
                  <a:cubicBezTo>
                    <a:pt x="44" y="415"/>
                    <a:pt x="44" y="420"/>
                    <a:pt x="44" y="425"/>
                  </a:cubicBezTo>
                  <a:cubicBezTo>
                    <a:pt x="44" y="427"/>
                    <a:pt x="44" y="428"/>
                    <a:pt x="44" y="430"/>
                  </a:cubicBezTo>
                  <a:cubicBezTo>
                    <a:pt x="44" y="436"/>
                    <a:pt x="43" y="438"/>
                    <a:pt x="41" y="441"/>
                  </a:cubicBezTo>
                  <a:cubicBezTo>
                    <a:pt x="41" y="441"/>
                    <a:pt x="41" y="441"/>
                    <a:pt x="40" y="442"/>
                  </a:cubicBezTo>
                  <a:cubicBezTo>
                    <a:pt x="40" y="443"/>
                    <a:pt x="39" y="443"/>
                    <a:pt x="39" y="444"/>
                  </a:cubicBezTo>
                  <a:cubicBezTo>
                    <a:pt x="37" y="446"/>
                    <a:pt x="36" y="448"/>
                    <a:pt x="36" y="450"/>
                  </a:cubicBezTo>
                  <a:cubicBezTo>
                    <a:pt x="36" y="451"/>
                    <a:pt x="36" y="452"/>
                    <a:pt x="36" y="452"/>
                  </a:cubicBezTo>
                  <a:cubicBezTo>
                    <a:pt x="36" y="452"/>
                    <a:pt x="36" y="452"/>
                    <a:pt x="36" y="452"/>
                  </a:cubicBezTo>
                  <a:cubicBezTo>
                    <a:pt x="41" y="457"/>
                    <a:pt x="41" y="457"/>
                    <a:pt x="41" y="457"/>
                  </a:cubicBezTo>
                  <a:cubicBezTo>
                    <a:pt x="44" y="456"/>
                    <a:pt x="46" y="456"/>
                    <a:pt x="48" y="456"/>
                  </a:cubicBezTo>
                  <a:cubicBezTo>
                    <a:pt x="47" y="453"/>
                    <a:pt x="47" y="451"/>
                    <a:pt x="49" y="449"/>
                  </a:cubicBezTo>
                  <a:cubicBezTo>
                    <a:pt x="50" y="448"/>
                    <a:pt x="50" y="448"/>
                    <a:pt x="50" y="447"/>
                  </a:cubicBezTo>
                  <a:cubicBezTo>
                    <a:pt x="52" y="444"/>
                    <a:pt x="54" y="443"/>
                    <a:pt x="56" y="443"/>
                  </a:cubicBezTo>
                  <a:cubicBezTo>
                    <a:pt x="57" y="443"/>
                    <a:pt x="57" y="443"/>
                    <a:pt x="57" y="442"/>
                  </a:cubicBezTo>
                  <a:cubicBezTo>
                    <a:pt x="60" y="441"/>
                    <a:pt x="64" y="438"/>
                    <a:pt x="70" y="441"/>
                  </a:cubicBezTo>
                  <a:cubicBezTo>
                    <a:pt x="72" y="443"/>
                    <a:pt x="73" y="443"/>
                    <a:pt x="77" y="443"/>
                  </a:cubicBezTo>
                  <a:cubicBezTo>
                    <a:pt x="79" y="444"/>
                    <a:pt x="81" y="443"/>
                    <a:pt x="84" y="440"/>
                  </a:cubicBezTo>
                  <a:cubicBezTo>
                    <a:pt x="87" y="436"/>
                    <a:pt x="88" y="435"/>
                    <a:pt x="93" y="433"/>
                  </a:cubicBezTo>
                  <a:cubicBezTo>
                    <a:pt x="95" y="433"/>
                    <a:pt x="96" y="432"/>
                    <a:pt x="98" y="432"/>
                  </a:cubicBezTo>
                  <a:cubicBezTo>
                    <a:pt x="99" y="431"/>
                    <a:pt x="100" y="431"/>
                    <a:pt x="101" y="431"/>
                  </a:cubicBezTo>
                  <a:cubicBezTo>
                    <a:pt x="100" y="430"/>
                    <a:pt x="100" y="428"/>
                    <a:pt x="101" y="426"/>
                  </a:cubicBezTo>
                  <a:cubicBezTo>
                    <a:pt x="101" y="425"/>
                    <a:pt x="101" y="425"/>
                    <a:pt x="101" y="425"/>
                  </a:cubicBezTo>
                  <a:cubicBezTo>
                    <a:pt x="103" y="422"/>
                    <a:pt x="103" y="422"/>
                    <a:pt x="102" y="417"/>
                  </a:cubicBezTo>
                  <a:cubicBezTo>
                    <a:pt x="101" y="414"/>
                    <a:pt x="101" y="414"/>
                    <a:pt x="100" y="413"/>
                  </a:cubicBezTo>
                  <a:cubicBezTo>
                    <a:pt x="99" y="412"/>
                    <a:pt x="97" y="411"/>
                    <a:pt x="95" y="408"/>
                  </a:cubicBezTo>
                  <a:cubicBezTo>
                    <a:pt x="91" y="403"/>
                    <a:pt x="92" y="399"/>
                    <a:pt x="93" y="395"/>
                  </a:cubicBezTo>
                  <a:cubicBezTo>
                    <a:pt x="94" y="394"/>
                    <a:pt x="94" y="392"/>
                    <a:pt x="94" y="390"/>
                  </a:cubicBezTo>
                  <a:cubicBezTo>
                    <a:pt x="94" y="383"/>
                    <a:pt x="95" y="381"/>
                    <a:pt x="98" y="378"/>
                  </a:cubicBezTo>
                  <a:cubicBezTo>
                    <a:pt x="99" y="378"/>
                    <a:pt x="99" y="378"/>
                    <a:pt x="99" y="378"/>
                  </a:cubicBezTo>
                  <a:cubicBezTo>
                    <a:pt x="102" y="375"/>
                    <a:pt x="111" y="371"/>
                    <a:pt x="112" y="370"/>
                  </a:cubicBezTo>
                  <a:cubicBezTo>
                    <a:pt x="115" y="369"/>
                    <a:pt x="119" y="371"/>
                    <a:pt x="121" y="372"/>
                  </a:cubicBezTo>
                  <a:cubicBezTo>
                    <a:pt x="129" y="369"/>
                    <a:pt x="132" y="369"/>
                    <a:pt x="134" y="370"/>
                  </a:cubicBezTo>
                  <a:cubicBezTo>
                    <a:pt x="137" y="372"/>
                    <a:pt x="140" y="372"/>
                    <a:pt x="143" y="372"/>
                  </a:cubicBezTo>
                  <a:cubicBezTo>
                    <a:pt x="143" y="372"/>
                    <a:pt x="143" y="372"/>
                    <a:pt x="143" y="372"/>
                  </a:cubicBezTo>
                  <a:cubicBezTo>
                    <a:pt x="143" y="372"/>
                    <a:pt x="143" y="371"/>
                    <a:pt x="144" y="371"/>
                  </a:cubicBezTo>
                  <a:cubicBezTo>
                    <a:pt x="144" y="369"/>
                    <a:pt x="145" y="367"/>
                    <a:pt x="147" y="366"/>
                  </a:cubicBezTo>
                  <a:cubicBezTo>
                    <a:pt x="151" y="362"/>
                    <a:pt x="156" y="365"/>
                    <a:pt x="158" y="366"/>
                  </a:cubicBezTo>
                  <a:cubicBezTo>
                    <a:pt x="159" y="367"/>
                    <a:pt x="161" y="368"/>
                    <a:pt x="162" y="368"/>
                  </a:cubicBezTo>
                  <a:cubicBezTo>
                    <a:pt x="162" y="368"/>
                    <a:pt x="162" y="368"/>
                    <a:pt x="162" y="368"/>
                  </a:cubicBezTo>
                  <a:cubicBezTo>
                    <a:pt x="163" y="368"/>
                    <a:pt x="163" y="367"/>
                    <a:pt x="163" y="367"/>
                  </a:cubicBezTo>
                  <a:cubicBezTo>
                    <a:pt x="164" y="366"/>
                    <a:pt x="165" y="364"/>
                    <a:pt x="167" y="363"/>
                  </a:cubicBezTo>
                  <a:cubicBezTo>
                    <a:pt x="172" y="360"/>
                    <a:pt x="178" y="364"/>
                    <a:pt x="183" y="367"/>
                  </a:cubicBezTo>
                  <a:cubicBezTo>
                    <a:pt x="184" y="368"/>
                    <a:pt x="184" y="368"/>
                    <a:pt x="184" y="368"/>
                  </a:cubicBezTo>
                  <a:cubicBezTo>
                    <a:pt x="188" y="371"/>
                    <a:pt x="189" y="374"/>
                    <a:pt x="191" y="378"/>
                  </a:cubicBezTo>
                  <a:cubicBezTo>
                    <a:pt x="193" y="383"/>
                    <a:pt x="192" y="387"/>
                    <a:pt x="189" y="394"/>
                  </a:cubicBezTo>
                  <a:cubicBezTo>
                    <a:pt x="189" y="395"/>
                    <a:pt x="188" y="395"/>
                    <a:pt x="188" y="396"/>
                  </a:cubicBezTo>
                  <a:cubicBezTo>
                    <a:pt x="189" y="396"/>
                    <a:pt x="190" y="398"/>
                    <a:pt x="190" y="400"/>
                  </a:cubicBezTo>
                  <a:cubicBezTo>
                    <a:pt x="191" y="403"/>
                    <a:pt x="192" y="404"/>
                    <a:pt x="193" y="405"/>
                  </a:cubicBezTo>
                  <a:cubicBezTo>
                    <a:pt x="194" y="406"/>
                    <a:pt x="195" y="407"/>
                    <a:pt x="196" y="409"/>
                  </a:cubicBezTo>
                  <a:cubicBezTo>
                    <a:pt x="196" y="410"/>
                    <a:pt x="197" y="410"/>
                    <a:pt x="199" y="410"/>
                  </a:cubicBezTo>
                  <a:cubicBezTo>
                    <a:pt x="201" y="410"/>
                    <a:pt x="203" y="410"/>
                    <a:pt x="205" y="411"/>
                  </a:cubicBezTo>
                  <a:cubicBezTo>
                    <a:pt x="207" y="413"/>
                    <a:pt x="211" y="415"/>
                    <a:pt x="215" y="420"/>
                  </a:cubicBezTo>
                  <a:cubicBezTo>
                    <a:pt x="220" y="424"/>
                    <a:pt x="219" y="427"/>
                    <a:pt x="218" y="431"/>
                  </a:cubicBezTo>
                  <a:cubicBezTo>
                    <a:pt x="218" y="431"/>
                    <a:pt x="217" y="432"/>
                    <a:pt x="217" y="433"/>
                  </a:cubicBezTo>
                  <a:cubicBezTo>
                    <a:pt x="216" y="436"/>
                    <a:pt x="215" y="437"/>
                    <a:pt x="213" y="438"/>
                  </a:cubicBezTo>
                  <a:cubicBezTo>
                    <a:pt x="213" y="439"/>
                    <a:pt x="212" y="440"/>
                    <a:pt x="210" y="442"/>
                  </a:cubicBezTo>
                  <a:cubicBezTo>
                    <a:pt x="208" y="444"/>
                    <a:pt x="209" y="453"/>
                    <a:pt x="210" y="458"/>
                  </a:cubicBezTo>
                  <a:cubicBezTo>
                    <a:pt x="210" y="460"/>
                    <a:pt x="210" y="461"/>
                    <a:pt x="210" y="462"/>
                  </a:cubicBezTo>
                  <a:cubicBezTo>
                    <a:pt x="212" y="463"/>
                    <a:pt x="213" y="463"/>
                    <a:pt x="215" y="464"/>
                  </a:cubicBezTo>
                  <a:cubicBezTo>
                    <a:pt x="218" y="466"/>
                    <a:pt x="220" y="468"/>
                    <a:pt x="220" y="470"/>
                  </a:cubicBezTo>
                  <a:cubicBezTo>
                    <a:pt x="221" y="470"/>
                    <a:pt x="223" y="470"/>
                    <a:pt x="224" y="470"/>
                  </a:cubicBezTo>
                  <a:cubicBezTo>
                    <a:pt x="224" y="470"/>
                    <a:pt x="225" y="470"/>
                    <a:pt x="225" y="470"/>
                  </a:cubicBezTo>
                  <a:cubicBezTo>
                    <a:pt x="229" y="470"/>
                    <a:pt x="232" y="473"/>
                    <a:pt x="234" y="479"/>
                  </a:cubicBezTo>
                  <a:cubicBezTo>
                    <a:pt x="234" y="480"/>
                    <a:pt x="234" y="480"/>
                    <a:pt x="234" y="480"/>
                  </a:cubicBezTo>
                  <a:cubicBezTo>
                    <a:pt x="234" y="481"/>
                    <a:pt x="234" y="481"/>
                    <a:pt x="234" y="481"/>
                  </a:cubicBezTo>
                  <a:cubicBezTo>
                    <a:pt x="234" y="482"/>
                    <a:pt x="233" y="485"/>
                    <a:pt x="230" y="488"/>
                  </a:cubicBezTo>
                  <a:cubicBezTo>
                    <a:pt x="230" y="488"/>
                    <a:pt x="231" y="490"/>
                    <a:pt x="231" y="491"/>
                  </a:cubicBezTo>
                  <a:cubicBezTo>
                    <a:pt x="231" y="494"/>
                    <a:pt x="230" y="496"/>
                    <a:pt x="229" y="498"/>
                  </a:cubicBezTo>
                  <a:cubicBezTo>
                    <a:pt x="228" y="499"/>
                    <a:pt x="227" y="501"/>
                    <a:pt x="227" y="505"/>
                  </a:cubicBezTo>
                  <a:cubicBezTo>
                    <a:pt x="227" y="509"/>
                    <a:pt x="227" y="512"/>
                    <a:pt x="225" y="513"/>
                  </a:cubicBezTo>
                  <a:cubicBezTo>
                    <a:pt x="223" y="515"/>
                    <a:pt x="221" y="515"/>
                    <a:pt x="221" y="515"/>
                  </a:cubicBezTo>
                  <a:cubicBezTo>
                    <a:pt x="221" y="515"/>
                    <a:pt x="221" y="515"/>
                    <a:pt x="221" y="515"/>
                  </a:cubicBezTo>
                  <a:cubicBezTo>
                    <a:pt x="218" y="517"/>
                    <a:pt x="215" y="518"/>
                    <a:pt x="211" y="520"/>
                  </a:cubicBezTo>
                  <a:cubicBezTo>
                    <a:pt x="209" y="522"/>
                    <a:pt x="209" y="522"/>
                    <a:pt x="209" y="522"/>
                  </a:cubicBezTo>
                  <a:cubicBezTo>
                    <a:pt x="205" y="523"/>
                    <a:pt x="204" y="524"/>
                    <a:pt x="201" y="526"/>
                  </a:cubicBezTo>
                  <a:cubicBezTo>
                    <a:pt x="200" y="527"/>
                    <a:pt x="200" y="527"/>
                    <a:pt x="200" y="527"/>
                  </a:cubicBezTo>
                  <a:cubicBezTo>
                    <a:pt x="200" y="527"/>
                    <a:pt x="201" y="528"/>
                    <a:pt x="201" y="528"/>
                  </a:cubicBezTo>
                  <a:cubicBezTo>
                    <a:pt x="201" y="529"/>
                    <a:pt x="202" y="529"/>
                    <a:pt x="202" y="530"/>
                  </a:cubicBezTo>
                  <a:cubicBezTo>
                    <a:pt x="202" y="531"/>
                    <a:pt x="203" y="531"/>
                    <a:pt x="207" y="533"/>
                  </a:cubicBezTo>
                  <a:cubicBezTo>
                    <a:pt x="208" y="533"/>
                    <a:pt x="210" y="531"/>
                    <a:pt x="210" y="529"/>
                  </a:cubicBezTo>
                  <a:cubicBezTo>
                    <a:pt x="212" y="524"/>
                    <a:pt x="217" y="523"/>
                    <a:pt x="219" y="522"/>
                  </a:cubicBezTo>
                  <a:cubicBezTo>
                    <a:pt x="219" y="522"/>
                    <a:pt x="220" y="522"/>
                    <a:pt x="220" y="522"/>
                  </a:cubicBezTo>
                  <a:cubicBezTo>
                    <a:pt x="222" y="519"/>
                    <a:pt x="225" y="516"/>
                    <a:pt x="230" y="514"/>
                  </a:cubicBezTo>
                  <a:cubicBezTo>
                    <a:pt x="231" y="514"/>
                    <a:pt x="232" y="513"/>
                    <a:pt x="233" y="513"/>
                  </a:cubicBezTo>
                  <a:cubicBezTo>
                    <a:pt x="233" y="513"/>
                    <a:pt x="233" y="512"/>
                    <a:pt x="233" y="511"/>
                  </a:cubicBezTo>
                  <a:cubicBezTo>
                    <a:pt x="234" y="510"/>
                    <a:pt x="234" y="510"/>
                    <a:pt x="234" y="510"/>
                  </a:cubicBezTo>
                  <a:cubicBezTo>
                    <a:pt x="236" y="505"/>
                    <a:pt x="240" y="506"/>
                    <a:pt x="242" y="506"/>
                  </a:cubicBezTo>
                  <a:cubicBezTo>
                    <a:pt x="243" y="506"/>
                    <a:pt x="244" y="506"/>
                    <a:pt x="244" y="506"/>
                  </a:cubicBezTo>
                  <a:cubicBezTo>
                    <a:pt x="244" y="506"/>
                    <a:pt x="244" y="506"/>
                    <a:pt x="244" y="506"/>
                  </a:cubicBezTo>
                  <a:cubicBezTo>
                    <a:pt x="245" y="505"/>
                    <a:pt x="245" y="504"/>
                    <a:pt x="246" y="502"/>
                  </a:cubicBezTo>
                  <a:cubicBezTo>
                    <a:pt x="248" y="499"/>
                    <a:pt x="251" y="499"/>
                    <a:pt x="252" y="498"/>
                  </a:cubicBezTo>
                  <a:cubicBezTo>
                    <a:pt x="252" y="498"/>
                    <a:pt x="252" y="498"/>
                    <a:pt x="252" y="498"/>
                  </a:cubicBezTo>
                  <a:cubicBezTo>
                    <a:pt x="252" y="498"/>
                    <a:pt x="252" y="498"/>
                    <a:pt x="252" y="498"/>
                  </a:cubicBezTo>
                  <a:cubicBezTo>
                    <a:pt x="254" y="494"/>
                    <a:pt x="258" y="492"/>
                    <a:pt x="261" y="489"/>
                  </a:cubicBezTo>
                  <a:cubicBezTo>
                    <a:pt x="262" y="488"/>
                    <a:pt x="263" y="488"/>
                    <a:pt x="264" y="487"/>
                  </a:cubicBezTo>
                  <a:cubicBezTo>
                    <a:pt x="264" y="487"/>
                    <a:pt x="264" y="487"/>
                    <a:pt x="264" y="487"/>
                  </a:cubicBezTo>
                  <a:cubicBezTo>
                    <a:pt x="264" y="486"/>
                    <a:pt x="263" y="485"/>
                    <a:pt x="263" y="484"/>
                  </a:cubicBezTo>
                  <a:cubicBezTo>
                    <a:pt x="263" y="480"/>
                    <a:pt x="263" y="478"/>
                    <a:pt x="264" y="477"/>
                  </a:cubicBezTo>
                  <a:cubicBezTo>
                    <a:pt x="264" y="476"/>
                    <a:pt x="264" y="476"/>
                    <a:pt x="264" y="475"/>
                  </a:cubicBezTo>
                  <a:cubicBezTo>
                    <a:pt x="264" y="471"/>
                    <a:pt x="264" y="469"/>
                    <a:pt x="267" y="467"/>
                  </a:cubicBezTo>
                  <a:cubicBezTo>
                    <a:pt x="267" y="466"/>
                    <a:pt x="267" y="466"/>
                    <a:pt x="267" y="466"/>
                  </a:cubicBezTo>
                  <a:cubicBezTo>
                    <a:pt x="268" y="466"/>
                    <a:pt x="269" y="465"/>
                    <a:pt x="271" y="465"/>
                  </a:cubicBezTo>
                  <a:cubicBezTo>
                    <a:pt x="273" y="465"/>
                    <a:pt x="274" y="466"/>
                    <a:pt x="275" y="467"/>
                  </a:cubicBezTo>
                  <a:cubicBezTo>
                    <a:pt x="275" y="467"/>
                    <a:pt x="276" y="466"/>
                    <a:pt x="277" y="466"/>
                  </a:cubicBezTo>
                  <a:cubicBezTo>
                    <a:pt x="279" y="466"/>
                    <a:pt x="281" y="466"/>
                    <a:pt x="285" y="466"/>
                  </a:cubicBezTo>
                  <a:cubicBezTo>
                    <a:pt x="289" y="467"/>
                    <a:pt x="291" y="469"/>
                    <a:pt x="292" y="473"/>
                  </a:cubicBezTo>
                  <a:cubicBezTo>
                    <a:pt x="292" y="473"/>
                    <a:pt x="292" y="474"/>
                    <a:pt x="293" y="476"/>
                  </a:cubicBezTo>
                  <a:cubicBezTo>
                    <a:pt x="295" y="479"/>
                    <a:pt x="295" y="481"/>
                    <a:pt x="295" y="483"/>
                  </a:cubicBezTo>
                  <a:cubicBezTo>
                    <a:pt x="295" y="483"/>
                    <a:pt x="295" y="483"/>
                    <a:pt x="295" y="484"/>
                  </a:cubicBezTo>
                  <a:cubicBezTo>
                    <a:pt x="296" y="484"/>
                    <a:pt x="296" y="484"/>
                    <a:pt x="297" y="485"/>
                  </a:cubicBezTo>
                  <a:cubicBezTo>
                    <a:pt x="299" y="486"/>
                    <a:pt x="302" y="487"/>
                    <a:pt x="304" y="490"/>
                  </a:cubicBezTo>
                  <a:cubicBezTo>
                    <a:pt x="307" y="495"/>
                    <a:pt x="307" y="505"/>
                    <a:pt x="306" y="510"/>
                  </a:cubicBezTo>
                  <a:cubicBezTo>
                    <a:pt x="305" y="515"/>
                    <a:pt x="302" y="516"/>
                    <a:pt x="301" y="517"/>
                  </a:cubicBezTo>
                  <a:cubicBezTo>
                    <a:pt x="300" y="518"/>
                    <a:pt x="299" y="518"/>
                    <a:pt x="299" y="519"/>
                  </a:cubicBezTo>
                  <a:cubicBezTo>
                    <a:pt x="299" y="519"/>
                    <a:pt x="300" y="520"/>
                    <a:pt x="301" y="521"/>
                  </a:cubicBezTo>
                  <a:cubicBezTo>
                    <a:pt x="301" y="521"/>
                    <a:pt x="301" y="521"/>
                    <a:pt x="303" y="522"/>
                  </a:cubicBezTo>
                  <a:cubicBezTo>
                    <a:pt x="305" y="522"/>
                    <a:pt x="307" y="522"/>
                    <a:pt x="309" y="524"/>
                  </a:cubicBezTo>
                  <a:cubicBezTo>
                    <a:pt x="311" y="525"/>
                    <a:pt x="312" y="526"/>
                    <a:pt x="313" y="527"/>
                  </a:cubicBezTo>
                  <a:cubicBezTo>
                    <a:pt x="316" y="526"/>
                    <a:pt x="321" y="524"/>
                    <a:pt x="324" y="526"/>
                  </a:cubicBezTo>
                  <a:cubicBezTo>
                    <a:pt x="326" y="528"/>
                    <a:pt x="327" y="529"/>
                    <a:pt x="327" y="531"/>
                  </a:cubicBezTo>
                  <a:cubicBezTo>
                    <a:pt x="327" y="533"/>
                    <a:pt x="325" y="535"/>
                    <a:pt x="323" y="537"/>
                  </a:cubicBezTo>
                  <a:cubicBezTo>
                    <a:pt x="322" y="538"/>
                    <a:pt x="321" y="539"/>
                    <a:pt x="320" y="540"/>
                  </a:cubicBezTo>
                  <a:cubicBezTo>
                    <a:pt x="320" y="540"/>
                    <a:pt x="320" y="540"/>
                    <a:pt x="320" y="540"/>
                  </a:cubicBezTo>
                  <a:cubicBezTo>
                    <a:pt x="320" y="541"/>
                    <a:pt x="321" y="541"/>
                    <a:pt x="321" y="541"/>
                  </a:cubicBezTo>
                  <a:cubicBezTo>
                    <a:pt x="322" y="542"/>
                    <a:pt x="323" y="543"/>
                    <a:pt x="323" y="544"/>
                  </a:cubicBezTo>
                  <a:cubicBezTo>
                    <a:pt x="323" y="544"/>
                    <a:pt x="323" y="544"/>
                    <a:pt x="323" y="544"/>
                  </a:cubicBezTo>
                  <a:cubicBezTo>
                    <a:pt x="325" y="544"/>
                    <a:pt x="328" y="544"/>
                    <a:pt x="332" y="547"/>
                  </a:cubicBezTo>
                  <a:cubicBezTo>
                    <a:pt x="334" y="549"/>
                    <a:pt x="336" y="552"/>
                    <a:pt x="336" y="554"/>
                  </a:cubicBezTo>
                  <a:cubicBezTo>
                    <a:pt x="337" y="553"/>
                    <a:pt x="339" y="553"/>
                    <a:pt x="341" y="553"/>
                  </a:cubicBezTo>
                  <a:cubicBezTo>
                    <a:pt x="343" y="554"/>
                    <a:pt x="345" y="555"/>
                    <a:pt x="347" y="557"/>
                  </a:cubicBezTo>
                  <a:cubicBezTo>
                    <a:pt x="347" y="558"/>
                    <a:pt x="347" y="558"/>
                    <a:pt x="347" y="559"/>
                  </a:cubicBezTo>
                  <a:cubicBezTo>
                    <a:pt x="348" y="560"/>
                    <a:pt x="348" y="561"/>
                    <a:pt x="351" y="560"/>
                  </a:cubicBezTo>
                  <a:cubicBezTo>
                    <a:pt x="357" y="560"/>
                    <a:pt x="359" y="562"/>
                    <a:pt x="362" y="565"/>
                  </a:cubicBezTo>
                  <a:cubicBezTo>
                    <a:pt x="363" y="567"/>
                    <a:pt x="363" y="568"/>
                    <a:pt x="365" y="569"/>
                  </a:cubicBezTo>
                  <a:cubicBezTo>
                    <a:pt x="369" y="573"/>
                    <a:pt x="373" y="580"/>
                    <a:pt x="376" y="585"/>
                  </a:cubicBezTo>
                  <a:cubicBezTo>
                    <a:pt x="377" y="587"/>
                    <a:pt x="378" y="588"/>
                    <a:pt x="379" y="589"/>
                  </a:cubicBezTo>
                  <a:cubicBezTo>
                    <a:pt x="380" y="591"/>
                    <a:pt x="381" y="593"/>
                    <a:pt x="382" y="595"/>
                  </a:cubicBezTo>
                  <a:cubicBezTo>
                    <a:pt x="383" y="597"/>
                    <a:pt x="385" y="599"/>
                    <a:pt x="387" y="602"/>
                  </a:cubicBezTo>
                  <a:cubicBezTo>
                    <a:pt x="388" y="604"/>
                    <a:pt x="389" y="604"/>
                    <a:pt x="392" y="604"/>
                  </a:cubicBezTo>
                  <a:cubicBezTo>
                    <a:pt x="394" y="604"/>
                    <a:pt x="396" y="604"/>
                    <a:pt x="398" y="605"/>
                  </a:cubicBezTo>
                  <a:cubicBezTo>
                    <a:pt x="400" y="606"/>
                    <a:pt x="401" y="606"/>
                    <a:pt x="402" y="607"/>
                  </a:cubicBezTo>
                  <a:cubicBezTo>
                    <a:pt x="407" y="604"/>
                    <a:pt x="411" y="608"/>
                    <a:pt x="415" y="612"/>
                  </a:cubicBezTo>
                  <a:cubicBezTo>
                    <a:pt x="416" y="612"/>
                    <a:pt x="416" y="612"/>
                    <a:pt x="416" y="612"/>
                  </a:cubicBezTo>
                  <a:cubicBezTo>
                    <a:pt x="419" y="616"/>
                    <a:pt x="423" y="617"/>
                    <a:pt x="425" y="617"/>
                  </a:cubicBezTo>
                  <a:cubicBezTo>
                    <a:pt x="430" y="616"/>
                    <a:pt x="436" y="616"/>
                    <a:pt x="440" y="620"/>
                  </a:cubicBezTo>
                  <a:cubicBezTo>
                    <a:pt x="441" y="621"/>
                    <a:pt x="442" y="621"/>
                    <a:pt x="444" y="621"/>
                  </a:cubicBezTo>
                  <a:cubicBezTo>
                    <a:pt x="444" y="621"/>
                    <a:pt x="445" y="621"/>
                    <a:pt x="446" y="621"/>
                  </a:cubicBezTo>
                  <a:cubicBezTo>
                    <a:pt x="448" y="621"/>
                    <a:pt x="449" y="621"/>
                    <a:pt x="457" y="618"/>
                  </a:cubicBezTo>
                  <a:cubicBezTo>
                    <a:pt x="456" y="617"/>
                    <a:pt x="455" y="613"/>
                    <a:pt x="458" y="610"/>
                  </a:cubicBezTo>
                  <a:cubicBezTo>
                    <a:pt x="459" y="609"/>
                    <a:pt x="460" y="608"/>
                    <a:pt x="461" y="607"/>
                  </a:cubicBezTo>
                  <a:cubicBezTo>
                    <a:pt x="462" y="607"/>
                    <a:pt x="462" y="607"/>
                    <a:pt x="462" y="606"/>
                  </a:cubicBezTo>
                  <a:cubicBezTo>
                    <a:pt x="462" y="606"/>
                    <a:pt x="462" y="606"/>
                    <a:pt x="462" y="606"/>
                  </a:cubicBezTo>
                  <a:cubicBezTo>
                    <a:pt x="463" y="601"/>
                    <a:pt x="464" y="600"/>
                    <a:pt x="467" y="596"/>
                  </a:cubicBezTo>
                  <a:cubicBezTo>
                    <a:pt x="467" y="595"/>
                    <a:pt x="468" y="595"/>
                    <a:pt x="469" y="594"/>
                  </a:cubicBezTo>
                  <a:cubicBezTo>
                    <a:pt x="471" y="591"/>
                    <a:pt x="471" y="590"/>
                    <a:pt x="471" y="590"/>
                  </a:cubicBezTo>
                  <a:cubicBezTo>
                    <a:pt x="471" y="590"/>
                    <a:pt x="471" y="590"/>
                    <a:pt x="471" y="590"/>
                  </a:cubicBezTo>
                  <a:cubicBezTo>
                    <a:pt x="471" y="589"/>
                    <a:pt x="470" y="588"/>
                    <a:pt x="470" y="587"/>
                  </a:cubicBezTo>
                  <a:cubicBezTo>
                    <a:pt x="470" y="585"/>
                    <a:pt x="470" y="583"/>
                    <a:pt x="471" y="579"/>
                  </a:cubicBezTo>
                  <a:cubicBezTo>
                    <a:pt x="471" y="578"/>
                    <a:pt x="471" y="576"/>
                    <a:pt x="471" y="574"/>
                  </a:cubicBezTo>
                  <a:cubicBezTo>
                    <a:pt x="471" y="571"/>
                    <a:pt x="472" y="569"/>
                    <a:pt x="472" y="568"/>
                  </a:cubicBezTo>
                  <a:cubicBezTo>
                    <a:pt x="473" y="567"/>
                    <a:pt x="473" y="567"/>
                    <a:pt x="473" y="566"/>
                  </a:cubicBezTo>
                  <a:cubicBezTo>
                    <a:pt x="472" y="561"/>
                    <a:pt x="474" y="559"/>
                    <a:pt x="477" y="557"/>
                  </a:cubicBezTo>
                  <a:cubicBezTo>
                    <a:pt x="477" y="557"/>
                    <a:pt x="478" y="556"/>
                    <a:pt x="480" y="555"/>
                  </a:cubicBezTo>
                  <a:cubicBezTo>
                    <a:pt x="482" y="552"/>
                    <a:pt x="484" y="551"/>
                    <a:pt x="485" y="551"/>
                  </a:cubicBezTo>
                  <a:cubicBezTo>
                    <a:pt x="485" y="551"/>
                    <a:pt x="485" y="550"/>
                    <a:pt x="485" y="550"/>
                  </a:cubicBezTo>
                  <a:cubicBezTo>
                    <a:pt x="485" y="550"/>
                    <a:pt x="485" y="550"/>
                    <a:pt x="486" y="550"/>
                  </a:cubicBezTo>
                  <a:cubicBezTo>
                    <a:pt x="487" y="549"/>
                    <a:pt x="487" y="546"/>
                    <a:pt x="487" y="542"/>
                  </a:cubicBezTo>
                  <a:cubicBezTo>
                    <a:pt x="487" y="542"/>
                    <a:pt x="487" y="542"/>
                    <a:pt x="487" y="542"/>
                  </a:cubicBezTo>
                  <a:cubicBezTo>
                    <a:pt x="487" y="542"/>
                    <a:pt x="487" y="542"/>
                    <a:pt x="486" y="542"/>
                  </a:cubicBezTo>
                  <a:cubicBezTo>
                    <a:pt x="486" y="542"/>
                    <a:pt x="486" y="542"/>
                    <a:pt x="486" y="542"/>
                  </a:cubicBezTo>
                  <a:cubicBezTo>
                    <a:pt x="484" y="542"/>
                    <a:pt x="482" y="543"/>
                    <a:pt x="481" y="544"/>
                  </a:cubicBezTo>
                  <a:cubicBezTo>
                    <a:pt x="479" y="545"/>
                    <a:pt x="478" y="546"/>
                    <a:pt x="476" y="547"/>
                  </a:cubicBezTo>
                  <a:cubicBezTo>
                    <a:pt x="472" y="548"/>
                    <a:pt x="470" y="547"/>
                    <a:pt x="468" y="545"/>
                  </a:cubicBezTo>
                  <a:cubicBezTo>
                    <a:pt x="467" y="545"/>
                    <a:pt x="467" y="544"/>
                    <a:pt x="466" y="544"/>
                  </a:cubicBezTo>
                  <a:cubicBezTo>
                    <a:pt x="461" y="540"/>
                    <a:pt x="464" y="535"/>
                    <a:pt x="465" y="533"/>
                  </a:cubicBezTo>
                  <a:cubicBezTo>
                    <a:pt x="466" y="532"/>
                    <a:pt x="466" y="531"/>
                    <a:pt x="467" y="530"/>
                  </a:cubicBezTo>
                  <a:cubicBezTo>
                    <a:pt x="469" y="526"/>
                    <a:pt x="472" y="523"/>
                    <a:pt x="476" y="520"/>
                  </a:cubicBezTo>
                  <a:cubicBezTo>
                    <a:pt x="477" y="519"/>
                    <a:pt x="478" y="519"/>
                    <a:pt x="480" y="517"/>
                  </a:cubicBezTo>
                  <a:cubicBezTo>
                    <a:pt x="483" y="515"/>
                    <a:pt x="486" y="514"/>
                    <a:pt x="487" y="514"/>
                  </a:cubicBezTo>
                  <a:cubicBezTo>
                    <a:pt x="488" y="513"/>
                    <a:pt x="489" y="513"/>
                    <a:pt x="489" y="513"/>
                  </a:cubicBezTo>
                  <a:cubicBezTo>
                    <a:pt x="490" y="512"/>
                    <a:pt x="490" y="512"/>
                    <a:pt x="490" y="509"/>
                  </a:cubicBezTo>
                  <a:cubicBezTo>
                    <a:pt x="490" y="508"/>
                    <a:pt x="489" y="507"/>
                    <a:pt x="489" y="506"/>
                  </a:cubicBezTo>
                  <a:cubicBezTo>
                    <a:pt x="489" y="504"/>
                    <a:pt x="488" y="503"/>
                    <a:pt x="488" y="502"/>
                  </a:cubicBezTo>
                  <a:cubicBezTo>
                    <a:pt x="487" y="500"/>
                    <a:pt x="486" y="498"/>
                    <a:pt x="486" y="495"/>
                  </a:cubicBezTo>
                  <a:cubicBezTo>
                    <a:pt x="486" y="490"/>
                    <a:pt x="488" y="488"/>
                    <a:pt x="492" y="487"/>
                  </a:cubicBezTo>
                  <a:cubicBezTo>
                    <a:pt x="493" y="487"/>
                    <a:pt x="494" y="487"/>
                    <a:pt x="495" y="487"/>
                  </a:cubicBezTo>
                  <a:cubicBezTo>
                    <a:pt x="502" y="484"/>
                    <a:pt x="506" y="491"/>
                    <a:pt x="508" y="495"/>
                  </a:cubicBezTo>
                  <a:cubicBezTo>
                    <a:pt x="508" y="495"/>
                    <a:pt x="508" y="495"/>
                    <a:pt x="508" y="495"/>
                  </a:cubicBezTo>
                  <a:cubicBezTo>
                    <a:pt x="509" y="493"/>
                    <a:pt x="511" y="490"/>
                    <a:pt x="514" y="487"/>
                  </a:cubicBezTo>
                  <a:cubicBezTo>
                    <a:pt x="514" y="486"/>
                    <a:pt x="515" y="486"/>
                    <a:pt x="515" y="486"/>
                  </a:cubicBezTo>
                  <a:cubicBezTo>
                    <a:pt x="515" y="485"/>
                    <a:pt x="514" y="484"/>
                    <a:pt x="515" y="483"/>
                  </a:cubicBezTo>
                  <a:cubicBezTo>
                    <a:pt x="515" y="482"/>
                    <a:pt x="515" y="481"/>
                    <a:pt x="515" y="481"/>
                  </a:cubicBezTo>
                  <a:cubicBezTo>
                    <a:pt x="515" y="477"/>
                    <a:pt x="515" y="471"/>
                    <a:pt x="517" y="467"/>
                  </a:cubicBezTo>
                  <a:cubicBezTo>
                    <a:pt x="518" y="466"/>
                    <a:pt x="518" y="465"/>
                    <a:pt x="519" y="464"/>
                  </a:cubicBezTo>
                  <a:cubicBezTo>
                    <a:pt x="520" y="461"/>
                    <a:pt x="521" y="460"/>
                    <a:pt x="521" y="456"/>
                  </a:cubicBezTo>
                  <a:cubicBezTo>
                    <a:pt x="521" y="452"/>
                    <a:pt x="519" y="451"/>
                    <a:pt x="518" y="450"/>
                  </a:cubicBezTo>
                  <a:cubicBezTo>
                    <a:pt x="517" y="450"/>
                    <a:pt x="517" y="450"/>
                    <a:pt x="517" y="450"/>
                  </a:cubicBezTo>
                  <a:cubicBezTo>
                    <a:pt x="517" y="450"/>
                    <a:pt x="517" y="449"/>
                    <a:pt x="516" y="449"/>
                  </a:cubicBezTo>
                  <a:cubicBezTo>
                    <a:pt x="515" y="449"/>
                    <a:pt x="512" y="448"/>
                    <a:pt x="511" y="446"/>
                  </a:cubicBezTo>
                  <a:cubicBezTo>
                    <a:pt x="508" y="443"/>
                    <a:pt x="509" y="440"/>
                    <a:pt x="509" y="438"/>
                  </a:cubicBezTo>
                  <a:cubicBezTo>
                    <a:pt x="509" y="437"/>
                    <a:pt x="509" y="437"/>
                    <a:pt x="509" y="436"/>
                  </a:cubicBezTo>
                  <a:cubicBezTo>
                    <a:pt x="509" y="435"/>
                    <a:pt x="508" y="434"/>
                    <a:pt x="507" y="433"/>
                  </a:cubicBezTo>
                  <a:cubicBezTo>
                    <a:pt x="506" y="431"/>
                    <a:pt x="505" y="430"/>
                    <a:pt x="504" y="428"/>
                  </a:cubicBezTo>
                  <a:cubicBezTo>
                    <a:pt x="503" y="424"/>
                    <a:pt x="503" y="408"/>
                    <a:pt x="504" y="403"/>
                  </a:cubicBezTo>
                  <a:cubicBezTo>
                    <a:pt x="504" y="402"/>
                    <a:pt x="504" y="402"/>
                    <a:pt x="504" y="402"/>
                  </a:cubicBezTo>
                  <a:cubicBezTo>
                    <a:pt x="504" y="402"/>
                    <a:pt x="504" y="402"/>
                    <a:pt x="504" y="402"/>
                  </a:cubicBezTo>
                  <a:cubicBezTo>
                    <a:pt x="503" y="401"/>
                    <a:pt x="501" y="400"/>
                    <a:pt x="500" y="397"/>
                  </a:cubicBezTo>
                  <a:cubicBezTo>
                    <a:pt x="497" y="393"/>
                    <a:pt x="497" y="387"/>
                    <a:pt x="498" y="382"/>
                  </a:cubicBezTo>
                  <a:cubicBezTo>
                    <a:pt x="498" y="379"/>
                    <a:pt x="498" y="377"/>
                    <a:pt x="498" y="375"/>
                  </a:cubicBezTo>
                  <a:cubicBezTo>
                    <a:pt x="497" y="370"/>
                    <a:pt x="499" y="367"/>
                    <a:pt x="501" y="363"/>
                  </a:cubicBezTo>
                  <a:cubicBezTo>
                    <a:pt x="502" y="362"/>
                    <a:pt x="502" y="361"/>
                    <a:pt x="503" y="360"/>
                  </a:cubicBezTo>
                  <a:cubicBezTo>
                    <a:pt x="505" y="356"/>
                    <a:pt x="508" y="355"/>
                    <a:pt x="510" y="354"/>
                  </a:cubicBezTo>
                  <a:cubicBezTo>
                    <a:pt x="512" y="354"/>
                    <a:pt x="513" y="354"/>
                    <a:pt x="514" y="352"/>
                  </a:cubicBezTo>
                  <a:cubicBezTo>
                    <a:pt x="516" y="350"/>
                    <a:pt x="516" y="350"/>
                    <a:pt x="515" y="349"/>
                  </a:cubicBezTo>
                  <a:cubicBezTo>
                    <a:pt x="515" y="348"/>
                    <a:pt x="515" y="348"/>
                    <a:pt x="515" y="346"/>
                  </a:cubicBezTo>
                  <a:cubicBezTo>
                    <a:pt x="515" y="344"/>
                    <a:pt x="516" y="343"/>
                    <a:pt x="516" y="341"/>
                  </a:cubicBezTo>
                  <a:cubicBezTo>
                    <a:pt x="517" y="340"/>
                    <a:pt x="518" y="338"/>
                    <a:pt x="519" y="336"/>
                  </a:cubicBezTo>
                  <a:cubicBezTo>
                    <a:pt x="520" y="332"/>
                    <a:pt x="520" y="327"/>
                    <a:pt x="519" y="324"/>
                  </a:cubicBezTo>
                  <a:cubicBezTo>
                    <a:pt x="519" y="321"/>
                    <a:pt x="519" y="319"/>
                    <a:pt x="519" y="317"/>
                  </a:cubicBezTo>
                  <a:cubicBezTo>
                    <a:pt x="519" y="315"/>
                    <a:pt x="519" y="310"/>
                    <a:pt x="518" y="306"/>
                  </a:cubicBezTo>
                  <a:cubicBezTo>
                    <a:pt x="518" y="305"/>
                    <a:pt x="518" y="305"/>
                    <a:pt x="517" y="304"/>
                  </a:cubicBezTo>
                  <a:cubicBezTo>
                    <a:pt x="515" y="304"/>
                    <a:pt x="513" y="302"/>
                    <a:pt x="511" y="300"/>
                  </a:cubicBezTo>
                  <a:cubicBezTo>
                    <a:pt x="509" y="297"/>
                    <a:pt x="508" y="294"/>
                    <a:pt x="510" y="291"/>
                  </a:cubicBezTo>
                  <a:cubicBezTo>
                    <a:pt x="510" y="290"/>
                    <a:pt x="510" y="290"/>
                    <a:pt x="510" y="288"/>
                  </a:cubicBezTo>
                  <a:cubicBezTo>
                    <a:pt x="510" y="286"/>
                    <a:pt x="510" y="286"/>
                    <a:pt x="509" y="285"/>
                  </a:cubicBezTo>
                  <a:cubicBezTo>
                    <a:pt x="507" y="284"/>
                    <a:pt x="505" y="282"/>
                    <a:pt x="504" y="280"/>
                  </a:cubicBezTo>
                  <a:cubicBezTo>
                    <a:pt x="501" y="274"/>
                    <a:pt x="503" y="270"/>
                    <a:pt x="505" y="268"/>
                  </a:cubicBezTo>
                  <a:cubicBezTo>
                    <a:pt x="505" y="267"/>
                    <a:pt x="506" y="266"/>
                    <a:pt x="506" y="265"/>
                  </a:cubicBezTo>
                  <a:cubicBezTo>
                    <a:pt x="507" y="264"/>
                    <a:pt x="507" y="263"/>
                    <a:pt x="508" y="262"/>
                  </a:cubicBezTo>
                  <a:cubicBezTo>
                    <a:pt x="508" y="262"/>
                    <a:pt x="508" y="261"/>
                    <a:pt x="508" y="261"/>
                  </a:cubicBezTo>
                  <a:cubicBezTo>
                    <a:pt x="508" y="261"/>
                    <a:pt x="508" y="260"/>
                    <a:pt x="508" y="260"/>
                  </a:cubicBezTo>
                  <a:cubicBezTo>
                    <a:pt x="508" y="260"/>
                    <a:pt x="507" y="259"/>
                    <a:pt x="507" y="259"/>
                  </a:cubicBezTo>
                  <a:cubicBezTo>
                    <a:pt x="505" y="256"/>
                    <a:pt x="504" y="254"/>
                    <a:pt x="504" y="248"/>
                  </a:cubicBezTo>
                  <a:cubicBezTo>
                    <a:pt x="504" y="242"/>
                    <a:pt x="504" y="242"/>
                    <a:pt x="502" y="238"/>
                  </a:cubicBezTo>
                  <a:cubicBezTo>
                    <a:pt x="502" y="237"/>
                    <a:pt x="502" y="237"/>
                    <a:pt x="502" y="237"/>
                  </a:cubicBezTo>
                  <a:cubicBezTo>
                    <a:pt x="502" y="234"/>
                    <a:pt x="501" y="234"/>
                    <a:pt x="500" y="233"/>
                  </a:cubicBezTo>
                  <a:cubicBezTo>
                    <a:pt x="499" y="233"/>
                    <a:pt x="499" y="233"/>
                    <a:pt x="499" y="233"/>
                  </a:cubicBezTo>
                  <a:cubicBezTo>
                    <a:pt x="499" y="233"/>
                    <a:pt x="499" y="233"/>
                    <a:pt x="499" y="233"/>
                  </a:cubicBezTo>
                  <a:cubicBezTo>
                    <a:pt x="497" y="232"/>
                    <a:pt x="495" y="231"/>
                    <a:pt x="490" y="228"/>
                  </a:cubicBezTo>
                  <a:cubicBezTo>
                    <a:pt x="484" y="224"/>
                    <a:pt x="486" y="219"/>
                    <a:pt x="487" y="217"/>
                  </a:cubicBezTo>
                  <a:cubicBezTo>
                    <a:pt x="487" y="216"/>
                    <a:pt x="487" y="215"/>
                    <a:pt x="487" y="215"/>
                  </a:cubicBezTo>
                  <a:cubicBezTo>
                    <a:pt x="487" y="214"/>
                    <a:pt x="487" y="214"/>
                    <a:pt x="486" y="213"/>
                  </a:cubicBezTo>
                  <a:cubicBezTo>
                    <a:pt x="485" y="212"/>
                    <a:pt x="483" y="210"/>
                    <a:pt x="482" y="207"/>
                  </a:cubicBezTo>
                  <a:cubicBezTo>
                    <a:pt x="479" y="201"/>
                    <a:pt x="484" y="199"/>
                    <a:pt x="485" y="198"/>
                  </a:cubicBezTo>
                  <a:cubicBezTo>
                    <a:pt x="486" y="198"/>
                    <a:pt x="487" y="197"/>
                    <a:pt x="489" y="196"/>
                  </a:cubicBezTo>
                  <a:cubicBezTo>
                    <a:pt x="492" y="192"/>
                    <a:pt x="492" y="192"/>
                    <a:pt x="493" y="189"/>
                  </a:cubicBezTo>
                  <a:cubicBezTo>
                    <a:pt x="494" y="186"/>
                    <a:pt x="495" y="182"/>
                    <a:pt x="499" y="176"/>
                  </a:cubicBezTo>
                  <a:cubicBezTo>
                    <a:pt x="500" y="175"/>
                    <a:pt x="502" y="173"/>
                    <a:pt x="505" y="173"/>
                  </a:cubicBezTo>
                  <a:cubicBezTo>
                    <a:pt x="508" y="172"/>
                    <a:pt x="510" y="174"/>
                    <a:pt x="512" y="176"/>
                  </a:cubicBezTo>
                  <a:cubicBezTo>
                    <a:pt x="513" y="177"/>
                    <a:pt x="513" y="178"/>
                    <a:pt x="514" y="179"/>
                  </a:cubicBezTo>
                  <a:cubicBezTo>
                    <a:pt x="515" y="179"/>
                    <a:pt x="515" y="179"/>
                    <a:pt x="519" y="176"/>
                  </a:cubicBezTo>
                  <a:cubicBezTo>
                    <a:pt x="519" y="176"/>
                    <a:pt x="519" y="176"/>
                    <a:pt x="520" y="175"/>
                  </a:cubicBezTo>
                  <a:cubicBezTo>
                    <a:pt x="522" y="173"/>
                    <a:pt x="524" y="173"/>
                    <a:pt x="526" y="173"/>
                  </a:cubicBezTo>
                  <a:cubicBezTo>
                    <a:pt x="526" y="173"/>
                    <a:pt x="526" y="173"/>
                    <a:pt x="526" y="173"/>
                  </a:cubicBezTo>
                  <a:cubicBezTo>
                    <a:pt x="527" y="173"/>
                    <a:pt x="527" y="173"/>
                    <a:pt x="527" y="173"/>
                  </a:cubicBezTo>
                  <a:cubicBezTo>
                    <a:pt x="529" y="171"/>
                    <a:pt x="533" y="167"/>
                    <a:pt x="540" y="167"/>
                  </a:cubicBezTo>
                  <a:cubicBezTo>
                    <a:pt x="544" y="167"/>
                    <a:pt x="545" y="167"/>
                    <a:pt x="548" y="163"/>
                  </a:cubicBezTo>
                  <a:cubicBezTo>
                    <a:pt x="552" y="160"/>
                    <a:pt x="552" y="160"/>
                    <a:pt x="553" y="156"/>
                  </a:cubicBezTo>
                  <a:cubicBezTo>
                    <a:pt x="554" y="155"/>
                    <a:pt x="554" y="155"/>
                    <a:pt x="554" y="155"/>
                  </a:cubicBezTo>
                  <a:cubicBezTo>
                    <a:pt x="556" y="151"/>
                    <a:pt x="559" y="147"/>
                    <a:pt x="560" y="142"/>
                  </a:cubicBezTo>
                  <a:cubicBezTo>
                    <a:pt x="562" y="138"/>
                    <a:pt x="565" y="137"/>
                    <a:pt x="567" y="136"/>
                  </a:cubicBezTo>
                  <a:cubicBezTo>
                    <a:pt x="568" y="135"/>
                    <a:pt x="570" y="135"/>
                    <a:pt x="571" y="133"/>
                  </a:cubicBezTo>
                  <a:cubicBezTo>
                    <a:pt x="572" y="131"/>
                    <a:pt x="572" y="129"/>
                    <a:pt x="571" y="125"/>
                  </a:cubicBezTo>
                  <a:cubicBezTo>
                    <a:pt x="571" y="125"/>
                    <a:pt x="571" y="124"/>
                    <a:pt x="571" y="124"/>
                  </a:cubicBezTo>
                  <a:cubicBezTo>
                    <a:pt x="569" y="123"/>
                    <a:pt x="567" y="122"/>
                    <a:pt x="565" y="119"/>
                  </a:cubicBezTo>
                  <a:cubicBezTo>
                    <a:pt x="563" y="117"/>
                    <a:pt x="562" y="115"/>
                    <a:pt x="562" y="113"/>
                  </a:cubicBezTo>
                  <a:cubicBezTo>
                    <a:pt x="561" y="112"/>
                    <a:pt x="561" y="111"/>
                    <a:pt x="560" y="110"/>
                  </a:cubicBezTo>
                  <a:cubicBezTo>
                    <a:pt x="558" y="107"/>
                    <a:pt x="558" y="104"/>
                    <a:pt x="558" y="102"/>
                  </a:cubicBezTo>
                  <a:cubicBezTo>
                    <a:pt x="559" y="101"/>
                    <a:pt x="559" y="100"/>
                    <a:pt x="558" y="100"/>
                  </a:cubicBezTo>
                  <a:cubicBezTo>
                    <a:pt x="554" y="90"/>
                    <a:pt x="554" y="87"/>
                    <a:pt x="554" y="86"/>
                  </a:cubicBezTo>
                  <a:cubicBezTo>
                    <a:pt x="554" y="83"/>
                    <a:pt x="554" y="82"/>
                    <a:pt x="551" y="78"/>
                  </a:cubicBezTo>
                  <a:cubicBezTo>
                    <a:pt x="548" y="74"/>
                    <a:pt x="547" y="71"/>
                    <a:pt x="547" y="67"/>
                  </a:cubicBezTo>
                  <a:cubicBezTo>
                    <a:pt x="547" y="67"/>
                    <a:pt x="546" y="65"/>
                    <a:pt x="542" y="59"/>
                  </a:cubicBezTo>
                  <a:cubicBezTo>
                    <a:pt x="540" y="56"/>
                    <a:pt x="539" y="55"/>
                    <a:pt x="539" y="53"/>
                  </a:cubicBezTo>
                  <a:cubicBezTo>
                    <a:pt x="538" y="52"/>
                    <a:pt x="537" y="50"/>
                    <a:pt x="535" y="47"/>
                  </a:cubicBezTo>
                  <a:cubicBezTo>
                    <a:pt x="532" y="42"/>
                    <a:pt x="531" y="41"/>
                    <a:pt x="530" y="41"/>
                  </a:cubicBezTo>
                  <a:cubicBezTo>
                    <a:pt x="529" y="40"/>
                    <a:pt x="528" y="39"/>
                    <a:pt x="527" y="38"/>
                  </a:cubicBezTo>
                  <a:cubicBezTo>
                    <a:pt x="523" y="34"/>
                    <a:pt x="520" y="29"/>
                    <a:pt x="520"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4" name="Freeform 7"/>
            <p:cNvSpPr>
              <a:spLocks/>
            </p:cNvSpPr>
            <p:nvPr/>
          </p:nvSpPr>
          <p:spPr bwMode="auto">
            <a:xfrm>
              <a:off x="1018" y="2285"/>
              <a:ext cx="771" cy="709"/>
            </a:xfrm>
            <a:custGeom>
              <a:avLst/>
              <a:gdLst>
                <a:gd name="T0" fmla="*/ 643 w 658"/>
                <a:gd name="T1" fmla="*/ 417 h 605"/>
                <a:gd name="T2" fmla="*/ 650 w 658"/>
                <a:gd name="T3" fmla="*/ 378 h 605"/>
                <a:gd name="T4" fmla="*/ 648 w 658"/>
                <a:gd name="T5" fmla="*/ 332 h 605"/>
                <a:gd name="T6" fmla="*/ 648 w 658"/>
                <a:gd name="T7" fmla="*/ 300 h 605"/>
                <a:gd name="T8" fmla="*/ 651 w 658"/>
                <a:gd name="T9" fmla="*/ 262 h 605"/>
                <a:gd name="T10" fmla="*/ 650 w 658"/>
                <a:gd name="T11" fmla="*/ 224 h 605"/>
                <a:gd name="T12" fmla="*/ 623 w 658"/>
                <a:gd name="T13" fmla="*/ 204 h 605"/>
                <a:gd name="T14" fmla="*/ 593 w 658"/>
                <a:gd name="T15" fmla="*/ 204 h 605"/>
                <a:gd name="T16" fmla="*/ 568 w 658"/>
                <a:gd name="T17" fmla="*/ 177 h 605"/>
                <a:gd name="T18" fmla="*/ 550 w 658"/>
                <a:gd name="T19" fmla="*/ 140 h 605"/>
                <a:gd name="T20" fmla="*/ 516 w 658"/>
                <a:gd name="T21" fmla="*/ 128 h 605"/>
                <a:gd name="T22" fmla="*/ 493 w 658"/>
                <a:gd name="T23" fmla="*/ 95 h 605"/>
                <a:gd name="T24" fmla="*/ 466 w 658"/>
                <a:gd name="T25" fmla="*/ 88 h 605"/>
                <a:gd name="T26" fmla="*/ 435 w 658"/>
                <a:gd name="T27" fmla="*/ 104 h 605"/>
                <a:gd name="T28" fmla="*/ 429 w 658"/>
                <a:gd name="T29" fmla="*/ 133 h 605"/>
                <a:gd name="T30" fmla="*/ 404 w 658"/>
                <a:gd name="T31" fmla="*/ 141 h 605"/>
                <a:gd name="T32" fmla="*/ 392 w 658"/>
                <a:gd name="T33" fmla="*/ 182 h 605"/>
                <a:gd name="T34" fmla="*/ 370 w 658"/>
                <a:gd name="T35" fmla="*/ 130 h 605"/>
                <a:gd name="T36" fmla="*/ 392 w 658"/>
                <a:gd name="T37" fmla="*/ 90 h 605"/>
                <a:gd name="T38" fmla="*/ 406 w 658"/>
                <a:gd name="T39" fmla="*/ 64 h 605"/>
                <a:gd name="T40" fmla="*/ 395 w 658"/>
                <a:gd name="T41" fmla="*/ 27 h 605"/>
                <a:gd name="T42" fmla="*/ 379 w 658"/>
                <a:gd name="T43" fmla="*/ 15 h 605"/>
                <a:gd name="T44" fmla="*/ 363 w 658"/>
                <a:gd name="T45" fmla="*/ 21 h 605"/>
                <a:gd name="T46" fmla="*/ 338 w 658"/>
                <a:gd name="T47" fmla="*/ 27 h 605"/>
                <a:gd name="T48" fmla="*/ 292 w 658"/>
                <a:gd name="T49" fmla="*/ 16 h 605"/>
                <a:gd name="T50" fmla="*/ 263 w 658"/>
                <a:gd name="T51" fmla="*/ 21 h 605"/>
                <a:gd name="T52" fmla="*/ 246 w 658"/>
                <a:gd name="T53" fmla="*/ 43 h 605"/>
                <a:gd name="T54" fmla="*/ 214 w 658"/>
                <a:gd name="T55" fmla="*/ 47 h 605"/>
                <a:gd name="T56" fmla="*/ 193 w 658"/>
                <a:gd name="T57" fmla="*/ 2 h 605"/>
                <a:gd name="T58" fmla="*/ 175 w 658"/>
                <a:gd name="T59" fmla="*/ 29 h 605"/>
                <a:gd name="T60" fmla="*/ 123 w 658"/>
                <a:gd name="T61" fmla="*/ 44 h 605"/>
                <a:gd name="T62" fmla="*/ 71 w 658"/>
                <a:gd name="T63" fmla="*/ 34 h 605"/>
                <a:gd name="T64" fmla="*/ 74 w 658"/>
                <a:gd name="T65" fmla="*/ 76 h 605"/>
                <a:gd name="T66" fmla="*/ 103 w 658"/>
                <a:gd name="T67" fmla="*/ 105 h 605"/>
                <a:gd name="T68" fmla="*/ 124 w 658"/>
                <a:gd name="T69" fmla="*/ 132 h 605"/>
                <a:gd name="T70" fmla="*/ 88 w 658"/>
                <a:gd name="T71" fmla="*/ 150 h 605"/>
                <a:gd name="T72" fmla="*/ 76 w 658"/>
                <a:gd name="T73" fmla="*/ 174 h 605"/>
                <a:gd name="T74" fmla="*/ 83 w 658"/>
                <a:gd name="T75" fmla="*/ 211 h 605"/>
                <a:gd name="T76" fmla="*/ 81 w 658"/>
                <a:gd name="T77" fmla="*/ 244 h 605"/>
                <a:gd name="T78" fmla="*/ 73 w 658"/>
                <a:gd name="T79" fmla="*/ 269 h 605"/>
                <a:gd name="T80" fmla="*/ 81 w 658"/>
                <a:gd name="T81" fmla="*/ 308 h 605"/>
                <a:gd name="T82" fmla="*/ 63 w 658"/>
                <a:gd name="T83" fmla="*/ 349 h 605"/>
                <a:gd name="T84" fmla="*/ 38 w 658"/>
                <a:gd name="T85" fmla="*/ 333 h 605"/>
                <a:gd name="T86" fmla="*/ 6 w 658"/>
                <a:gd name="T87" fmla="*/ 349 h 605"/>
                <a:gd name="T88" fmla="*/ 14 w 658"/>
                <a:gd name="T89" fmla="*/ 369 h 605"/>
                <a:gd name="T90" fmla="*/ 38 w 658"/>
                <a:gd name="T91" fmla="*/ 395 h 605"/>
                <a:gd name="T92" fmla="*/ 71 w 658"/>
                <a:gd name="T93" fmla="*/ 392 h 605"/>
                <a:gd name="T94" fmla="*/ 96 w 658"/>
                <a:gd name="T95" fmla="*/ 422 h 605"/>
                <a:gd name="T96" fmla="*/ 88 w 658"/>
                <a:gd name="T97" fmla="*/ 450 h 605"/>
                <a:gd name="T98" fmla="*/ 121 w 658"/>
                <a:gd name="T99" fmla="*/ 468 h 605"/>
                <a:gd name="T100" fmla="*/ 139 w 658"/>
                <a:gd name="T101" fmla="*/ 504 h 605"/>
                <a:gd name="T102" fmla="*/ 142 w 658"/>
                <a:gd name="T103" fmla="*/ 527 h 605"/>
                <a:gd name="T104" fmla="*/ 153 w 658"/>
                <a:gd name="T105" fmla="*/ 551 h 605"/>
                <a:gd name="T106" fmla="*/ 175 w 658"/>
                <a:gd name="T107" fmla="*/ 586 h 605"/>
                <a:gd name="T108" fmla="*/ 222 w 658"/>
                <a:gd name="T109" fmla="*/ 602 h 605"/>
                <a:gd name="T110" fmla="*/ 272 w 658"/>
                <a:gd name="T111" fmla="*/ 583 h 605"/>
                <a:gd name="T112" fmla="*/ 358 w 658"/>
                <a:gd name="T113" fmla="*/ 541 h 605"/>
                <a:gd name="T114" fmla="*/ 422 w 658"/>
                <a:gd name="T115" fmla="*/ 511 h 605"/>
                <a:gd name="T116" fmla="*/ 461 w 658"/>
                <a:gd name="T117" fmla="*/ 504 h 605"/>
                <a:gd name="T118" fmla="*/ 503 w 658"/>
                <a:gd name="T119" fmla="*/ 456 h 605"/>
                <a:gd name="T120" fmla="*/ 556 w 658"/>
                <a:gd name="T121" fmla="*/ 433 h 605"/>
                <a:gd name="T122" fmla="*/ 616 w 658"/>
                <a:gd name="T123" fmla="*/ 4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605">
                  <a:moveTo>
                    <a:pt x="634" y="440"/>
                  </a:moveTo>
                  <a:cubicBezTo>
                    <a:pt x="635" y="440"/>
                    <a:pt x="635" y="440"/>
                    <a:pt x="636" y="440"/>
                  </a:cubicBezTo>
                  <a:cubicBezTo>
                    <a:pt x="636" y="439"/>
                    <a:pt x="636" y="439"/>
                    <a:pt x="636" y="439"/>
                  </a:cubicBezTo>
                  <a:cubicBezTo>
                    <a:pt x="636" y="437"/>
                    <a:pt x="636" y="436"/>
                    <a:pt x="636" y="435"/>
                  </a:cubicBezTo>
                  <a:cubicBezTo>
                    <a:pt x="636" y="433"/>
                    <a:pt x="636" y="431"/>
                    <a:pt x="638" y="428"/>
                  </a:cubicBezTo>
                  <a:cubicBezTo>
                    <a:pt x="638" y="427"/>
                    <a:pt x="639" y="426"/>
                    <a:pt x="639" y="425"/>
                  </a:cubicBezTo>
                  <a:cubicBezTo>
                    <a:pt x="639" y="424"/>
                    <a:pt x="640" y="422"/>
                    <a:pt x="641" y="419"/>
                  </a:cubicBezTo>
                  <a:cubicBezTo>
                    <a:pt x="642" y="418"/>
                    <a:pt x="642" y="417"/>
                    <a:pt x="643" y="417"/>
                  </a:cubicBezTo>
                  <a:cubicBezTo>
                    <a:pt x="645" y="413"/>
                    <a:pt x="646" y="411"/>
                    <a:pt x="646" y="409"/>
                  </a:cubicBezTo>
                  <a:cubicBezTo>
                    <a:pt x="647" y="404"/>
                    <a:pt x="650" y="403"/>
                    <a:pt x="651" y="403"/>
                  </a:cubicBezTo>
                  <a:cubicBezTo>
                    <a:pt x="652" y="402"/>
                    <a:pt x="653" y="402"/>
                    <a:pt x="654" y="401"/>
                  </a:cubicBezTo>
                  <a:cubicBezTo>
                    <a:pt x="657" y="399"/>
                    <a:pt x="658" y="396"/>
                    <a:pt x="658" y="394"/>
                  </a:cubicBezTo>
                  <a:cubicBezTo>
                    <a:pt x="658" y="393"/>
                    <a:pt x="658" y="392"/>
                    <a:pt x="658" y="391"/>
                  </a:cubicBezTo>
                  <a:cubicBezTo>
                    <a:pt x="658" y="391"/>
                    <a:pt x="658" y="390"/>
                    <a:pt x="657" y="390"/>
                  </a:cubicBezTo>
                  <a:cubicBezTo>
                    <a:pt x="653" y="385"/>
                    <a:pt x="652" y="383"/>
                    <a:pt x="651" y="381"/>
                  </a:cubicBezTo>
                  <a:cubicBezTo>
                    <a:pt x="651" y="380"/>
                    <a:pt x="651" y="379"/>
                    <a:pt x="650" y="378"/>
                  </a:cubicBezTo>
                  <a:cubicBezTo>
                    <a:pt x="650" y="378"/>
                    <a:pt x="649" y="377"/>
                    <a:pt x="648" y="377"/>
                  </a:cubicBezTo>
                  <a:cubicBezTo>
                    <a:pt x="646" y="376"/>
                    <a:pt x="643" y="374"/>
                    <a:pt x="642" y="370"/>
                  </a:cubicBezTo>
                  <a:cubicBezTo>
                    <a:pt x="642" y="368"/>
                    <a:pt x="642" y="365"/>
                    <a:pt x="642" y="363"/>
                  </a:cubicBezTo>
                  <a:cubicBezTo>
                    <a:pt x="643" y="360"/>
                    <a:pt x="643" y="357"/>
                    <a:pt x="642" y="356"/>
                  </a:cubicBezTo>
                  <a:cubicBezTo>
                    <a:pt x="642" y="355"/>
                    <a:pt x="642" y="355"/>
                    <a:pt x="641" y="354"/>
                  </a:cubicBezTo>
                  <a:cubicBezTo>
                    <a:pt x="640" y="352"/>
                    <a:pt x="637" y="349"/>
                    <a:pt x="640" y="343"/>
                  </a:cubicBezTo>
                  <a:cubicBezTo>
                    <a:pt x="641" y="341"/>
                    <a:pt x="641" y="340"/>
                    <a:pt x="642" y="339"/>
                  </a:cubicBezTo>
                  <a:cubicBezTo>
                    <a:pt x="643" y="336"/>
                    <a:pt x="644" y="334"/>
                    <a:pt x="648" y="332"/>
                  </a:cubicBezTo>
                  <a:cubicBezTo>
                    <a:pt x="649" y="331"/>
                    <a:pt x="650" y="331"/>
                    <a:pt x="650" y="330"/>
                  </a:cubicBezTo>
                  <a:cubicBezTo>
                    <a:pt x="652" y="329"/>
                    <a:pt x="653" y="329"/>
                    <a:pt x="653" y="328"/>
                  </a:cubicBezTo>
                  <a:cubicBezTo>
                    <a:pt x="653" y="327"/>
                    <a:pt x="654" y="327"/>
                    <a:pt x="654" y="326"/>
                  </a:cubicBezTo>
                  <a:cubicBezTo>
                    <a:pt x="654" y="325"/>
                    <a:pt x="655" y="325"/>
                    <a:pt x="653" y="321"/>
                  </a:cubicBezTo>
                  <a:cubicBezTo>
                    <a:pt x="651" y="315"/>
                    <a:pt x="650" y="311"/>
                    <a:pt x="650" y="308"/>
                  </a:cubicBezTo>
                  <a:cubicBezTo>
                    <a:pt x="650" y="308"/>
                    <a:pt x="650" y="307"/>
                    <a:pt x="650" y="307"/>
                  </a:cubicBezTo>
                  <a:cubicBezTo>
                    <a:pt x="650" y="305"/>
                    <a:pt x="650" y="304"/>
                    <a:pt x="649" y="303"/>
                  </a:cubicBezTo>
                  <a:cubicBezTo>
                    <a:pt x="649" y="302"/>
                    <a:pt x="648" y="301"/>
                    <a:pt x="648" y="300"/>
                  </a:cubicBezTo>
                  <a:cubicBezTo>
                    <a:pt x="647" y="298"/>
                    <a:pt x="648" y="296"/>
                    <a:pt x="648" y="294"/>
                  </a:cubicBezTo>
                  <a:cubicBezTo>
                    <a:pt x="648" y="292"/>
                    <a:pt x="649" y="290"/>
                    <a:pt x="648" y="289"/>
                  </a:cubicBezTo>
                  <a:cubicBezTo>
                    <a:pt x="647" y="288"/>
                    <a:pt x="647" y="287"/>
                    <a:pt x="646" y="287"/>
                  </a:cubicBezTo>
                  <a:cubicBezTo>
                    <a:pt x="645" y="285"/>
                    <a:pt x="644" y="284"/>
                    <a:pt x="644" y="281"/>
                  </a:cubicBezTo>
                  <a:cubicBezTo>
                    <a:pt x="644" y="280"/>
                    <a:pt x="644" y="279"/>
                    <a:pt x="644" y="278"/>
                  </a:cubicBezTo>
                  <a:cubicBezTo>
                    <a:pt x="643" y="275"/>
                    <a:pt x="642" y="271"/>
                    <a:pt x="646" y="267"/>
                  </a:cubicBezTo>
                  <a:cubicBezTo>
                    <a:pt x="647" y="266"/>
                    <a:pt x="648" y="265"/>
                    <a:pt x="649" y="264"/>
                  </a:cubicBezTo>
                  <a:cubicBezTo>
                    <a:pt x="650" y="264"/>
                    <a:pt x="651" y="263"/>
                    <a:pt x="651" y="262"/>
                  </a:cubicBezTo>
                  <a:cubicBezTo>
                    <a:pt x="651" y="261"/>
                    <a:pt x="651" y="259"/>
                    <a:pt x="650" y="256"/>
                  </a:cubicBezTo>
                  <a:cubicBezTo>
                    <a:pt x="648" y="251"/>
                    <a:pt x="649" y="248"/>
                    <a:pt x="650" y="245"/>
                  </a:cubicBezTo>
                  <a:cubicBezTo>
                    <a:pt x="650" y="244"/>
                    <a:pt x="651" y="244"/>
                    <a:pt x="651" y="243"/>
                  </a:cubicBezTo>
                  <a:cubicBezTo>
                    <a:pt x="652" y="241"/>
                    <a:pt x="652" y="239"/>
                    <a:pt x="651" y="237"/>
                  </a:cubicBezTo>
                  <a:cubicBezTo>
                    <a:pt x="651" y="236"/>
                    <a:pt x="651" y="235"/>
                    <a:pt x="651" y="235"/>
                  </a:cubicBezTo>
                  <a:cubicBezTo>
                    <a:pt x="651" y="233"/>
                    <a:pt x="651" y="233"/>
                    <a:pt x="652" y="232"/>
                  </a:cubicBezTo>
                  <a:cubicBezTo>
                    <a:pt x="652" y="232"/>
                    <a:pt x="651" y="230"/>
                    <a:pt x="650" y="226"/>
                  </a:cubicBezTo>
                  <a:cubicBezTo>
                    <a:pt x="650" y="225"/>
                    <a:pt x="650" y="224"/>
                    <a:pt x="650" y="224"/>
                  </a:cubicBezTo>
                  <a:cubicBezTo>
                    <a:pt x="649" y="224"/>
                    <a:pt x="648" y="224"/>
                    <a:pt x="646" y="224"/>
                  </a:cubicBezTo>
                  <a:cubicBezTo>
                    <a:pt x="646" y="224"/>
                    <a:pt x="645" y="224"/>
                    <a:pt x="645" y="224"/>
                  </a:cubicBezTo>
                  <a:cubicBezTo>
                    <a:pt x="638" y="223"/>
                    <a:pt x="631" y="223"/>
                    <a:pt x="629" y="218"/>
                  </a:cubicBezTo>
                  <a:cubicBezTo>
                    <a:pt x="629" y="218"/>
                    <a:pt x="628" y="218"/>
                    <a:pt x="628" y="217"/>
                  </a:cubicBezTo>
                  <a:cubicBezTo>
                    <a:pt x="627" y="217"/>
                    <a:pt x="625" y="216"/>
                    <a:pt x="623" y="213"/>
                  </a:cubicBezTo>
                  <a:cubicBezTo>
                    <a:pt x="622" y="209"/>
                    <a:pt x="622" y="206"/>
                    <a:pt x="623" y="205"/>
                  </a:cubicBezTo>
                  <a:cubicBezTo>
                    <a:pt x="623" y="204"/>
                    <a:pt x="623" y="204"/>
                    <a:pt x="623" y="204"/>
                  </a:cubicBezTo>
                  <a:cubicBezTo>
                    <a:pt x="623" y="204"/>
                    <a:pt x="623" y="204"/>
                    <a:pt x="623" y="204"/>
                  </a:cubicBezTo>
                  <a:cubicBezTo>
                    <a:pt x="622" y="203"/>
                    <a:pt x="622" y="203"/>
                    <a:pt x="622" y="203"/>
                  </a:cubicBezTo>
                  <a:cubicBezTo>
                    <a:pt x="620" y="201"/>
                    <a:pt x="619" y="200"/>
                    <a:pt x="618" y="197"/>
                  </a:cubicBezTo>
                  <a:cubicBezTo>
                    <a:pt x="617" y="194"/>
                    <a:pt x="617" y="192"/>
                    <a:pt x="617" y="191"/>
                  </a:cubicBezTo>
                  <a:cubicBezTo>
                    <a:pt x="617" y="191"/>
                    <a:pt x="617" y="191"/>
                    <a:pt x="617" y="191"/>
                  </a:cubicBezTo>
                  <a:cubicBezTo>
                    <a:pt x="615" y="190"/>
                    <a:pt x="611" y="190"/>
                    <a:pt x="608" y="192"/>
                  </a:cubicBezTo>
                  <a:cubicBezTo>
                    <a:pt x="606" y="193"/>
                    <a:pt x="605" y="195"/>
                    <a:pt x="603" y="197"/>
                  </a:cubicBezTo>
                  <a:cubicBezTo>
                    <a:pt x="600" y="200"/>
                    <a:pt x="597" y="203"/>
                    <a:pt x="593" y="204"/>
                  </a:cubicBezTo>
                  <a:cubicBezTo>
                    <a:pt x="593" y="204"/>
                    <a:pt x="593" y="204"/>
                    <a:pt x="593" y="204"/>
                  </a:cubicBezTo>
                  <a:cubicBezTo>
                    <a:pt x="589" y="204"/>
                    <a:pt x="586" y="205"/>
                    <a:pt x="583" y="201"/>
                  </a:cubicBezTo>
                  <a:cubicBezTo>
                    <a:pt x="581" y="201"/>
                    <a:pt x="579" y="201"/>
                    <a:pt x="577" y="198"/>
                  </a:cubicBezTo>
                  <a:cubicBezTo>
                    <a:pt x="575" y="195"/>
                    <a:pt x="576" y="192"/>
                    <a:pt x="576" y="190"/>
                  </a:cubicBezTo>
                  <a:cubicBezTo>
                    <a:pt x="576" y="190"/>
                    <a:pt x="576" y="190"/>
                    <a:pt x="576" y="189"/>
                  </a:cubicBezTo>
                  <a:cubicBezTo>
                    <a:pt x="575" y="189"/>
                    <a:pt x="573" y="188"/>
                    <a:pt x="571" y="186"/>
                  </a:cubicBezTo>
                  <a:cubicBezTo>
                    <a:pt x="571" y="186"/>
                    <a:pt x="571" y="186"/>
                    <a:pt x="571" y="186"/>
                  </a:cubicBezTo>
                  <a:cubicBezTo>
                    <a:pt x="570" y="185"/>
                    <a:pt x="569" y="184"/>
                    <a:pt x="569" y="182"/>
                  </a:cubicBezTo>
                  <a:cubicBezTo>
                    <a:pt x="569" y="182"/>
                    <a:pt x="569" y="181"/>
                    <a:pt x="568" y="177"/>
                  </a:cubicBezTo>
                  <a:cubicBezTo>
                    <a:pt x="567" y="177"/>
                    <a:pt x="567" y="178"/>
                    <a:pt x="566" y="178"/>
                  </a:cubicBezTo>
                  <a:cubicBezTo>
                    <a:pt x="565" y="179"/>
                    <a:pt x="565" y="179"/>
                    <a:pt x="565" y="179"/>
                  </a:cubicBezTo>
                  <a:cubicBezTo>
                    <a:pt x="563" y="180"/>
                    <a:pt x="560" y="182"/>
                    <a:pt x="558" y="181"/>
                  </a:cubicBezTo>
                  <a:cubicBezTo>
                    <a:pt x="555" y="180"/>
                    <a:pt x="554" y="177"/>
                    <a:pt x="554" y="175"/>
                  </a:cubicBezTo>
                  <a:cubicBezTo>
                    <a:pt x="553" y="171"/>
                    <a:pt x="551" y="155"/>
                    <a:pt x="552" y="151"/>
                  </a:cubicBezTo>
                  <a:cubicBezTo>
                    <a:pt x="553" y="148"/>
                    <a:pt x="555" y="146"/>
                    <a:pt x="557" y="144"/>
                  </a:cubicBezTo>
                  <a:cubicBezTo>
                    <a:pt x="557" y="143"/>
                    <a:pt x="557" y="143"/>
                    <a:pt x="556" y="143"/>
                  </a:cubicBezTo>
                  <a:cubicBezTo>
                    <a:pt x="552" y="142"/>
                    <a:pt x="551" y="142"/>
                    <a:pt x="550" y="140"/>
                  </a:cubicBezTo>
                  <a:cubicBezTo>
                    <a:pt x="549" y="139"/>
                    <a:pt x="549" y="137"/>
                    <a:pt x="549" y="134"/>
                  </a:cubicBezTo>
                  <a:cubicBezTo>
                    <a:pt x="549" y="132"/>
                    <a:pt x="549" y="130"/>
                    <a:pt x="549" y="129"/>
                  </a:cubicBezTo>
                  <a:cubicBezTo>
                    <a:pt x="548" y="129"/>
                    <a:pt x="546" y="128"/>
                    <a:pt x="544" y="127"/>
                  </a:cubicBezTo>
                  <a:cubicBezTo>
                    <a:pt x="539" y="127"/>
                    <a:pt x="534" y="127"/>
                    <a:pt x="533" y="128"/>
                  </a:cubicBezTo>
                  <a:cubicBezTo>
                    <a:pt x="532" y="128"/>
                    <a:pt x="532" y="128"/>
                    <a:pt x="532" y="128"/>
                  </a:cubicBezTo>
                  <a:cubicBezTo>
                    <a:pt x="530" y="130"/>
                    <a:pt x="525" y="134"/>
                    <a:pt x="521" y="131"/>
                  </a:cubicBezTo>
                  <a:cubicBezTo>
                    <a:pt x="519" y="130"/>
                    <a:pt x="519" y="129"/>
                    <a:pt x="519" y="128"/>
                  </a:cubicBezTo>
                  <a:cubicBezTo>
                    <a:pt x="518" y="128"/>
                    <a:pt x="517" y="128"/>
                    <a:pt x="516" y="128"/>
                  </a:cubicBezTo>
                  <a:cubicBezTo>
                    <a:pt x="514" y="129"/>
                    <a:pt x="511" y="129"/>
                    <a:pt x="509" y="128"/>
                  </a:cubicBezTo>
                  <a:cubicBezTo>
                    <a:pt x="509" y="128"/>
                    <a:pt x="509" y="128"/>
                    <a:pt x="508" y="128"/>
                  </a:cubicBezTo>
                  <a:cubicBezTo>
                    <a:pt x="504" y="128"/>
                    <a:pt x="503" y="125"/>
                    <a:pt x="503" y="122"/>
                  </a:cubicBezTo>
                  <a:cubicBezTo>
                    <a:pt x="503" y="120"/>
                    <a:pt x="503" y="119"/>
                    <a:pt x="503" y="118"/>
                  </a:cubicBezTo>
                  <a:cubicBezTo>
                    <a:pt x="504" y="115"/>
                    <a:pt x="504" y="115"/>
                    <a:pt x="502" y="114"/>
                  </a:cubicBezTo>
                  <a:cubicBezTo>
                    <a:pt x="500" y="113"/>
                    <a:pt x="499" y="112"/>
                    <a:pt x="498" y="112"/>
                  </a:cubicBezTo>
                  <a:cubicBezTo>
                    <a:pt x="495" y="111"/>
                    <a:pt x="492" y="110"/>
                    <a:pt x="491" y="106"/>
                  </a:cubicBezTo>
                  <a:cubicBezTo>
                    <a:pt x="489" y="102"/>
                    <a:pt x="490" y="97"/>
                    <a:pt x="493" y="95"/>
                  </a:cubicBezTo>
                  <a:cubicBezTo>
                    <a:pt x="494" y="94"/>
                    <a:pt x="495" y="94"/>
                    <a:pt x="496" y="94"/>
                  </a:cubicBezTo>
                  <a:cubicBezTo>
                    <a:pt x="496" y="94"/>
                    <a:pt x="496" y="94"/>
                    <a:pt x="496" y="94"/>
                  </a:cubicBezTo>
                  <a:cubicBezTo>
                    <a:pt x="495" y="92"/>
                    <a:pt x="494" y="88"/>
                    <a:pt x="493" y="87"/>
                  </a:cubicBezTo>
                  <a:cubicBezTo>
                    <a:pt x="493" y="87"/>
                    <a:pt x="492" y="87"/>
                    <a:pt x="492" y="86"/>
                  </a:cubicBezTo>
                  <a:cubicBezTo>
                    <a:pt x="490" y="86"/>
                    <a:pt x="490" y="85"/>
                    <a:pt x="487" y="85"/>
                  </a:cubicBezTo>
                  <a:cubicBezTo>
                    <a:pt x="485" y="85"/>
                    <a:pt x="484" y="86"/>
                    <a:pt x="483" y="87"/>
                  </a:cubicBezTo>
                  <a:cubicBezTo>
                    <a:pt x="482" y="88"/>
                    <a:pt x="480" y="89"/>
                    <a:pt x="477" y="89"/>
                  </a:cubicBezTo>
                  <a:cubicBezTo>
                    <a:pt x="474" y="90"/>
                    <a:pt x="470" y="90"/>
                    <a:pt x="466" y="88"/>
                  </a:cubicBezTo>
                  <a:cubicBezTo>
                    <a:pt x="466" y="88"/>
                    <a:pt x="466" y="88"/>
                    <a:pt x="466" y="88"/>
                  </a:cubicBezTo>
                  <a:cubicBezTo>
                    <a:pt x="466" y="89"/>
                    <a:pt x="466" y="89"/>
                    <a:pt x="466" y="90"/>
                  </a:cubicBezTo>
                  <a:cubicBezTo>
                    <a:pt x="465" y="91"/>
                    <a:pt x="464" y="96"/>
                    <a:pt x="458" y="96"/>
                  </a:cubicBezTo>
                  <a:cubicBezTo>
                    <a:pt x="456" y="96"/>
                    <a:pt x="454" y="95"/>
                    <a:pt x="452" y="95"/>
                  </a:cubicBezTo>
                  <a:cubicBezTo>
                    <a:pt x="451" y="94"/>
                    <a:pt x="449" y="93"/>
                    <a:pt x="448" y="94"/>
                  </a:cubicBezTo>
                  <a:cubicBezTo>
                    <a:pt x="447" y="95"/>
                    <a:pt x="444" y="97"/>
                    <a:pt x="442" y="98"/>
                  </a:cubicBezTo>
                  <a:cubicBezTo>
                    <a:pt x="441" y="99"/>
                    <a:pt x="438" y="101"/>
                    <a:pt x="438" y="102"/>
                  </a:cubicBezTo>
                  <a:cubicBezTo>
                    <a:pt x="437" y="102"/>
                    <a:pt x="436" y="103"/>
                    <a:pt x="435" y="104"/>
                  </a:cubicBezTo>
                  <a:cubicBezTo>
                    <a:pt x="435" y="105"/>
                    <a:pt x="435" y="106"/>
                    <a:pt x="435" y="107"/>
                  </a:cubicBezTo>
                  <a:cubicBezTo>
                    <a:pt x="435" y="107"/>
                    <a:pt x="435" y="107"/>
                    <a:pt x="435" y="107"/>
                  </a:cubicBezTo>
                  <a:cubicBezTo>
                    <a:pt x="436" y="108"/>
                    <a:pt x="436" y="108"/>
                    <a:pt x="436" y="109"/>
                  </a:cubicBezTo>
                  <a:cubicBezTo>
                    <a:pt x="437" y="110"/>
                    <a:pt x="438" y="110"/>
                    <a:pt x="438" y="111"/>
                  </a:cubicBezTo>
                  <a:cubicBezTo>
                    <a:pt x="440" y="113"/>
                    <a:pt x="441" y="116"/>
                    <a:pt x="439" y="120"/>
                  </a:cubicBezTo>
                  <a:cubicBezTo>
                    <a:pt x="438" y="122"/>
                    <a:pt x="436" y="123"/>
                    <a:pt x="434" y="125"/>
                  </a:cubicBezTo>
                  <a:cubicBezTo>
                    <a:pt x="432" y="126"/>
                    <a:pt x="431" y="128"/>
                    <a:pt x="430" y="129"/>
                  </a:cubicBezTo>
                  <a:cubicBezTo>
                    <a:pt x="429" y="131"/>
                    <a:pt x="429" y="132"/>
                    <a:pt x="429" y="133"/>
                  </a:cubicBezTo>
                  <a:cubicBezTo>
                    <a:pt x="429" y="134"/>
                    <a:pt x="429" y="135"/>
                    <a:pt x="429" y="135"/>
                  </a:cubicBezTo>
                  <a:cubicBezTo>
                    <a:pt x="429" y="136"/>
                    <a:pt x="429" y="136"/>
                    <a:pt x="429" y="136"/>
                  </a:cubicBezTo>
                  <a:cubicBezTo>
                    <a:pt x="429" y="139"/>
                    <a:pt x="426" y="140"/>
                    <a:pt x="424" y="141"/>
                  </a:cubicBezTo>
                  <a:cubicBezTo>
                    <a:pt x="420" y="142"/>
                    <a:pt x="415" y="142"/>
                    <a:pt x="411" y="141"/>
                  </a:cubicBezTo>
                  <a:cubicBezTo>
                    <a:pt x="410" y="140"/>
                    <a:pt x="408" y="139"/>
                    <a:pt x="408" y="138"/>
                  </a:cubicBezTo>
                  <a:cubicBezTo>
                    <a:pt x="407" y="139"/>
                    <a:pt x="407" y="139"/>
                    <a:pt x="406" y="139"/>
                  </a:cubicBezTo>
                  <a:cubicBezTo>
                    <a:pt x="406" y="140"/>
                    <a:pt x="405" y="140"/>
                    <a:pt x="404" y="141"/>
                  </a:cubicBezTo>
                  <a:cubicBezTo>
                    <a:pt x="404" y="141"/>
                    <a:pt x="404" y="141"/>
                    <a:pt x="404" y="141"/>
                  </a:cubicBezTo>
                  <a:cubicBezTo>
                    <a:pt x="405" y="143"/>
                    <a:pt x="405" y="145"/>
                    <a:pt x="405" y="147"/>
                  </a:cubicBezTo>
                  <a:cubicBezTo>
                    <a:pt x="406" y="149"/>
                    <a:pt x="406" y="151"/>
                    <a:pt x="406" y="151"/>
                  </a:cubicBezTo>
                  <a:cubicBezTo>
                    <a:pt x="406" y="152"/>
                    <a:pt x="406" y="152"/>
                    <a:pt x="407" y="153"/>
                  </a:cubicBezTo>
                  <a:cubicBezTo>
                    <a:pt x="409" y="164"/>
                    <a:pt x="410" y="171"/>
                    <a:pt x="408" y="175"/>
                  </a:cubicBezTo>
                  <a:cubicBezTo>
                    <a:pt x="405" y="178"/>
                    <a:pt x="403" y="179"/>
                    <a:pt x="401" y="180"/>
                  </a:cubicBezTo>
                  <a:cubicBezTo>
                    <a:pt x="401" y="180"/>
                    <a:pt x="401" y="180"/>
                    <a:pt x="400" y="180"/>
                  </a:cubicBezTo>
                  <a:cubicBezTo>
                    <a:pt x="399" y="181"/>
                    <a:pt x="396" y="182"/>
                    <a:pt x="394" y="182"/>
                  </a:cubicBezTo>
                  <a:cubicBezTo>
                    <a:pt x="393" y="182"/>
                    <a:pt x="392" y="182"/>
                    <a:pt x="392" y="182"/>
                  </a:cubicBezTo>
                  <a:cubicBezTo>
                    <a:pt x="390" y="181"/>
                    <a:pt x="389" y="180"/>
                    <a:pt x="389" y="178"/>
                  </a:cubicBezTo>
                  <a:cubicBezTo>
                    <a:pt x="389" y="177"/>
                    <a:pt x="389" y="175"/>
                    <a:pt x="392" y="171"/>
                  </a:cubicBezTo>
                  <a:cubicBezTo>
                    <a:pt x="390" y="168"/>
                    <a:pt x="390" y="167"/>
                    <a:pt x="390" y="166"/>
                  </a:cubicBezTo>
                  <a:cubicBezTo>
                    <a:pt x="390" y="166"/>
                    <a:pt x="390" y="165"/>
                    <a:pt x="389" y="161"/>
                  </a:cubicBezTo>
                  <a:cubicBezTo>
                    <a:pt x="389" y="158"/>
                    <a:pt x="389" y="150"/>
                    <a:pt x="388" y="148"/>
                  </a:cubicBezTo>
                  <a:cubicBezTo>
                    <a:pt x="387" y="147"/>
                    <a:pt x="384" y="145"/>
                    <a:pt x="381" y="143"/>
                  </a:cubicBezTo>
                  <a:cubicBezTo>
                    <a:pt x="379" y="143"/>
                    <a:pt x="374" y="143"/>
                    <a:pt x="371" y="140"/>
                  </a:cubicBezTo>
                  <a:cubicBezTo>
                    <a:pt x="368" y="138"/>
                    <a:pt x="368" y="134"/>
                    <a:pt x="370" y="130"/>
                  </a:cubicBezTo>
                  <a:cubicBezTo>
                    <a:pt x="369" y="129"/>
                    <a:pt x="368" y="126"/>
                    <a:pt x="367" y="124"/>
                  </a:cubicBezTo>
                  <a:cubicBezTo>
                    <a:pt x="365" y="122"/>
                    <a:pt x="362" y="115"/>
                    <a:pt x="367" y="112"/>
                  </a:cubicBezTo>
                  <a:cubicBezTo>
                    <a:pt x="368" y="112"/>
                    <a:pt x="368" y="112"/>
                    <a:pt x="369" y="111"/>
                  </a:cubicBezTo>
                  <a:cubicBezTo>
                    <a:pt x="369" y="106"/>
                    <a:pt x="371" y="103"/>
                    <a:pt x="374" y="102"/>
                  </a:cubicBezTo>
                  <a:cubicBezTo>
                    <a:pt x="376" y="102"/>
                    <a:pt x="377" y="102"/>
                    <a:pt x="378" y="102"/>
                  </a:cubicBezTo>
                  <a:cubicBezTo>
                    <a:pt x="380" y="102"/>
                    <a:pt x="380" y="102"/>
                    <a:pt x="381" y="102"/>
                  </a:cubicBezTo>
                  <a:cubicBezTo>
                    <a:pt x="383" y="101"/>
                    <a:pt x="390" y="95"/>
                    <a:pt x="391" y="93"/>
                  </a:cubicBezTo>
                  <a:cubicBezTo>
                    <a:pt x="391" y="92"/>
                    <a:pt x="391" y="91"/>
                    <a:pt x="392" y="90"/>
                  </a:cubicBezTo>
                  <a:cubicBezTo>
                    <a:pt x="394" y="85"/>
                    <a:pt x="395" y="82"/>
                    <a:pt x="397" y="81"/>
                  </a:cubicBezTo>
                  <a:cubicBezTo>
                    <a:pt x="398" y="81"/>
                    <a:pt x="401" y="80"/>
                    <a:pt x="403" y="79"/>
                  </a:cubicBezTo>
                  <a:cubicBezTo>
                    <a:pt x="403" y="78"/>
                    <a:pt x="403" y="77"/>
                    <a:pt x="402" y="77"/>
                  </a:cubicBezTo>
                  <a:cubicBezTo>
                    <a:pt x="401" y="73"/>
                    <a:pt x="402" y="72"/>
                    <a:pt x="404" y="69"/>
                  </a:cubicBezTo>
                  <a:cubicBezTo>
                    <a:pt x="404" y="68"/>
                    <a:pt x="405" y="67"/>
                    <a:pt x="405" y="67"/>
                  </a:cubicBezTo>
                  <a:cubicBezTo>
                    <a:pt x="406" y="66"/>
                    <a:pt x="406" y="66"/>
                    <a:pt x="406" y="66"/>
                  </a:cubicBezTo>
                  <a:cubicBezTo>
                    <a:pt x="406" y="66"/>
                    <a:pt x="406" y="66"/>
                    <a:pt x="406" y="66"/>
                  </a:cubicBezTo>
                  <a:cubicBezTo>
                    <a:pt x="406" y="66"/>
                    <a:pt x="406" y="65"/>
                    <a:pt x="406" y="64"/>
                  </a:cubicBezTo>
                  <a:cubicBezTo>
                    <a:pt x="405" y="60"/>
                    <a:pt x="405" y="58"/>
                    <a:pt x="405" y="57"/>
                  </a:cubicBezTo>
                  <a:cubicBezTo>
                    <a:pt x="405" y="57"/>
                    <a:pt x="405" y="57"/>
                    <a:pt x="405" y="57"/>
                  </a:cubicBezTo>
                  <a:cubicBezTo>
                    <a:pt x="405" y="57"/>
                    <a:pt x="405" y="56"/>
                    <a:pt x="404" y="55"/>
                  </a:cubicBezTo>
                  <a:cubicBezTo>
                    <a:pt x="402" y="54"/>
                    <a:pt x="401" y="53"/>
                    <a:pt x="399" y="52"/>
                  </a:cubicBezTo>
                  <a:cubicBezTo>
                    <a:pt x="395" y="49"/>
                    <a:pt x="392" y="47"/>
                    <a:pt x="391" y="43"/>
                  </a:cubicBezTo>
                  <a:cubicBezTo>
                    <a:pt x="389" y="39"/>
                    <a:pt x="390" y="36"/>
                    <a:pt x="391" y="34"/>
                  </a:cubicBezTo>
                  <a:cubicBezTo>
                    <a:pt x="389" y="32"/>
                    <a:pt x="389" y="32"/>
                    <a:pt x="389" y="32"/>
                  </a:cubicBezTo>
                  <a:cubicBezTo>
                    <a:pt x="395" y="27"/>
                    <a:pt x="395" y="27"/>
                    <a:pt x="395" y="27"/>
                  </a:cubicBezTo>
                  <a:cubicBezTo>
                    <a:pt x="395" y="26"/>
                    <a:pt x="394" y="26"/>
                    <a:pt x="392" y="26"/>
                  </a:cubicBezTo>
                  <a:cubicBezTo>
                    <a:pt x="391" y="27"/>
                    <a:pt x="390" y="28"/>
                    <a:pt x="390" y="29"/>
                  </a:cubicBezTo>
                  <a:cubicBezTo>
                    <a:pt x="390" y="29"/>
                    <a:pt x="390" y="28"/>
                    <a:pt x="390" y="25"/>
                  </a:cubicBezTo>
                  <a:cubicBezTo>
                    <a:pt x="389" y="20"/>
                    <a:pt x="387" y="20"/>
                    <a:pt x="386" y="20"/>
                  </a:cubicBezTo>
                  <a:cubicBezTo>
                    <a:pt x="385" y="20"/>
                    <a:pt x="383" y="20"/>
                    <a:pt x="381" y="18"/>
                  </a:cubicBezTo>
                  <a:cubicBezTo>
                    <a:pt x="381" y="17"/>
                    <a:pt x="380" y="16"/>
                    <a:pt x="380" y="15"/>
                  </a:cubicBezTo>
                  <a:cubicBezTo>
                    <a:pt x="380" y="15"/>
                    <a:pt x="380" y="15"/>
                    <a:pt x="380" y="14"/>
                  </a:cubicBezTo>
                  <a:cubicBezTo>
                    <a:pt x="380" y="15"/>
                    <a:pt x="379" y="15"/>
                    <a:pt x="379" y="15"/>
                  </a:cubicBezTo>
                  <a:cubicBezTo>
                    <a:pt x="379" y="16"/>
                    <a:pt x="378" y="16"/>
                    <a:pt x="377" y="17"/>
                  </a:cubicBezTo>
                  <a:cubicBezTo>
                    <a:pt x="377" y="17"/>
                    <a:pt x="377" y="17"/>
                    <a:pt x="377" y="17"/>
                  </a:cubicBezTo>
                  <a:cubicBezTo>
                    <a:pt x="378" y="21"/>
                    <a:pt x="378" y="25"/>
                    <a:pt x="376" y="28"/>
                  </a:cubicBezTo>
                  <a:cubicBezTo>
                    <a:pt x="375" y="29"/>
                    <a:pt x="374" y="30"/>
                    <a:pt x="372" y="30"/>
                  </a:cubicBezTo>
                  <a:cubicBezTo>
                    <a:pt x="372" y="30"/>
                    <a:pt x="372" y="30"/>
                    <a:pt x="372" y="30"/>
                  </a:cubicBezTo>
                  <a:cubicBezTo>
                    <a:pt x="369" y="30"/>
                    <a:pt x="366" y="30"/>
                    <a:pt x="364" y="28"/>
                  </a:cubicBezTo>
                  <a:cubicBezTo>
                    <a:pt x="363" y="27"/>
                    <a:pt x="363" y="26"/>
                    <a:pt x="363" y="25"/>
                  </a:cubicBezTo>
                  <a:cubicBezTo>
                    <a:pt x="363" y="23"/>
                    <a:pt x="363" y="22"/>
                    <a:pt x="363" y="21"/>
                  </a:cubicBezTo>
                  <a:cubicBezTo>
                    <a:pt x="364" y="20"/>
                    <a:pt x="364" y="19"/>
                    <a:pt x="364" y="19"/>
                  </a:cubicBezTo>
                  <a:cubicBezTo>
                    <a:pt x="363" y="18"/>
                    <a:pt x="360" y="17"/>
                    <a:pt x="359" y="17"/>
                  </a:cubicBezTo>
                  <a:cubicBezTo>
                    <a:pt x="356" y="18"/>
                    <a:pt x="352" y="21"/>
                    <a:pt x="348" y="17"/>
                  </a:cubicBezTo>
                  <a:cubicBezTo>
                    <a:pt x="347" y="17"/>
                    <a:pt x="346" y="16"/>
                    <a:pt x="346" y="15"/>
                  </a:cubicBezTo>
                  <a:cubicBezTo>
                    <a:pt x="345" y="15"/>
                    <a:pt x="344" y="14"/>
                    <a:pt x="344" y="14"/>
                  </a:cubicBezTo>
                  <a:cubicBezTo>
                    <a:pt x="344" y="14"/>
                    <a:pt x="344" y="14"/>
                    <a:pt x="343" y="14"/>
                  </a:cubicBezTo>
                  <a:cubicBezTo>
                    <a:pt x="343" y="14"/>
                    <a:pt x="343" y="15"/>
                    <a:pt x="343" y="15"/>
                  </a:cubicBezTo>
                  <a:cubicBezTo>
                    <a:pt x="344" y="18"/>
                    <a:pt x="345" y="25"/>
                    <a:pt x="338" y="27"/>
                  </a:cubicBezTo>
                  <a:cubicBezTo>
                    <a:pt x="335" y="28"/>
                    <a:pt x="332" y="29"/>
                    <a:pt x="331" y="29"/>
                  </a:cubicBezTo>
                  <a:cubicBezTo>
                    <a:pt x="330" y="29"/>
                    <a:pt x="330" y="29"/>
                    <a:pt x="330" y="29"/>
                  </a:cubicBezTo>
                  <a:cubicBezTo>
                    <a:pt x="326" y="31"/>
                    <a:pt x="321" y="26"/>
                    <a:pt x="320" y="25"/>
                  </a:cubicBezTo>
                  <a:cubicBezTo>
                    <a:pt x="318" y="22"/>
                    <a:pt x="315" y="21"/>
                    <a:pt x="314" y="20"/>
                  </a:cubicBezTo>
                  <a:cubicBezTo>
                    <a:pt x="314" y="20"/>
                    <a:pt x="314" y="21"/>
                    <a:pt x="313" y="21"/>
                  </a:cubicBezTo>
                  <a:cubicBezTo>
                    <a:pt x="311" y="22"/>
                    <a:pt x="306" y="25"/>
                    <a:pt x="301" y="20"/>
                  </a:cubicBezTo>
                  <a:cubicBezTo>
                    <a:pt x="299" y="19"/>
                    <a:pt x="298" y="16"/>
                    <a:pt x="297" y="15"/>
                  </a:cubicBezTo>
                  <a:cubicBezTo>
                    <a:pt x="295" y="16"/>
                    <a:pt x="293" y="16"/>
                    <a:pt x="292" y="16"/>
                  </a:cubicBezTo>
                  <a:cubicBezTo>
                    <a:pt x="291" y="17"/>
                    <a:pt x="291" y="18"/>
                    <a:pt x="291" y="19"/>
                  </a:cubicBezTo>
                  <a:cubicBezTo>
                    <a:pt x="291" y="21"/>
                    <a:pt x="291" y="22"/>
                    <a:pt x="291" y="23"/>
                  </a:cubicBezTo>
                  <a:cubicBezTo>
                    <a:pt x="290" y="28"/>
                    <a:pt x="288" y="33"/>
                    <a:pt x="284" y="35"/>
                  </a:cubicBezTo>
                  <a:cubicBezTo>
                    <a:pt x="282" y="37"/>
                    <a:pt x="280" y="36"/>
                    <a:pt x="279" y="36"/>
                  </a:cubicBezTo>
                  <a:cubicBezTo>
                    <a:pt x="277" y="35"/>
                    <a:pt x="274" y="33"/>
                    <a:pt x="270" y="30"/>
                  </a:cubicBezTo>
                  <a:cubicBezTo>
                    <a:pt x="269" y="30"/>
                    <a:pt x="269" y="29"/>
                    <a:pt x="268" y="29"/>
                  </a:cubicBezTo>
                  <a:cubicBezTo>
                    <a:pt x="267" y="29"/>
                    <a:pt x="264" y="28"/>
                    <a:pt x="263" y="25"/>
                  </a:cubicBezTo>
                  <a:cubicBezTo>
                    <a:pt x="263" y="23"/>
                    <a:pt x="263" y="22"/>
                    <a:pt x="263" y="21"/>
                  </a:cubicBezTo>
                  <a:cubicBezTo>
                    <a:pt x="263" y="19"/>
                    <a:pt x="263" y="19"/>
                    <a:pt x="262" y="18"/>
                  </a:cubicBezTo>
                  <a:cubicBezTo>
                    <a:pt x="261" y="18"/>
                    <a:pt x="260" y="17"/>
                    <a:pt x="260" y="16"/>
                  </a:cubicBezTo>
                  <a:cubicBezTo>
                    <a:pt x="259" y="16"/>
                    <a:pt x="259" y="16"/>
                    <a:pt x="259" y="16"/>
                  </a:cubicBezTo>
                  <a:cubicBezTo>
                    <a:pt x="258" y="18"/>
                    <a:pt x="256" y="19"/>
                    <a:pt x="255" y="20"/>
                  </a:cubicBezTo>
                  <a:cubicBezTo>
                    <a:pt x="253" y="21"/>
                    <a:pt x="253" y="21"/>
                    <a:pt x="253" y="23"/>
                  </a:cubicBezTo>
                  <a:cubicBezTo>
                    <a:pt x="252" y="27"/>
                    <a:pt x="252" y="28"/>
                    <a:pt x="253" y="30"/>
                  </a:cubicBezTo>
                  <a:cubicBezTo>
                    <a:pt x="253" y="32"/>
                    <a:pt x="253" y="32"/>
                    <a:pt x="253" y="32"/>
                  </a:cubicBezTo>
                  <a:cubicBezTo>
                    <a:pt x="253" y="35"/>
                    <a:pt x="254" y="42"/>
                    <a:pt x="246" y="43"/>
                  </a:cubicBezTo>
                  <a:cubicBezTo>
                    <a:pt x="244" y="44"/>
                    <a:pt x="243" y="44"/>
                    <a:pt x="242" y="43"/>
                  </a:cubicBezTo>
                  <a:cubicBezTo>
                    <a:pt x="242" y="43"/>
                    <a:pt x="242" y="44"/>
                    <a:pt x="242" y="44"/>
                  </a:cubicBezTo>
                  <a:cubicBezTo>
                    <a:pt x="241" y="47"/>
                    <a:pt x="240" y="52"/>
                    <a:pt x="234" y="52"/>
                  </a:cubicBezTo>
                  <a:cubicBezTo>
                    <a:pt x="231" y="52"/>
                    <a:pt x="230" y="51"/>
                    <a:pt x="229" y="51"/>
                  </a:cubicBezTo>
                  <a:cubicBezTo>
                    <a:pt x="228" y="50"/>
                    <a:pt x="228" y="50"/>
                    <a:pt x="226" y="50"/>
                  </a:cubicBezTo>
                  <a:cubicBezTo>
                    <a:pt x="224" y="50"/>
                    <a:pt x="223" y="50"/>
                    <a:pt x="223" y="50"/>
                  </a:cubicBezTo>
                  <a:cubicBezTo>
                    <a:pt x="219" y="51"/>
                    <a:pt x="217" y="51"/>
                    <a:pt x="214" y="47"/>
                  </a:cubicBezTo>
                  <a:cubicBezTo>
                    <a:pt x="214" y="47"/>
                    <a:pt x="214" y="47"/>
                    <a:pt x="214" y="47"/>
                  </a:cubicBezTo>
                  <a:cubicBezTo>
                    <a:pt x="212" y="45"/>
                    <a:pt x="211" y="44"/>
                    <a:pt x="210" y="41"/>
                  </a:cubicBezTo>
                  <a:cubicBezTo>
                    <a:pt x="210" y="39"/>
                    <a:pt x="210" y="38"/>
                    <a:pt x="210" y="36"/>
                  </a:cubicBezTo>
                  <a:cubicBezTo>
                    <a:pt x="210" y="35"/>
                    <a:pt x="209" y="33"/>
                    <a:pt x="209" y="31"/>
                  </a:cubicBezTo>
                  <a:cubicBezTo>
                    <a:pt x="208" y="29"/>
                    <a:pt x="205" y="25"/>
                    <a:pt x="203" y="22"/>
                  </a:cubicBezTo>
                  <a:cubicBezTo>
                    <a:pt x="202" y="21"/>
                    <a:pt x="202" y="20"/>
                    <a:pt x="201" y="20"/>
                  </a:cubicBezTo>
                  <a:cubicBezTo>
                    <a:pt x="198" y="15"/>
                    <a:pt x="197" y="13"/>
                    <a:pt x="197" y="8"/>
                  </a:cubicBezTo>
                  <a:cubicBezTo>
                    <a:pt x="197" y="7"/>
                    <a:pt x="197" y="5"/>
                    <a:pt x="197" y="4"/>
                  </a:cubicBezTo>
                  <a:cubicBezTo>
                    <a:pt x="196" y="4"/>
                    <a:pt x="194" y="3"/>
                    <a:pt x="193" y="2"/>
                  </a:cubicBezTo>
                  <a:cubicBezTo>
                    <a:pt x="193" y="1"/>
                    <a:pt x="191" y="1"/>
                    <a:pt x="191" y="0"/>
                  </a:cubicBezTo>
                  <a:cubicBezTo>
                    <a:pt x="191" y="1"/>
                    <a:pt x="191" y="1"/>
                    <a:pt x="190" y="1"/>
                  </a:cubicBezTo>
                  <a:cubicBezTo>
                    <a:pt x="188" y="3"/>
                    <a:pt x="187" y="3"/>
                    <a:pt x="185" y="4"/>
                  </a:cubicBezTo>
                  <a:cubicBezTo>
                    <a:pt x="185" y="5"/>
                    <a:pt x="186" y="6"/>
                    <a:pt x="186" y="7"/>
                  </a:cubicBezTo>
                  <a:cubicBezTo>
                    <a:pt x="186" y="10"/>
                    <a:pt x="187" y="12"/>
                    <a:pt x="185" y="15"/>
                  </a:cubicBezTo>
                  <a:cubicBezTo>
                    <a:pt x="182" y="20"/>
                    <a:pt x="182" y="21"/>
                    <a:pt x="182" y="22"/>
                  </a:cubicBezTo>
                  <a:cubicBezTo>
                    <a:pt x="182" y="24"/>
                    <a:pt x="180" y="26"/>
                    <a:pt x="178" y="27"/>
                  </a:cubicBezTo>
                  <a:cubicBezTo>
                    <a:pt x="177" y="27"/>
                    <a:pt x="176" y="28"/>
                    <a:pt x="175" y="29"/>
                  </a:cubicBezTo>
                  <a:cubicBezTo>
                    <a:pt x="175" y="29"/>
                    <a:pt x="175" y="30"/>
                    <a:pt x="175" y="30"/>
                  </a:cubicBezTo>
                  <a:cubicBezTo>
                    <a:pt x="174" y="34"/>
                    <a:pt x="171" y="36"/>
                    <a:pt x="167" y="36"/>
                  </a:cubicBezTo>
                  <a:cubicBezTo>
                    <a:pt x="161" y="37"/>
                    <a:pt x="152" y="37"/>
                    <a:pt x="149" y="37"/>
                  </a:cubicBezTo>
                  <a:cubicBezTo>
                    <a:pt x="148" y="38"/>
                    <a:pt x="146" y="39"/>
                    <a:pt x="144" y="40"/>
                  </a:cubicBezTo>
                  <a:cubicBezTo>
                    <a:pt x="142" y="41"/>
                    <a:pt x="139" y="41"/>
                    <a:pt x="136" y="41"/>
                  </a:cubicBezTo>
                  <a:cubicBezTo>
                    <a:pt x="136" y="41"/>
                    <a:pt x="135" y="41"/>
                    <a:pt x="135" y="41"/>
                  </a:cubicBezTo>
                  <a:cubicBezTo>
                    <a:pt x="133" y="42"/>
                    <a:pt x="130" y="45"/>
                    <a:pt x="126" y="44"/>
                  </a:cubicBezTo>
                  <a:cubicBezTo>
                    <a:pt x="126" y="44"/>
                    <a:pt x="124" y="44"/>
                    <a:pt x="123" y="44"/>
                  </a:cubicBezTo>
                  <a:cubicBezTo>
                    <a:pt x="115" y="45"/>
                    <a:pt x="109" y="45"/>
                    <a:pt x="106" y="42"/>
                  </a:cubicBezTo>
                  <a:cubicBezTo>
                    <a:pt x="103" y="39"/>
                    <a:pt x="103" y="39"/>
                    <a:pt x="99" y="40"/>
                  </a:cubicBezTo>
                  <a:cubicBezTo>
                    <a:pt x="97" y="40"/>
                    <a:pt x="95" y="40"/>
                    <a:pt x="94" y="41"/>
                  </a:cubicBezTo>
                  <a:cubicBezTo>
                    <a:pt x="91" y="41"/>
                    <a:pt x="87" y="42"/>
                    <a:pt x="84" y="40"/>
                  </a:cubicBezTo>
                  <a:cubicBezTo>
                    <a:pt x="83" y="39"/>
                    <a:pt x="78" y="37"/>
                    <a:pt x="75" y="36"/>
                  </a:cubicBezTo>
                  <a:cubicBezTo>
                    <a:pt x="74" y="36"/>
                    <a:pt x="74" y="36"/>
                    <a:pt x="74" y="36"/>
                  </a:cubicBezTo>
                  <a:cubicBezTo>
                    <a:pt x="74" y="36"/>
                    <a:pt x="74" y="36"/>
                    <a:pt x="74" y="36"/>
                  </a:cubicBezTo>
                  <a:cubicBezTo>
                    <a:pt x="73" y="35"/>
                    <a:pt x="72" y="34"/>
                    <a:pt x="71" y="34"/>
                  </a:cubicBezTo>
                  <a:cubicBezTo>
                    <a:pt x="69" y="34"/>
                    <a:pt x="67" y="35"/>
                    <a:pt x="66" y="36"/>
                  </a:cubicBezTo>
                  <a:cubicBezTo>
                    <a:pt x="66" y="39"/>
                    <a:pt x="67" y="43"/>
                    <a:pt x="67" y="45"/>
                  </a:cubicBezTo>
                  <a:cubicBezTo>
                    <a:pt x="67" y="46"/>
                    <a:pt x="67" y="48"/>
                    <a:pt x="72" y="56"/>
                  </a:cubicBezTo>
                  <a:cubicBezTo>
                    <a:pt x="72" y="56"/>
                    <a:pt x="72" y="56"/>
                    <a:pt x="72" y="56"/>
                  </a:cubicBezTo>
                  <a:cubicBezTo>
                    <a:pt x="73" y="57"/>
                    <a:pt x="76" y="61"/>
                    <a:pt x="77" y="63"/>
                  </a:cubicBezTo>
                  <a:cubicBezTo>
                    <a:pt x="80" y="65"/>
                    <a:pt x="80" y="69"/>
                    <a:pt x="77" y="73"/>
                  </a:cubicBezTo>
                  <a:cubicBezTo>
                    <a:pt x="77" y="73"/>
                    <a:pt x="77" y="73"/>
                    <a:pt x="77" y="74"/>
                  </a:cubicBezTo>
                  <a:cubicBezTo>
                    <a:pt x="76" y="75"/>
                    <a:pt x="75" y="76"/>
                    <a:pt x="74" y="76"/>
                  </a:cubicBezTo>
                  <a:cubicBezTo>
                    <a:pt x="73" y="76"/>
                    <a:pt x="73" y="77"/>
                    <a:pt x="73" y="77"/>
                  </a:cubicBezTo>
                  <a:cubicBezTo>
                    <a:pt x="73" y="78"/>
                    <a:pt x="75" y="79"/>
                    <a:pt x="76" y="81"/>
                  </a:cubicBezTo>
                  <a:cubicBezTo>
                    <a:pt x="78" y="82"/>
                    <a:pt x="79" y="84"/>
                    <a:pt x="80" y="87"/>
                  </a:cubicBezTo>
                  <a:cubicBezTo>
                    <a:pt x="82" y="89"/>
                    <a:pt x="83" y="91"/>
                    <a:pt x="85" y="93"/>
                  </a:cubicBezTo>
                  <a:cubicBezTo>
                    <a:pt x="86" y="94"/>
                    <a:pt x="87" y="95"/>
                    <a:pt x="88" y="96"/>
                  </a:cubicBezTo>
                  <a:cubicBezTo>
                    <a:pt x="89" y="98"/>
                    <a:pt x="89" y="98"/>
                    <a:pt x="91" y="99"/>
                  </a:cubicBezTo>
                  <a:cubicBezTo>
                    <a:pt x="92" y="99"/>
                    <a:pt x="93" y="99"/>
                    <a:pt x="94" y="100"/>
                  </a:cubicBezTo>
                  <a:cubicBezTo>
                    <a:pt x="97" y="100"/>
                    <a:pt x="100" y="101"/>
                    <a:pt x="103" y="105"/>
                  </a:cubicBezTo>
                  <a:cubicBezTo>
                    <a:pt x="106" y="109"/>
                    <a:pt x="108" y="109"/>
                    <a:pt x="108" y="109"/>
                  </a:cubicBezTo>
                  <a:cubicBezTo>
                    <a:pt x="108" y="109"/>
                    <a:pt x="109" y="109"/>
                    <a:pt x="109" y="109"/>
                  </a:cubicBezTo>
                  <a:cubicBezTo>
                    <a:pt x="112" y="108"/>
                    <a:pt x="115" y="108"/>
                    <a:pt x="119" y="112"/>
                  </a:cubicBezTo>
                  <a:cubicBezTo>
                    <a:pt x="120" y="114"/>
                    <a:pt x="121" y="114"/>
                    <a:pt x="122" y="115"/>
                  </a:cubicBezTo>
                  <a:cubicBezTo>
                    <a:pt x="124" y="116"/>
                    <a:pt x="127" y="118"/>
                    <a:pt x="128" y="121"/>
                  </a:cubicBezTo>
                  <a:cubicBezTo>
                    <a:pt x="128" y="127"/>
                    <a:pt x="126" y="129"/>
                    <a:pt x="124" y="131"/>
                  </a:cubicBezTo>
                  <a:cubicBezTo>
                    <a:pt x="124" y="132"/>
                    <a:pt x="124" y="132"/>
                    <a:pt x="124" y="132"/>
                  </a:cubicBezTo>
                  <a:cubicBezTo>
                    <a:pt x="124" y="132"/>
                    <a:pt x="124" y="132"/>
                    <a:pt x="124" y="132"/>
                  </a:cubicBezTo>
                  <a:cubicBezTo>
                    <a:pt x="122" y="136"/>
                    <a:pt x="119" y="137"/>
                    <a:pt x="113" y="136"/>
                  </a:cubicBezTo>
                  <a:cubicBezTo>
                    <a:pt x="107" y="135"/>
                    <a:pt x="103" y="135"/>
                    <a:pt x="102" y="136"/>
                  </a:cubicBezTo>
                  <a:cubicBezTo>
                    <a:pt x="102" y="136"/>
                    <a:pt x="102" y="136"/>
                    <a:pt x="101" y="136"/>
                  </a:cubicBezTo>
                  <a:cubicBezTo>
                    <a:pt x="99" y="137"/>
                    <a:pt x="97" y="138"/>
                    <a:pt x="95" y="141"/>
                  </a:cubicBezTo>
                  <a:cubicBezTo>
                    <a:pt x="94" y="142"/>
                    <a:pt x="94" y="142"/>
                    <a:pt x="94" y="143"/>
                  </a:cubicBezTo>
                  <a:cubicBezTo>
                    <a:pt x="94" y="144"/>
                    <a:pt x="94" y="146"/>
                    <a:pt x="92" y="148"/>
                  </a:cubicBezTo>
                  <a:cubicBezTo>
                    <a:pt x="91" y="150"/>
                    <a:pt x="89" y="150"/>
                    <a:pt x="88" y="150"/>
                  </a:cubicBezTo>
                  <a:cubicBezTo>
                    <a:pt x="88" y="150"/>
                    <a:pt x="88" y="150"/>
                    <a:pt x="88" y="150"/>
                  </a:cubicBezTo>
                  <a:cubicBezTo>
                    <a:pt x="88" y="150"/>
                    <a:pt x="88" y="150"/>
                    <a:pt x="87" y="150"/>
                  </a:cubicBezTo>
                  <a:cubicBezTo>
                    <a:pt x="86" y="152"/>
                    <a:pt x="87" y="153"/>
                    <a:pt x="87" y="155"/>
                  </a:cubicBezTo>
                  <a:cubicBezTo>
                    <a:pt x="87" y="156"/>
                    <a:pt x="87" y="157"/>
                    <a:pt x="87" y="158"/>
                  </a:cubicBezTo>
                  <a:cubicBezTo>
                    <a:pt x="87" y="162"/>
                    <a:pt x="81" y="168"/>
                    <a:pt x="80" y="169"/>
                  </a:cubicBezTo>
                  <a:cubicBezTo>
                    <a:pt x="79" y="170"/>
                    <a:pt x="78" y="170"/>
                    <a:pt x="77" y="170"/>
                  </a:cubicBezTo>
                  <a:cubicBezTo>
                    <a:pt x="76" y="170"/>
                    <a:pt x="76" y="170"/>
                    <a:pt x="76" y="170"/>
                  </a:cubicBezTo>
                  <a:cubicBezTo>
                    <a:pt x="76" y="171"/>
                    <a:pt x="76" y="172"/>
                    <a:pt x="76" y="173"/>
                  </a:cubicBezTo>
                  <a:cubicBezTo>
                    <a:pt x="76" y="173"/>
                    <a:pt x="76" y="174"/>
                    <a:pt x="76" y="174"/>
                  </a:cubicBezTo>
                  <a:cubicBezTo>
                    <a:pt x="76" y="174"/>
                    <a:pt x="76" y="175"/>
                    <a:pt x="76" y="175"/>
                  </a:cubicBezTo>
                  <a:cubicBezTo>
                    <a:pt x="77" y="175"/>
                    <a:pt x="77" y="175"/>
                    <a:pt x="77" y="175"/>
                  </a:cubicBezTo>
                  <a:cubicBezTo>
                    <a:pt x="79" y="178"/>
                    <a:pt x="80" y="179"/>
                    <a:pt x="81" y="182"/>
                  </a:cubicBezTo>
                  <a:cubicBezTo>
                    <a:pt x="81" y="183"/>
                    <a:pt x="81" y="185"/>
                    <a:pt x="81" y="186"/>
                  </a:cubicBezTo>
                  <a:cubicBezTo>
                    <a:pt x="82" y="191"/>
                    <a:pt x="83" y="194"/>
                    <a:pt x="84" y="196"/>
                  </a:cubicBezTo>
                  <a:cubicBezTo>
                    <a:pt x="85" y="198"/>
                    <a:pt x="85" y="199"/>
                    <a:pt x="85" y="200"/>
                  </a:cubicBezTo>
                  <a:cubicBezTo>
                    <a:pt x="85" y="201"/>
                    <a:pt x="85" y="202"/>
                    <a:pt x="85" y="203"/>
                  </a:cubicBezTo>
                  <a:cubicBezTo>
                    <a:pt x="84" y="206"/>
                    <a:pt x="83" y="209"/>
                    <a:pt x="83" y="211"/>
                  </a:cubicBezTo>
                  <a:cubicBezTo>
                    <a:pt x="83" y="215"/>
                    <a:pt x="82" y="218"/>
                    <a:pt x="81" y="220"/>
                  </a:cubicBezTo>
                  <a:cubicBezTo>
                    <a:pt x="81" y="220"/>
                    <a:pt x="81" y="220"/>
                    <a:pt x="81" y="220"/>
                  </a:cubicBezTo>
                  <a:cubicBezTo>
                    <a:pt x="83" y="222"/>
                    <a:pt x="86" y="224"/>
                    <a:pt x="85" y="227"/>
                  </a:cubicBezTo>
                  <a:cubicBezTo>
                    <a:pt x="85" y="229"/>
                    <a:pt x="83" y="231"/>
                    <a:pt x="81" y="231"/>
                  </a:cubicBezTo>
                  <a:cubicBezTo>
                    <a:pt x="81" y="231"/>
                    <a:pt x="80" y="232"/>
                    <a:pt x="80" y="232"/>
                  </a:cubicBezTo>
                  <a:cubicBezTo>
                    <a:pt x="80" y="232"/>
                    <a:pt x="80" y="232"/>
                    <a:pt x="80" y="232"/>
                  </a:cubicBezTo>
                  <a:cubicBezTo>
                    <a:pt x="79" y="233"/>
                    <a:pt x="79" y="234"/>
                    <a:pt x="79" y="235"/>
                  </a:cubicBezTo>
                  <a:cubicBezTo>
                    <a:pt x="79" y="238"/>
                    <a:pt x="80" y="242"/>
                    <a:pt x="81" y="244"/>
                  </a:cubicBezTo>
                  <a:cubicBezTo>
                    <a:pt x="81" y="244"/>
                    <a:pt x="81" y="245"/>
                    <a:pt x="81" y="245"/>
                  </a:cubicBezTo>
                  <a:cubicBezTo>
                    <a:pt x="83" y="248"/>
                    <a:pt x="84" y="251"/>
                    <a:pt x="80" y="255"/>
                  </a:cubicBezTo>
                  <a:cubicBezTo>
                    <a:pt x="78" y="258"/>
                    <a:pt x="76" y="259"/>
                    <a:pt x="74" y="260"/>
                  </a:cubicBezTo>
                  <a:cubicBezTo>
                    <a:pt x="72" y="260"/>
                    <a:pt x="72" y="260"/>
                    <a:pt x="72" y="261"/>
                  </a:cubicBezTo>
                  <a:cubicBezTo>
                    <a:pt x="71" y="263"/>
                    <a:pt x="71" y="264"/>
                    <a:pt x="70" y="265"/>
                  </a:cubicBezTo>
                  <a:cubicBezTo>
                    <a:pt x="70" y="265"/>
                    <a:pt x="70" y="265"/>
                    <a:pt x="70" y="265"/>
                  </a:cubicBezTo>
                  <a:cubicBezTo>
                    <a:pt x="70" y="265"/>
                    <a:pt x="70" y="266"/>
                    <a:pt x="70" y="266"/>
                  </a:cubicBezTo>
                  <a:cubicBezTo>
                    <a:pt x="71" y="267"/>
                    <a:pt x="72" y="268"/>
                    <a:pt x="73" y="269"/>
                  </a:cubicBezTo>
                  <a:cubicBezTo>
                    <a:pt x="74" y="271"/>
                    <a:pt x="76" y="272"/>
                    <a:pt x="77" y="276"/>
                  </a:cubicBezTo>
                  <a:cubicBezTo>
                    <a:pt x="78" y="279"/>
                    <a:pt x="77" y="281"/>
                    <a:pt x="77" y="283"/>
                  </a:cubicBezTo>
                  <a:cubicBezTo>
                    <a:pt x="77" y="284"/>
                    <a:pt x="76" y="284"/>
                    <a:pt x="77" y="287"/>
                  </a:cubicBezTo>
                  <a:cubicBezTo>
                    <a:pt x="78" y="292"/>
                    <a:pt x="79" y="294"/>
                    <a:pt x="79" y="295"/>
                  </a:cubicBezTo>
                  <a:cubicBezTo>
                    <a:pt x="80" y="295"/>
                    <a:pt x="80" y="295"/>
                    <a:pt x="80" y="296"/>
                  </a:cubicBezTo>
                  <a:cubicBezTo>
                    <a:pt x="80" y="296"/>
                    <a:pt x="80" y="296"/>
                    <a:pt x="80" y="296"/>
                  </a:cubicBezTo>
                  <a:cubicBezTo>
                    <a:pt x="81" y="298"/>
                    <a:pt x="83" y="302"/>
                    <a:pt x="81" y="307"/>
                  </a:cubicBezTo>
                  <a:cubicBezTo>
                    <a:pt x="81" y="308"/>
                    <a:pt x="81" y="308"/>
                    <a:pt x="81" y="308"/>
                  </a:cubicBezTo>
                  <a:cubicBezTo>
                    <a:pt x="79" y="310"/>
                    <a:pt x="79" y="312"/>
                    <a:pt x="79" y="313"/>
                  </a:cubicBezTo>
                  <a:cubicBezTo>
                    <a:pt x="80" y="313"/>
                    <a:pt x="81" y="314"/>
                    <a:pt x="82" y="315"/>
                  </a:cubicBezTo>
                  <a:cubicBezTo>
                    <a:pt x="84" y="316"/>
                    <a:pt x="86" y="318"/>
                    <a:pt x="86" y="321"/>
                  </a:cubicBezTo>
                  <a:cubicBezTo>
                    <a:pt x="86" y="324"/>
                    <a:pt x="84" y="331"/>
                    <a:pt x="83" y="332"/>
                  </a:cubicBezTo>
                  <a:cubicBezTo>
                    <a:pt x="82" y="333"/>
                    <a:pt x="81" y="334"/>
                    <a:pt x="79" y="335"/>
                  </a:cubicBezTo>
                  <a:cubicBezTo>
                    <a:pt x="76" y="337"/>
                    <a:pt x="71" y="340"/>
                    <a:pt x="70" y="343"/>
                  </a:cubicBezTo>
                  <a:cubicBezTo>
                    <a:pt x="69" y="343"/>
                    <a:pt x="69" y="344"/>
                    <a:pt x="68" y="345"/>
                  </a:cubicBezTo>
                  <a:cubicBezTo>
                    <a:pt x="67" y="347"/>
                    <a:pt x="66" y="349"/>
                    <a:pt x="63" y="349"/>
                  </a:cubicBezTo>
                  <a:cubicBezTo>
                    <a:pt x="60" y="350"/>
                    <a:pt x="58" y="348"/>
                    <a:pt x="58" y="347"/>
                  </a:cubicBezTo>
                  <a:cubicBezTo>
                    <a:pt x="56" y="345"/>
                    <a:pt x="55" y="344"/>
                    <a:pt x="55" y="343"/>
                  </a:cubicBezTo>
                  <a:cubicBezTo>
                    <a:pt x="55" y="343"/>
                    <a:pt x="55" y="343"/>
                    <a:pt x="55" y="343"/>
                  </a:cubicBezTo>
                  <a:cubicBezTo>
                    <a:pt x="50" y="342"/>
                    <a:pt x="44" y="337"/>
                    <a:pt x="43" y="336"/>
                  </a:cubicBezTo>
                  <a:cubicBezTo>
                    <a:pt x="43" y="335"/>
                    <a:pt x="43" y="335"/>
                    <a:pt x="43" y="335"/>
                  </a:cubicBezTo>
                  <a:cubicBezTo>
                    <a:pt x="42" y="334"/>
                    <a:pt x="42" y="334"/>
                    <a:pt x="42" y="334"/>
                  </a:cubicBezTo>
                  <a:cubicBezTo>
                    <a:pt x="42" y="334"/>
                    <a:pt x="42" y="333"/>
                    <a:pt x="41" y="332"/>
                  </a:cubicBezTo>
                  <a:cubicBezTo>
                    <a:pt x="40" y="333"/>
                    <a:pt x="39" y="333"/>
                    <a:pt x="38" y="333"/>
                  </a:cubicBezTo>
                  <a:cubicBezTo>
                    <a:pt x="36" y="333"/>
                    <a:pt x="36" y="333"/>
                    <a:pt x="35" y="334"/>
                  </a:cubicBezTo>
                  <a:cubicBezTo>
                    <a:pt x="32" y="338"/>
                    <a:pt x="28" y="340"/>
                    <a:pt x="26" y="341"/>
                  </a:cubicBezTo>
                  <a:cubicBezTo>
                    <a:pt x="25" y="341"/>
                    <a:pt x="22" y="343"/>
                    <a:pt x="21" y="344"/>
                  </a:cubicBezTo>
                  <a:cubicBezTo>
                    <a:pt x="18" y="346"/>
                    <a:pt x="16" y="345"/>
                    <a:pt x="15" y="344"/>
                  </a:cubicBezTo>
                  <a:cubicBezTo>
                    <a:pt x="15" y="344"/>
                    <a:pt x="14" y="344"/>
                    <a:pt x="14" y="344"/>
                  </a:cubicBezTo>
                  <a:cubicBezTo>
                    <a:pt x="14" y="344"/>
                    <a:pt x="14" y="344"/>
                    <a:pt x="14" y="344"/>
                  </a:cubicBezTo>
                  <a:cubicBezTo>
                    <a:pt x="13" y="345"/>
                    <a:pt x="13" y="345"/>
                    <a:pt x="12" y="346"/>
                  </a:cubicBezTo>
                  <a:cubicBezTo>
                    <a:pt x="11" y="347"/>
                    <a:pt x="10" y="348"/>
                    <a:pt x="6" y="349"/>
                  </a:cubicBezTo>
                  <a:cubicBezTo>
                    <a:pt x="4" y="349"/>
                    <a:pt x="2" y="349"/>
                    <a:pt x="0" y="348"/>
                  </a:cubicBezTo>
                  <a:cubicBezTo>
                    <a:pt x="0" y="348"/>
                    <a:pt x="0" y="348"/>
                    <a:pt x="0" y="348"/>
                  </a:cubicBezTo>
                  <a:cubicBezTo>
                    <a:pt x="0" y="351"/>
                    <a:pt x="0" y="353"/>
                    <a:pt x="1" y="355"/>
                  </a:cubicBezTo>
                  <a:cubicBezTo>
                    <a:pt x="1" y="355"/>
                    <a:pt x="1" y="356"/>
                    <a:pt x="2" y="357"/>
                  </a:cubicBezTo>
                  <a:cubicBezTo>
                    <a:pt x="2" y="357"/>
                    <a:pt x="3" y="357"/>
                    <a:pt x="4" y="358"/>
                  </a:cubicBezTo>
                  <a:cubicBezTo>
                    <a:pt x="4" y="358"/>
                    <a:pt x="5" y="358"/>
                    <a:pt x="5" y="358"/>
                  </a:cubicBezTo>
                  <a:cubicBezTo>
                    <a:pt x="7" y="359"/>
                    <a:pt x="9" y="360"/>
                    <a:pt x="11" y="363"/>
                  </a:cubicBezTo>
                  <a:cubicBezTo>
                    <a:pt x="12" y="366"/>
                    <a:pt x="12" y="368"/>
                    <a:pt x="14" y="369"/>
                  </a:cubicBezTo>
                  <a:cubicBezTo>
                    <a:pt x="15" y="370"/>
                    <a:pt x="16" y="371"/>
                    <a:pt x="17" y="372"/>
                  </a:cubicBezTo>
                  <a:cubicBezTo>
                    <a:pt x="20" y="374"/>
                    <a:pt x="23" y="375"/>
                    <a:pt x="24" y="377"/>
                  </a:cubicBezTo>
                  <a:cubicBezTo>
                    <a:pt x="25" y="378"/>
                    <a:pt x="26" y="379"/>
                    <a:pt x="27" y="380"/>
                  </a:cubicBezTo>
                  <a:cubicBezTo>
                    <a:pt x="27" y="381"/>
                    <a:pt x="28" y="382"/>
                    <a:pt x="28" y="382"/>
                  </a:cubicBezTo>
                  <a:cubicBezTo>
                    <a:pt x="28" y="382"/>
                    <a:pt x="29" y="382"/>
                    <a:pt x="30" y="383"/>
                  </a:cubicBezTo>
                  <a:cubicBezTo>
                    <a:pt x="32" y="383"/>
                    <a:pt x="35" y="383"/>
                    <a:pt x="36" y="385"/>
                  </a:cubicBezTo>
                  <a:cubicBezTo>
                    <a:pt x="38" y="388"/>
                    <a:pt x="39" y="392"/>
                    <a:pt x="39" y="395"/>
                  </a:cubicBezTo>
                  <a:cubicBezTo>
                    <a:pt x="38" y="395"/>
                    <a:pt x="38" y="395"/>
                    <a:pt x="38" y="395"/>
                  </a:cubicBezTo>
                  <a:cubicBezTo>
                    <a:pt x="41" y="396"/>
                    <a:pt x="46" y="396"/>
                    <a:pt x="47" y="395"/>
                  </a:cubicBezTo>
                  <a:cubicBezTo>
                    <a:pt x="49" y="394"/>
                    <a:pt x="51" y="394"/>
                    <a:pt x="52" y="394"/>
                  </a:cubicBezTo>
                  <a:cubicBezTo>
                    <a:pt x="55" y="395"/>
                    <a:pt x="56" y="397"/>
                    <a:pt x="57" y="398"/>
                  </a:cubicBezTo>
                  <a:cubicBezTo>
                    <a:pt x="57" y="399"/>
                    <a:pt x="57" y="399"/>
                    <a:pt x="57" y="399"/>
                  </a:cubicBezTo>
                  <a:cubicBezTo>
                    <a:pt x="57" y="399"/>
                    <a:pt x="57" y="399"/>
                    <a:pt x="58" y="399"/>
                  </a:cubicBezTo>
                  <a:cubicBezTo>
                    <a:pt x="59" y="399"/>
                    <a:pt x="59" y="398"/>
                    <a:pt x="60" y="397"/>
                  </a:cubicBezTo>
                  <a:cubicBezTo>
                    <a:pt x="60" y="397"/>
                    <a:pt x="60" y="397"/>
                    <a:pt x="61" y="396"/>
                  </a:cubicBezTo>
                  <a:cubicBezTo>
                    <a:pt x="62" y="395"/>
                    <a:pt x="66" y="391"/>
                    <a:pt x="71" y="392"/>
                  </a:cubicBezTo>
                  <a:cubicBezTo>
                    <a:pt x="74" y="393"/>
                    <a:pt x="77" y="394"/>
                    <a:pt x="80" y="398"/>
                  </a:cubicBezTo>
                  <a:cubicBezTo>
                    <a:pt x="81" y="400"/>
                    <a:pt x="82" y="401"/>
                    <a:pt x="84" y="402"/>
                  </a:cubicBezTo>
                  <a:cubicBezTo>
                    <a:pt x="85" y="404"/>
                    <a:pt x="87" y="405"/>
                    <a:pt x="88" y="407"/>
                  </a:cubicBezTo>
                  <a:cubicBezTo>
                    <a:pt x="89" y="409"/>
                    <a:pt x="89" y="410"/>
                    <a:pt x="89" y="411"/>
                  </a:cubicBezTo>
                  <a:cubicBezTo>
                    <a:pt x="89" y="412"/>
                    <a:pt x="89" y="413"/>
                    <a:pt x="89" y="414"/>
                  </a:cubicBezTo>
                  <a:cubicBezTo>
                    <a:pt x="90" y="415"/>
                    <a:pt x="92" y="417"/>
                    <a:pt x="93" y="418"/>
                  </a:cubicBezTo>
                  <a:cubicBezTo>
                    <a:pt x="94" y="419"/>
                    <a:pt x="95" y="420"/>
                    <a:pt x="96" y="421"/>
                  </a:cubicBezTo>
                  <a:cubicBezTo>
                    <a:pt x="96" y="421"/>
                    <a:pt x="96" y="421"/>
                    <a:pt x="96" y="422"/>
                  </a:cubicBezTo>
                  <a:cubicBezTo>
                    <a:pt x="97" y="423"/>
                    <a:pt x="98" y="425"/>
                    <a:pt x="98" y="428"/>
                  </a:cubicBezTo>
                  <a:cubicBezTo>
                    <a:pt x="98" y="431"/>
                    <a:pt x="96" y="433"/>
                    <a:pt x="95" y="434"/>
                  </a:cubicBezTo>
                  <a:cubicBezTo>
                    <a:pt x="95" y="435"/>
                    <a:pt x="94" y="436"/>
                    <a:pt x="94" y="436"/>
                  </a:cubicBezTo>
                  <a:cubicBezTo>
                    <a:pt x="94" y="438"/>
                    <a:pt x="94" y="439"/>
                    <a:pt x="94" y="440"/>
                  </a:cubicBezTo>
                  <a:cubicBezTo>
                    <a:pt x="94" y="441"/>
                    <a:pt x="93" y="442"/>
                    <a:pt x="93" y="443"/>
                  </a:cubicBezTo>
                  <a:cubicBezTo>
                    <a:pt x="93" y="445"/>
                    <a:pt x="91" y="446"/>
                    <a:pt x="90" y="448"/>
                  </a:cubicBezTo>
                  <a:cubicBezTo>
                    <a:pt x="89" y="448"/>
                    <a:pt x="89" y="449"/>
                    <a:pt x="88" y="450"/>
                  </a:cubicBezTo>
                  <a:cubicBezTo>
                    <a:pt x="88" y="450"/>
                    <a:pt x="88" y="450"/>
                    <a:pt x="88" y="450"/>
                  </a:cubicBezTo>
                  <a:cubicBezTo>
                    <a:pt x="86" y="454"/>
                    <a:pt x="86" y="455"/>
                    <a:pt x="86" y="457"/>
                  </a:cubicBezTo>
                  <a:cubicBezTo>
                    <a:pt x="86" y="458"/>
                    <a:pt x="90" y="463"/>
                    <a:pt x="92" y="464"/>
                  </a:cubicBezTo>
                  <a:cubicBezTo>
                    <a:pt x="95" y="466"/>
                    <a:pt x="97" y="465"/>
                    <a:pt x="100" y="465"/>
                  </a:cubicBezTo>
                  <a:cubicBezTo>
                    <a:pt x="100" y="465"/>
                    <a:pt x="100" y="465"/>
                    <a:pt x="100" y="465"/>
                  </a:cubicBezTo>
                  <a:cubicBezTo>
                    <a:pt x="102" y="465"/>
                    <a:pt x="102" y="465"/>
                    <a:pt x="103" y="465"/>
                  </a:cubicBezTo>
                  <a:cubicBezTo>
                    <a:pt x="104" y="464"/>
                    <a:pt x="105" y="464"/>
                    <a:pt x="107" y="464"/>
                  </a:cubicBezTo>
                  <a:cubicBezTo>
                    <a:pt x="112" y="463"/>
                    <a:pt x="117" y="464"/>
                    <a:pt x="119" y="467"/>
                  </a:cubicBezTo>
                  <a:cubicBezTo>
                    <a:pt x="119" y="467"/>
                    <a:pt x="120" y="467"/>
                    <a:pt x="121" y="468"/>
                  </a:cubicBezTo>
                  <a:cubicBezTo>
                    <a:pt x="123" y="469"/>
                    <a:pt x="127" y="472"/>
                    <a:pt x="128" y="475"/>
                  </a:cubicBezTo>
                  <a:cubicBezTo>
                    <a:pt x="130" y="478"/>
                    <a:pt x="130" y="481"/>
                    <a:pt x="130" y="483"/>
                  </a:cubicBezTo>
                  <a:cubicBezTo>
                    <a:pt x="130" y="483"/>
                    <a:pt x="130" y="483"/>
                    <a:pt x="130" y="484"/>
                  </a:cubicBezTo>
                  <a:cubicBezTo>
                    <a:pt x="130" y="484"/>
                    <a:pt x="130" y="484"/>
                    <a:pt x="130" y="484"/>
                  </a:cubicBezTo>
                  <a:cubicBezTo>
                    <a:pt x="131" y="484"/>
                    <a:pt x="132" y="484"/>
                    <a:pt x="133" y="485"/>
                  </a:cubicBezTo>
                  <a:cubicBezTo>
                    <a:pt x="137" y="486"/>
                    <a:pt x="140" y="490"/>
                    <a:pt x="141" y="493"/>
                  </a:cubicBezTo>
                  <a:cubicBezTo>
                    <a:pt x="142" y="497"/>
                    <a:pt x="142" y="499"/>
                    <a:pt x="140" y="502"/>
                  </a:cubicBezTo>
                  <a:cubicBezTo>
                    <a:pt x="139" y="503"/>
                    <a:pt x="139" y="504"/>
                    <a:pt x="139" y="504"/>
                  </a:cubicBezTo>
                  <a:cubicBezTo>
                    <a:pt x="139" y="504"/>
                    <a:pt x="139" y="504"/>
                    <a:pt x="140" y="506"/>
                  </a:cubicBezTo>
                  <a:cubicBezTo>
                    <a:pt x="140" y="507"/>
                    <a:pt x="141" y="507"/>
                    <a:pt x="141" y="508"/>
                  </a:cubicBezTo>
                  <a:cubicBezTo>
                    <a:pt x="143" y="509"/>
                    <a:pt x="144" y="510"/>
                    <a:pt x="145" y="513"/>
                  </a:cubicBezTo>
                  <a:cubicBezTo>
                    <a:pt x="145" y="514"/>
                    <a:pt x="146" y="515"/>
                    <a:pt x="146" y="516"/>
                  </a:cubicBezTo>
                  <a:cubicBezTo>
                    <a:pt x="147" y="518"/>
                    <a:pt x="148" y="521"/>
                    <a:pt x="145" y="524"/>
                  </a:cubicBezTo>
                  <a:cubicBezTo>
                    <a:pt x="144" y="526"/>
                    <a:pt x="143" y="526"/>
                    <a:pt x="142" y="527"/>
                  </a:cubicBezTo>
                  <a:cubicBezTo>
                    <a:pt x="142" y="527"/>
                    <a:pt x="142" y="527"/>
                    <a:pt x="142" y="527"/>
                  </a:cubicBezTo>
                  <a:cubicBezTo>
                    <a:pt x="142" y="527"/>
                    <a:pt x="142" y="527"/>
                    <a:pt x="142" y="527"/>
                  </a:cubicBezTo>
                  <a:cubicBezTo>
                    <a:pt x="142" y="529"/>
                    <a:pt x="142" y="532"/>
                    <a:pt x="141" y="533"/>
                  </a:cubicBezTo>
                  <a:cubicBezTo>
                    <a:pt x="141" y="535"/>
                    <a:pt x="140" y="537"/>
                    <a:pt x="141" y="539"/>
                  </a:cubicBezTo>
                  <a:cubicBezTo>
                    <a:pt x="141" y="539"/>
                    <a:pt x="141" y="540"/>
                    <a:pt x="141" y="541"/>
                  </a:cubicBezTo>
                  <a:cubicBezTo>
                    <a:pt x="141" y="541"/>
                    <a:pt x="141" y="541"/>
                    <a:pt x="141" y="541"/>
                  </a:cubicBezTo>
                  <a:cubicBezTo>
                    <a:pt x="141" y="541"/>
                    <a:pt x="142" y="541"/>
                    <a:pt x="142" y="542"/>
                  </a:cubicBezTo>
                  <a:cubicBezTo>
                    <a:pt x="143" y="543"/>
                    <a:pt x="143" y="543"/>
                    <a:pt x="143" y="543"/>
                  </a:cubicBezTo>
                  <a:cubicBezTo>
                    <a:pt x="147" y="544"/>
                    <a:pt x="148" y="545"/>
                    <a:pt x="150" y="549"/>
                  </a:cubicBezTo>
                  <a:cubicBezTo>
                    <a:pt x="151" y="549"/>
                    <a:pt x="152" y="550"/>
                    <a:pt x="153" y="551"/>
                  </a:cubicBezTo>
                  <a:cubicBezTo>
                    <a:pt x="154" y="552"/>
                    <a:pt x="156" y="553"/>
                    <a:pt x="157" y="556"/>
                  </a:cubicBezTo>
                  <a:cubicBezTo>
                    <a:pt x="159" y="559"/>
                    <a:pt x="159" y="562"/>
                    <a:pt x="159" y="564"/>
                  </a:cubicBezTo>
                  <a:cubicBezTo>
                    <a:pt x="159" y="565"/>
                    <a:pt x="159" y="566"/>
                    <a:pt x="159" y="567"/>
                  </a:cubicBezTo>
                  <a:cubicBezTo>
                    <a:pt x="159" y="568"/>
                    <a:pt x="159" y="568"/>
                    <a:pt x="159" y="568"/>
                  </a:cubicBezTo>
                  <a:cubicBezTo>
                    <a:pt x="159" y="571"/>
                    <a:pt x="159" y="572"/>
                    <a:pt x="161" y="574"/>
                  </a:cubicBezTo>
                  <a:cubicBezTo>
                    <a:pt x="163" y="576"/>
                    <a:pt x="165" y="578"/>
                    <a:pt x="168" y="581"/>
                  </a:cubicBezTo>
                  <a:cubicBezTo>
                    <a:pt x="171" y="583"/>
                    <a:pt x="171" y="583"/>
                    <a:pt x="171" y="583"/>
                  </a:cubicBezTo>
                  <a:cubicBezTo>
                    <a:pt x="172" y="584"/>
                    <a:pt x="174" y="585"/>
                    <a:pt x="175" y="586"/>
                  </a:cubicBezTo>
                  <a:cubicBezTo>
                    <a:pt x="177" y="588"/>
                    <a:pt x="180" y="589"/>
                    <a:pt x="182" y="592"/>
                  </a:cubicBezTo>
                  <a:cubicBezTo>
                    <a:pt x="185" y="595"/>
                    <a:pt x="186" y="596"/>
                    <a:pt x="187" y="597"/>
                  </a:cubicBezTo>
                  <a:cubicBezTo>
                    <a:pt x="188" y="598"/>
                    <a:pt x="188" y="598"/>
                    <a:pt x="189" y="599"/>
                  </a:cubicBezTo>
                  <a:cubicBezTo>
                    <a:pt x="191" y="601"/>
                    <a:pt x="192" y="603"/>
                    <a:pt x="192" y="605"/>
                  </a:cubicBezTo>
                  <a:cubicBezTo>
                    <a:pt x="195" y="605"/>
                    <a:pt x="198" y="605"/>
                    <a:pt x="202" y="605"/>
                  </a:cubicBezTo>
                  <a:cubicBezTo>
                    <a:pt x="205" y="605"/>
                    <a:pt x="206" y="605"/>
                    <a:pt x="206" y="604"/>
                  </a:cubicBezTo>
                  <a:cubicBezTo>
                    <a:pt x="207" y="603"/>
                    <a:pt x="209" y="602"/>
                    <a:pt x="213" y="602"/>
                  </a:cubicBezTo>
                  <a:cubicBezTo>
                    <a:pt x="216" y="601"/>
                    <a:pt x="219" y="602"/>
                    <a:pt x="222" y="602"/>
                  </a:cubicBezTo>
                  <a:cubicBezTo>
                    <a:pt x="225" y="602"/>
                    <a:pt x="228" y="602"/>
                    <a:pt x="230" y="602"/>
                  </a:cubicBezTo>
                  <a:cubicBezTo>
                    <a:pt x="232" y="601"/>
                    <a:pt x="233" y="601"/>
                    <a:pt x="233" y="601"/>
                  </a:cubicBezTo>
                  <a:cubicBezTo>
                    <a:pt x="234" y="600"/>
                    <a:pt x="236" y="599"/>
                    <a:pt x="238" y="598"/>
                  </a:cubicBezTo>
                  <a:cubicBezTo>
                    <a:pt x="241" y="597"/>
                    <a:pt x="242" y="598"/>
                    <a:pt x="244" y="599"/>
                  </a:cubicBezTo>
                  <a:cubicBezTo>
                    <a:pt x="245" y="598"/>
                    <a:pt x="245" y="597"/>
                    <a:pt x="246" y="596"/>
                  </a:cubicBezTo>
                  <a:cubicBezTo>
                    <a:pt x="247" y="593"/>
                    <a:pt x="248" y="591"/>
                    <a:pt x="252" y="588"/>
                  </a:cubicBezTo>
                  <a:cubicBezTo>
                    <a:pt x="257" y="585"/>
                    <a:pt x="263" y="584"/>
                    <a:pt x="267" y="584"/>
                  </a:cubicBezTo>
                  <a:cubicBezTo>
                    <a:pt x="269" y="583"/>
                    <a:pt x="272" y="583"/>
                    <a:pt x="272" y="583"/>
                  </a:cubicBezTo>
                  <a:cubicBezTo>
                    <a:pt x="273" y="582"/>
                    <a:pt x="275" y="581"/>
                    <a:pt x="279" y="580"/>
                  </a:cubicBezTo>
                  <a:cubicBezTo>
                    <a:pt x="289" y="575"/>
                    <a:pt x="320" y="560"/>
                    <a:pt x="323" y="558"/>
                  </a:cubicBezTo>
                  <a:cubicBezTo>
                    <a:pt x="324" y="557"/>
                    <a:pt x="325" y="556"/>
                    <a:pt x="326" y="555"/>
                  </a:cubicBezTo>
                  <a:cubicBezTo>
                    <a:pt x="326" y="555"/>
                    <a:pt x="326" y="555"/>
                    <a:pt x="326" y="555"/>
                  </a:cubicBezTo>
                  <a:cubicBezTo>
                    <a:pt x="325" y="552"/>
                    <a:pt x="327" y="551"/>
                    <a:pt x="328" y="550"/>
                  </a:cubicBezTo>
                  <a:cubicBezTo>
                    <a:pt x="331" y="549"/>
                    <a:pt x="333" y="550"/>
                    <a:pt x="335" y="552"/>
                  </a:cubicBezTo>
                  <a:cubicBezTo>
                    <a:pt x="336" y="552"/>
                    <a:pt x="337" y="551"/>
                    <a:pt x="338" y="551"/>
                  </a:cubicBezTo>
                  <a:cubicBezTo>
                    <a:pt x="353" y="544"/>
                    <a:pt x="357" y="541"/>
                    <a:pt x="358" y="541"/>
                  </a:cubicBezTo>
                  <a:cubicBezTo>
                    <a:pt x="361" y="538"/>
                    <a:pt x="363" y="536"/>
                    <a:pt x="365" y="535"/>
                  </a:cubicBezTo>
                  <a:cubicBezTo>
                    <a:pt x="366" y="534"/>
                    <a:pt x="367" y="534"/>
                    <a:pt x="367" y="533"/>
                  </a:cubicBezTo>
                  <a:cubicBezTo>
                    <a:pt x="370" y="532"/>
                    <a:pt x="372" y="532"/>
                    <a:pt x="375" y="532"/>
                  </a:cubicBezTo>
                  <a:cubicBezTo>
                    <a:pt x="375" y="532"/>
                    <a:pt x="376" y="532"/>
                    <a:pt x="376" y="532"/>
                  </a:cubicBezTo>
                  <a:cubicBezTo>
                    <a:pt x="378" y="530"/>
                    <a:pt x="383" y="528"/>
                    <a:pt x="391" y="527"/>
                  </a:cubicBezTo>
                  <a:cubicBezTo>
                    <a:pt x="392" y="527"/>
                    <a:pt x="394" y="527"/>
                    <a:pt x="395" y="527"/>
                  </a:cubicBezTo>
                  <a:cubicBezTo>
                    <a:pt x="399" y="527"/>
                    <a:pt x="400" y="527"/>
                    <a:pt x="404" y="523"/>
                  </a:cubicBezTo>
                  <a:cubicBezTo>
                    <a:pt x="411" y="518"/>
                    <a:pt x="414" y="515"/>
                    <a:pt x="422" y="511"/>
                  </a:cubicBezTo>
                  <a:cubicBezTo>
                    <a:pt x="424" y="510"/>
                    <a:pt x="426" y="508"/>
                    <a:pt x="428" y="507"/>
                  </a:cubicBezTo>
                  <a:cubicBezTo>
                    <a:pt x="432" y="504"/>
                    <a:pt x="436" y="501"/>
                    <a:pt x="440" y="502"/>
                  </a:cubicBezTo>
                  <a:cubicBezTo>
                    <a:pt x="444" y="503"/>
                    <a:pt x="445" y="506"/>
                    <a:pt x="446" y="507"/>
                  </a:cubicBezTo>
                  <a:cubicBezTo>
                    <a:pt x="446" y="507"/>
                    <a:pt x="446" y="507"/>
                    <a:pt x="446" y="507"/>
                  </a:cubicBezTo>
                  <a:cubicBezTo>
                    <a:pt x="446" y="507"/>
                    <a:pt x="447" y="507"/>
                    <a:pt x="447" y="507"/>
                  </a:cubicBezTo>
                  <a:cubicBezTo>
                    <a:pt x="450" y="507"/>
                    <a:pt x="452" y="507"/>
                    <a:pt x="453" y="508"/>
                  </a:cubicBezTo>
                  <a:cubicBezTo>
                    <a:pt x="453" y="507"/>
                    <a:pt x="454" y="507"/>
                    <a:pt x="455" y="506"/>
                  </a:cubicBezTo>
                  <a:cubicBezTo>
                    <a:pt x="457" y="504"/>
                    <a:pt x="459" y="504"/>
                    <a:pt x="461" y="504"/>
                  </a:cubicBezTo>
                  <a:cubicBezTo>
                    <a:pt x="462" y="504"/>
                    <a:pt x="462" y="504"/>
                    <a:pt x="463" y="503"/>
                  </a:cubicBezTo>
                  <a:cubicBezTo>
                    <a:pt x="468" y="498"/>
                    <a:pt x="472" y="493"/>
                    <a:pt x="472" y="489"/>
                  </a:cubicBezTo>
                  <a:cubicBezTo>
                    <a:pt x="472" y="486"/>
                    <a:pt x="472" y="485"/>
                    <a:pt x="471" y="483"/>
                  </a:cubicBezTo>
                  <a:cubicBezTo>
                    <a:pt x="470" y="482"/>
                    <a:pt x="469" y="480"/>
                    <a:pt x="469" y="478"/>
                  </a:cubicBezTo>
                  <a:cubicBezTo>
                    <a:pt x="468" y="475"/>
                    <a:pt x="469" y="469"/>
                    <a:pt x="480" y="466"/>
                  </a:cubicBezTo>
                  <a:cubicBezTo>
                    <a:pt x="483" y="465"/>
                    <a:pt x="484" y="464"/>
                    <a:pt x="487" y="463"/>
                  </a:cubicBezTo>
                  <a:cubicBezTo>
                    <a:pt x="488" y="463"/>
                    <a:pt x="490" y="462"/>
                    <a:pt x="493" y="461"/>
                  </a:cubicBezTo>
                  <a:cubicBezTo>
                    <a:pt x="498" y="459"/>
                    <a:pt x="501" y="457"/>
                    <a:pt x="503" y="456"/>
                  </a:cubicBezTo>
                  <a:cubicBezTo>
                    <a:pt x="504" y="455"/>
                    <a:pt x="505" y="454"/>
                    <a:pt x="506" y="454"/>
                  </a:cubicBezTo>
                  <a:cubicBezTo>
                    <a:pt x="510" y="451"/>
                    <a:pt x="513" y="450"/>
                    <a:pt x="522" y="447"/>
                  </a:cubicBezTo>
                  <a:cubicBezTo>
                    <a:pt x="523" y="446"/>
                    <a:pt x="525" y="446"/>
                    <a:pt x="526" y="445"/>
                  </a:cubicBezTo>
                  <a:cubicBezTo>
                    <a:pt x="533" y="443"/>
                    <a:pt x="536" y="441"/>
                    <a:pt x="540" y="441"/>
                  </a:cubicBezTo>
                  <a:cubicBezTo>
                    <a:pt x="541" y="441"/>
                    <a:pt x="542" y="441"/>
                    <a:pt x="543" y="442"/>
                  </a:cubicBezTo>
                  <a:cubicBezTo>
                    <a:pt x="545" y="442"/>
                    <a:pt x="546" y="442"/>
                    <a:pt x="548" y="440"/>
                  </a:cubicBezTo>
                  <a:cubicBezTo>
                    <a:pt x="549" y="439"/>
                    <a:pt x="550" y="438"/>
                    <a:pt x="550" y="437"/>
                  </a:cubicBezTo>
                  <a:cubicBezTo>
                    <a:pt x="551" y="435"/>
                    <a:pt x="552" y="434"/>
                    <a:pt x="556" y="433"/>
                  </a:cubicBezTo>
                  <a:cubicBezTo>
                    <a:pt x="560" y="432"/>
                    <a:pt x="564" y="429"/>
                    <a:pt x="564" y="429"/>
                  </a:cubicBezTo>
                  <a:cubicBezTo>
                    <a:pt x="565" y="429"/>
                    <a:pt x="565" y="429"/>
                    <a:pt x="565" y="429"/>
                  </a:cubicBezTo>
                  <a:cubicBezTo>
                    <a:pt x="566" y="429"/>
                    <a:pt x="566" y="429"/>
                    <a:pt x="566" y="429"/>
                  </a:cubicBezTo>
                  <a:cubicBezTo>
                    <a:pt x="566" y="429"/>
                    <a:pt x="571" y="428"/>
                    <a:pt x="580" y="431"/>
                  </a:cubicBezTo>
                  <a:cubicBezTo>
                    <a:pt x="583" y="432"/>
                    <a:pt x="586" y="433"/>
                    <a:pt x="589" y="434"/>
                  </a:cubicBezTo>
                  <a:cubicBezTo>
                    <a:pt x="595" y="437"/>
                    <a:pt x="602" y="439"/>
                    <a:pt x="605" y="440"/>
                  </a:cubicBezTo>
                  <a:cubicBezTo>
                    <a:pt x="607" y="440"/>
                    <a:pt x="608" y="440"/>
                    <a:pt x="610" y="439"/>
                  </a:cubicBezTo>
                  <a:cubicBezTo>
                    <a:pt x="611" y="438"/>
                    <a:pt x="614" y="437"/>
                    <a:pt x="616" y="438"/>
                  </a:cubicBezTo>
                  <a:cubicBezTo>
                    <a:pt x="619" y="439"/>
                    <a:pt x="622" y="442"/>
                    <a:pt x="624" y="446"/>
                  </a:cubicBezTo>
                  <a:cubicBezTo>
                    <a:pt x="625" y="445"/>
                    <a:pt x="625" y="445"/>
                    <a:pt x="626" y="444"/>
                  </a:cubicBezTo>
                  <a:cubicBezTo>
                    <a:pt x="628" y="442"/>
                    <a:pt x="630" y="441"/>
                    <a:pt x="632" y="441"/>
                  </a:cubicBezTo>
                  <a:cubicBezTo>
                    <a:pt x="633" y="441"/>
                    <a:pt x="633" y="440"/>
                    <a:pt x="634" y="44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5" name="Freeform 8"/>
            <p:cNvSpPr>
              <a:spLocks/>
            </p:cNvSpPr>
            <p:nvPr/>
          </p:nvSpPr>
          <p:spPr bwMode="auto">
            <a:xfrm>
              <a:off x="3511" y="1809"/>
              <a:ext cx="866" cy="982"/>
            </a:xfrm>
            <a:custGeom>
              <a:avLst/>
              <a:gdLst>
                <a:gd name="T0" fmla="*/ 723 w 739"/>
                <a:gd name="T1" fmla="*/ 253 h 838"/>
                <a:gd name="T2" fmla="*/ 703 w 739"/>
                <a:gd name="T3" fmla="*/ 232 h 838"/>
                <a:gd name="T4" fmla="*/ 679 w 739"/>
                <a:gd name="T5" fmla="*/ 269 h 838"/>
                <a:gd name="T6" fmla="*/ 665 w 739"/>
                <a:gd name="T7" fmla="*/ 236 h 838"/>
                <a:gd name="T8" fmla="*/ 649 w 739"/>
                <a:gd name="T9" fmla="*/ 204 h 838"/>
                <a:gd name="T10" fmla="*/ 625 w 739"/>
                <a:gd name="T11" fmla="*/ 185 h 838"/>
                <a:gd name="T12" fmla="*/ 599 w 739"/>
                <a:gd name="T13" fmla="*/ 207 h 838"/>
                <a:gd name="T14" fmla="*/ 570 w 739"/>
                <a:gd name="T15" fmla="*/ 234 h 838"/>
                <a:gd name="T16" fmla="*/ 529 w 739"/>
                <a:gd name="T17" fmla="*/ 217 h 838"/>
                <a:gd name="T18" fmla="*/ 495 w 739"/>
                <a:gd name="T19" fmla="*/ 192 h 838"/>
                <a:gd name="T20" fmla="*/ 466 w 739"/>
                <a:gd name="T21" fmla="*/ 188 h 838"/>
                <a:gd name="T22" fmla="*/ 437 w 739"/>
                <a:gd name="T23" fmla="*/ 161 h 838"/>
                <a:gd name="T24" fmla="*/ 396 w 739"/>
                <a:gd name="T25" fmla="*/ 114 h 838"/>
                <a:gd name="T26" fmla="*/ 404 w 739"/>
                <a:gd name="T27" fmla="*/ 63 h 838"/>
                <a:gd name="T28" fmla="*/ 402 w 739"/>
                <a:gd name="T29" fmla="*/ 26 h 838"/>
                <a:gd name="T30" fmla="*/ 384 w 739"/>
                <a:gd name="T31" fmla="*/ 13 h 838"/>
                <a:gd name="T32" fmla="*/ 336 w 739"/>
                <a:gd name="T33" fmla="*/ 25 h 838"/>
                <a:gd name="T34" fmla="*/ 271 w 739"/>
                <a:gd name="T35" fmla="*/ 36 h 838"/>
                <a:gd name="T36" fmla="*/ 235 w 739"/>
                <a:gd name="T37" fmla="*/ 31 h 838"/>
                <a:gd name="T38" fmla="*/ 207 w 739"/>
                <a:gd name="T39" fmla="*/ 12 h 838"/>
                <a:gd name="T40" fmla="*/ 179 w 739"/>
                <a:gd name="T41" fmla="*/ 2 h 838"/>
                <a:gd name="T42" fmla="*/ 151 w 739"/>
                <a:gd name="T43" fmla="*/ 29 h 838"/>
                <a:gd name="T44" fmla="*/ 159 w 739"/>
                <a:gd name="T45" fmla="*/ 46 h 838"/>
                <a:gd name="T46" fmla="*/ 142 w 739"/>
                <a:gd name="T47" fmla="*/ 84 h 838"/>
                <a:gd name="T48" fmla="*/ 132 w 739"/>
                <a:gd name="T49" fmla="*/ 100 h 838"/>
                <a:gd name="T50" fmla="*/ 136 w 739"/>
                <a:gd name="T51" fmla="*/ 132 h 838"/>
                <a:gd name="T52" fmla="*/ 119 w 739"/>
                <a:gd name="T53" fmla="*/ 181 h 838"/>
                <a:gd name="T54" fmla="*/ 97 w 739"/>
                <a:gd name="T55" fmla="*/ 203 h 838"/>
                <a:gd name="T56" fmla="*/ 63 w 739"/>
                <a:gd name="T57" fmla="*/ 223 h 838"/>
                <a:gd name="T58" fmla="*/ 22 w 739"/>
                <a:gd name="T59" fmla="*/ 246 h 838"/>
                <a:gd name="T60" fmla="*/ 31 w 739"/>
                <a:gd name="T61" fmla="*/ 260 h 838"/>
                <a:gd name="T62" fmla="*/ 9 w 739"/>
                <a:gd name="T63" fmla="*/ 258 h 838"/>
                <a:gd name="T64" fmla="*/ 4 w 739"/>
                <a:gd name="T65" fmla="*/ 283 h 838"/>
                <a:gd name="T66" fmla="*/ 25 w 739"/>
                <a:gd name="T67" fmla="*/ 310 h 838"/>
                <a:gd name="T68" fmla="*/ 59 w 739"/>
                <a:gd name="T69" fmla="*/ 308 h 838"/>
                <a:gd name="T70" fmla="*/ 101 w 739"/>
                <a:gd name="T71" fmla="*/ 338 h 838"/>
                <a:gd name="T72" fmla="*/ 97 w 739"/>
                <a:gd name="T73" fmla="*/ 377 h 838"/>
                <a:gd name="T74" fmla="*/ 103 w 739"/>
                <a:gd name="T75" fmla="*/ 417 h 838"/>
                <a:gd name="T76" fmla="*/ 113 w 739"/>
                <a:gd name="T77" fmla="*/ 458 h 838"/>
                <a:gd name="T78" fmla="*/ 119 w 739"/>
                <a:gd name="T79" fmla="*/ 489 h 838"/>
                <a:gd name="T80" fmla="*/ 118 w 739"/>
                <a:gd name="T81" fmla="*/ 600 h 838"/>
                <a:gd name="T82" fmla="*/ 143 w 739"/>
                <a:gd name="T83" fmla="*/ 634 h 838"/>
                <a:gd name="T84" fmla="*/ 226 w 739"/>
                <a:gd name="T85" fmla="*/ 658 h 838"/>
                <a:gd name="T86" fmla="*/ 273 w 739"/>
                <a:gd name="T87" fmla="*/ 670 h 838"/>
                <a:gd name="T88" fmla="*/ 281 w 739"/>
                <a:gd name="T89" fmla="*/ 712 h 838"/>
                <a:gd name="T90" fmla="*/ 246 w 739"/>
                <a:gd name="T91" fmla="*/ 750 h 838"/>
                <a:gd name="T92" fmla="*/ 249 w 739"/>
                <a:gd name="T93" fmla="*/ 777 h 838"/>
                <a:gd name="T94" fmla="*/ 274 w 739"/>
                <a:gd name="T95" fmla="*/ 793 h 838"/>
                <a:gd name="T96" fmla="*/ 349 w 739"/>
                <a:gd name="T97" fmla="*/ 813 h 838"/>
                <a:gd name="T98" fmla="*/ 382 w 739"/>
                <a:gd name="T99" fmla="*/ 836 h 838"/>
                <a:gd name="T100" fmla="*/ 430 w 739"/>
                <a:gd name="T101" fmla="*/ 825 h 838"/>
                <a:gd name="T102" fmla="*/ 435 w 739"/>
                <a:gd name="T103" fmla="*/ 797 h 838"/>
                <a:gd name="T104" fmla="*/ 482 w 739"/>
                <a:gd name="T105" fmla="*/ 769 h 838"/>
                <a:gd name="T106" fmla="*/ 518 w 739"/>
                <a:gd name="T107" fmla="*/ 720 h 838"/>
                <a:gd name="T108" fmla="*/ 594 w 739"/>
                <a:gd name="T109" fmla="*/ 610 h 838"/>
                <a:gd name="T110" fmla="*/ 611 w 739"/>
                <a:gd name="T111" fmla="*/ 540 h 838"/>
                <a:gd name="T112" fmla="*/ 636 w 739"/>
                <a:gd name="T113" fmla="*/ 483 h 838"/>
                <a:gd name="T114" fmla="*/ 689 w 739"/>
                <a:gd name="T115" fmla="*/ 431 h 838"/>
                <a:gd name="T116" fmla="*/ 679 w 739"/>
                <a:gd name="T117" fmla="*/ 358 h 838"/>
                <a:gd name="T118" fmla="*/ 721 w 739"/>
                <a:gd name="T119" fmla="*/ 313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9" h="838">
                  <a:moveTo>
                    <a:pt x="732" y="284"/>
                  </a:moveTo>
                  <a:cubicBezTo>
                    <a:pt x="731" y="283"/>
                    <a:pt x="730" y="282"/>
                    <a:pt x="729" y="280"/>
                  </a:cubicBezTo>
                  <a:cubicBezTo>
                    <a:pt x="728" y="278"/>
                    <a:pt x="728" y="276"/>
                    <a:pt x="728" y="275"/>
                  </a:cubicBezTo>
                  <a:cubicBezTo>
                    <a:pt x="728" y="274"/>
                    <a:pt x="728" y="274"/>
                    <a:pt x="728" y="273"/>
                  </a:cubicBezTo>
                  <a:cubicBezTo>
                    <a:pt x="728" y="273"/>
                    <a:pt x="728" y="273"/>
                    <a:pt x="728" y="273"/>
                  </a:cubicBezTo>
                  <a:cubicBezTo>
                    <a:pt x="727" y="272"/>
                    <a:pt x="725" y="270"/>
                    <a:pt x="723" y="265"/>
                  </a:cubicBezTo>
                  <a:cubicBezTo>
                    <a:pt x="721" y="260"/>
                    <a:pt x="721" y="257"/>
                    <a:pt x="722" y="254"/>
                  </a:cubicBezTo>
                  <a:cubicBezTo>
                    <a:pt x="723" y="253"/>
                    <a:pt x="723" y="253"/>
                    <a:pt x="723" y="253"/>
                  </a:cubicBezTo>
                  <a:cubicBezTo>
                    <a:pt x="723" y="252"/>
                    <a:pt x="723" y="252"/>
                    <a:pt x="723" y="252"/>
                  </a:cubicBezTo>
                  <a:cubicBezTo>
                    <a:pt x="722" y="252"/>
                    <a:pt x="722" y="252"/>
                    <a:pt x="721" y="251"/>
                  </a:cubicBezTo>
                  <a:cubicBezTo>
                    <a:pt x="720" y="251"/>
                    <a:pt x="719" y="250"/>
                    <a:pt x="718" y="249"/>
                  </a:cubicBezTo>
                  <a:cubicBezTo>
                    <a:pt x="715" y="247"/>
                    <a:pt x="714" y="243"/>
                    <a:pt x="714" y="239"/>
                  </a:cubicBezTo>
                  <a:cubicBezTo>
                    <a:pt x="714" y="238"/>
                    <a:pt x="713" y="237"/>
                    <a:pt x="713" y="236"/>
                  </a:cubicBezTo>
                  <a:cubicBezTo>
                    <a:pt x="713" y="233"/>
                    <a:pt x="711" y="232"/>
                    <a:pt x="709" y="231"/>
                  </a:cubicBezTo>
                  <a:cubicBezTo>
                    <a:pt x="708" y="231"/>
                    <a:pt x="706" y="231"/>
                    <a:pt x="703" y="231"/>
                  </a:cubicBezTo>
                  <a:cubicBezTo>
                    <a:pt x="703" y="231"/>
                    <a:pt x="703" y="232"/>
                    <a:pt x="703" y="232"/>
                  </a:cubicBezTo>
                  <a:cubicBezTo>
                    <a:pt x="703" y="233"/>
                    <a:pt x="703" y="234"/>
                    <a:pt x="703" y="235"/>
                  </a:cubicBezTo>
                  <a:cubicBezTo>
                    <a:pt x="703" y="239"/>
                    <a:pt x="700" y="242"/>
                    <a:pt x="699" y="243"/>
                  </a:cubicBezTo>
                  <a:cubicBezTo>
                    <a:pt x="698" y="243"/>
                    <a:pt x="698" y="244"/>
                    <a:pt x="698" y="244"/>
                  </a:cubicBezTo>
                  <a:cubicBezTo>
                    <a:pt x="697" y="245"/>
                    <a:pt x="695" y="249"/>
                    <a:pt x="694" y="252"/>
                  </a:cubicBezTo>
                  <a:cubicBezTo>
                    <a:pt x="693" y="257"/>
                    <a:pt x="687" y="260"/>
                    <a:pt x="684" y="262"/>
                  </a:cubicBezTo>
                  <a:cubicBezTo>
                    <a:pt x="684" y="262"/>
                    <a:pt x="684" y="262"/>
                    <a:pt x="684" y="262"/>
                  </a:cubicBezTo>
                  <a:cubicBezTo>
                    <a:pt x="684" y="263"/>
                    <a:pt x="683" y="264"/>
                    <a:pt x="683" y="265"/>
                  </a:cubicBezTo>
                  <a:cubicBezTo>
                    <a:pt x="682" y="266"/>
                    <a:pt x="681" y="268"/>
                    <a:pt x="679" y="269"/>
                  </a:cubicBezTo>
                  <a:cubicBezTo>
                    <a:pt x="677" y="269"/>
                    <a:pt x="675" y="268"/>
                    <a:pt x="674" y="267"/>
                  </a:cubicBezTo>
                  <a:cubicBezTo>
                    <a:pt x="674" y="267"/>
                    <a:pt x="674" y="267"/>
                    <a:pt x="673" y="267"/>
                  </a:cubicBezTo>
                  <a:cubicBezTo>
                    <a:pt x="673" y="266"/>
                    <a:pt x="672" y="266"/>
                    <a:pt x="672" y="266"/>
                  </a:cubicBezTo>
                  <a:cubicBezTo>
                    <a:pt x="670" y="265"/>
                    <a:pt x="666" y="264"/>
                    <a:pt x="665" y="260"/>
                  </a:cubicBezTo>
                  <a:cubicBezTo>
                    <a:pt x="665" y="260"/>
                    <a:pt x="665" y="260"/>
                    <a:pt x="665" y="260"/>
                  </a:cubicBezTo>
                  <a:cubicBezTo>
                    <a:pt x="665" y="257"/>
                    <a:pt x="665" y="256"/>
                    <a:pt x="663" y="254"/>
                  </a:cubicBezTo>
                  <a:cubicBezTo>
                    <a:pt x="660" y="250"/>
                    <a:pt x="659" y="247"/>
                    <a:pt x="660" y="243"/>
                  </a:cubicBezTo>
                  <a:cubicBezTo>
                    <a:pt x="661" y="240"/>
                    <a:pt x="663" y="238"/>
                    <a:pt x="665" y="236"/>
                  </a:cubicBezTo>
                  <a:cubicBezTo>
                    <a:pt x="665" y="235"/>
                    <a:pt x="666" y="234"/>
                    <a:pt x="666" y="234"/>
                  </a:cubicBezTo>
                  <a:cubicBezTo>
                    <a:pt x="664" y="233"/>
                    <a:pt x="661" y="233"/>
                    <a:pt x="659" y="230"/>
                  </a:cubicBezTo>
                  <a:cubicBezTo>
                    <a:pt x="657" y="229"/>
                    <a:pt x="656" y="227"/>
                    <a:pt x="656" y="226"/>
                  </a:cubicBezTo>
                  <a:cubicBezTo>
                    <a:pt x="656" y="226"/>
                    <a:pt x="656" y="226"/>
                    <a:pt x="655" y="226"/>
                  </a:cubicBezTo>
                  <a:cubicBezTo>
                    <a:pt x="655" y="225"/>
                    <a:pt x="654" y="225"/>
                    <a:pt x="652" y="224"/>
                  </a:cubicBezTo>
                  <a:cubicBezTo>
                    <a:pt x="648" y="222"/>
                    <a:pt x="647" y="219"/>
                    <a:pt x="646" y="216"/>
                  </a:cubicBezTo>
                  <a:cubicBezTo>
                    <a:pt x="646" y="216"/>
                    <a:pt x="646" y="215"/>
                    <a:pt x="646" y="214"/>
                  </a:cubicBezTo>
                  <a:cubicBezTo>
                    <a:pt x="645" y="209"/>
                    <a:pt x="648" y="206"/>
                    <a:pt x="649" y="204"/>
                  </a:cubicBezTo>
                  <a:cubicBezTo>
                    <a:pt x="649" y="204"/>
                    <a:pt x="649" y="204"/>
                    <a:pt x="650" y="204"/>
                  </a:cubicBezTo>
                  <a:cubicBezTo>
                    <a:pt x="650" y="203"/>
                    <a:pt x="651" y="202"/>
                    <a:pt x="651" y="201"/>
                  </a:cubicBezTo>
                  <a:cubicBezTo>
                    <a:pt x="651" y="201"/>
                    <a:pt x="651" y="201"/>
                    <a:pt x="650" y="201"/>
                  </a:cubicBezTo>
                  <a:cubicBezTo>
                    <a:pt x="650" y="201"/>
                    <a:pt x="649" y="201"/>
                    <a:pt x="648" y="201"/>
                  </a:cubicBezTo>
                  <a:cubicBezTo>
                    <a:pt x="643" y="201"/>
                    <a:pt x="640" y="202"/>
                    <a:pt x="638" y="201"/>
                  </a:cubicBezTo>
                  <a:cubicBezTo>
                    <a:pt x="635" y="199"/>
                    <a:pt x="633" y="193"/>
                    <a:pt x="633" y="188"/>
                  </a:cubicBezTo>
                  <a:cubicBezTo>
                    <a:pt x="632" y="188"/>
                    <a:pt x="631" y="188"/>
                    <a:pt x="630" y="187"/>
                  </a:cubicBezTo>
                  <a:cubicBezTo>
                    <a:pt x="629" y="187"/>
                    <a:pt x="627" y="186"/>
                    <a:pt x="625" y="185"/>
                  </a:cubicBezTo>
                  <a:cubicBezTo>
                    <a:pt x="624" y="184"/>
                    <a:pt x="620" y="182"/>
                    <a:pt x="617" y="180"/>
                  </a:cubicBezTo>
                  <a:cubicBezTo>
                    <a:pt x="616" y="180"/>
                    <a:pt x="613" y="182"/>
                    <a:pt x="611" y="183"/>
                  </a:cubicBezTo>
                  <a:cubicBezTo>
                    <a:pt x="607" y="185"/>
                    <a:pt x="604" y="185"/>
                    <a:pt x="602" y="185"/>
                  </a:cubicBezTo>
                  <a:cubicBezTo>
                    <a:pt x="602" y="185"/>
                    <a:pt x="602" y="185"/>
                    <a:pt x="601" y="185"/>
                  </a:cubicBezTo>
                  <a:cubicBezTo>
                    <a:pt x="601" y="185"/>
                    <a:pt x="601" y="186"/>
                    <a:pt x="601" y="187"/>
                  </a:cubicBezTo>
                  <a:cubicBezTo>
                    <a:pt x="601" y="188"/>
                    <a:pt x="601" y="189"/>
                    <a:pt x="600" y="190"/>
                  </a:cubicBezTo>
                  <a:cubicBezTo>
                    <a:pt x="600" y="192"/>
                    <a:pt x="600" y="199"/>
                    <a:pt x="599" y="203"/>
                  </a:cubicBezTo>
                  <a:cubicBezTo>
                    <a:pt x="599" y="204"/>
                    <a:pt x="599" y="206"/>
                    <a:pt x="599" y="207"/>
                  </a:cubicBezTo>
                  <a:cubicBezTo>
                    <a:pt x="599" y="212"/>
                    <a:pt x="595" y="214"/>
                    <a:pt x="593" y="216"/>
                  </a:cubicBezTo>
                  <a:cubicBezTo>
                    <a:pt x="592" y="216"/>
                    <a:pt x="591" y="217"/>
                    <a:pt x="590" y="218"/>
                  </a:cubicBezTo>
                  <a:cubicBezTo>
                    <a:pt x="587" y="221"/>
                    <a:pt x="585" y="221"/>
                    <a:pt x="582" y="223"/>
                  </a:cubicBezTo>
                  <a:cubicBezTo>
                    <a:pt x="581" y="223"/>
                    <a:pt x="581" y="223"/>
                    <a:pt x="580" y="223"/>
                  </a:cubicBezTo>
                  <a:cubicBezTo>
                    <a:pt x="580" y="224"/>
                    <a:pt x="581" y="225"/>
                    <a:pt x="580" y="227"/>
                  </a:cubicBezTo>
                  <a:cubicBezTo>
                    <a:pt x="580" y="229"/>
                    <a:pt x="579" y="231"/>
                    <a:pt x="577" y="233"/>
                  </a:cubicBezTo>
                  <a:cubicBezTo>
                    <a:pt x="576" y="234"/>
                    <a:pt x="574" y="234"/>
                    <a:pt x="572" y="234"/>
                  </a:cubicBezTo>
                  <a:cubicBezTo>
                    <a:pt x="572" y="234"/>
                    <a:pt x="571" y="233"/>
                    <a:pt x="570" y="234"/>
                  </a:cubicBezTo>
                  <a:cubicBezTo>
                    <a:pt x="566" y="234"/>
                    <a:pt x="564" y="234"/>
                    <a:pt x="561" y="232"/>
                  </a:cubicBezTo>
                  <a:cubicBezTo>
                    <a:pt x="561" y="232"/>
                    <a:pt x="561" y="232"/>
                    <a:pt x="560" y="232"/>
                  </a:cubicBezTo>
                  <a:cubicBezTo>
                    <a:pt x="560" y="231"/>
                    <a:pt x="559" y="231"/>
                    <a:pt x="558" y="231"/>
                  </a:cubicBezTo>
                  <a:cubicBezTo>
                    <a:pt x="556" y="231"/>
                    <a:pt x="553" y="231"/>
                    <a:pt x="551" y="230"/>
                  </a:cubicBezTo>
                  <a:cubicBezTo>
                    <a:pt x="547" y="228"/>
                    <a:pt x="545" y="225"/>
                    <a:pt x="545" y="222"/>
                  </a:cubicBezTo>
                  <a:cubicBezTo>
                    <a:pt x="544" y="221"/>
                    <a:pt x="543" y="221"/>
                    <a:pt x="541" y="221"/>
                  </a:cubicBezTo>
                  <a:cubicBezTo>
                    <a:pt x="539" y="220"/>
                    <a:pt x="538" y="220"/>
                    <a:pt x="537" y="220"/>
                  </a:cubicBezTo>
                  <a:cubicBezTo>
                    <a:pt x="534" y="219"/>
                    <a:pt x="532" y="219"/>
                    <a:pt x="529" y="217"/>
                  </a:cubicBezTo>
                  <a:cubicBezTo>
                    <a:pt x="523" y="213"/>
                    <a:pt x="525" y="208"/>
                    <a:pt x="526" y="206"/>
                  </a:cubicBezTo>
                  <a:cubicBezTo>
                    <a:pt x="526" y="205"/>
                    <a:pt x="526" y="204"/>
                    <a:pt x="526" y="204"/>
                  </a:cubicBezTo>
                  <a:cubicBezTo>
                    <a:pt x="525" y="204"/>
                    <a:pt x="525" y="203"/>
                    <a:pt x="524" y="203"/>
                  </a:cubicBezTo>
                  <a:cubicBezTo>
                    <a:pt x="523" y="202"/>
                    <a:pt x="520" y="203"/>
                    <a:pt x="518" y="203"/>
                  </a:cubicBezTo>
                  <a:cubicBezTo>
                    <a:pt x="516" y="203"/>
                    <a:pt x="512" y="204"/>
                    <a:pt x="508" y="204"/>
                  </a:cubicBezTo>
                  <a:cubicBezTo>
                    <a:pt x="504" y="204"/>
                    <a:pt x="499" y="203"/>
                    <a:pt x="498" y="198"/>
                  </a:cubicBezTo>
                  <a:cubicBezTo>
                    <a:pt x="498" y="198"/>
                    <a:pt x="498" y="198"/>
                    <a:pt x="498" y="198"/>
                  </a:cubicBezTo>
                  <a:cubicBezTo>
                    <a:pt x="497" y="197"/>
                    <a:pt x="496" y="195"/>
                    <a:pt x="495" y="192"/>
                  </a:cubicBezTo>
                  <a:cubicBezTo>
                    <a:pt x="493" y="189"/>
                    <a:pt x="492" y="187"/>
                    <a:pt x="490" y="185"/>
                  </a:cubicBezTo>
                  <a:cubicBezTo>
                    <a:pt x="490" y="185"/>
                    <a:pt x="489" y="186"/>
                    <a:pt x="489" y="186"/>
                  </a:cubicBezTo>
                  <a:cubicBezTo>
                    <a:pt x="487" y="186"/>
                    <a:pt x="484" y="187"/>
                    <a:pt x="482" y="187"/>
                  </a:cubicBezTo>
                  <a:cubicBezTo>
                    <a:pt x="481" y="187"/>
                    <a:pt x="481" y="187"/>
                    <a:pt x="481" y="187"/>
                  </a:cubicBezTo>
                  <a:cubicBezTo>
                    <a:pt x="481" y="187"/>
                    <a:pt x="481" y="187"/>
                    <a:pt x="481" y="188"/>
                  </a:cubicBezTo>
                  <a:cubicBezTo>
                    <a:pt x="480" y="188"/>
                    <a:pt x="479" y="190"/>
                    <a:pt x="478" y="190"/>
                  </a:cubicBezTo>
                  <a:cubicBezTo>
                    <a:pt x="477" y="190"/>
                    <a:pt x="477" y="190"/>
                    <a:pt x="477" y="190"/>
                  </a:cubicBezTo>
                  <a:cubicBezTo>
                    <a:pt x="474" y="192"/>
                    <a:pt x="471" y="193"/>
                    <a:pt x="466" y="188"/>
                  </a:cubicBezTo>
                  <a:cubicBezTo>
                    <a:pt x="464" y="186"/>
                    <a:pt x="462" y="186"/>
                    <a:pt x="459" y="186"/>
                  </a:cubicBezTo>
                  <a:cubicBezTo>
                    <a:pt x="459" y="186"/>
                    <a:pt x="459" y="186"/>
                    <a:pt x="458" y="186"/>
                  </a:cubicBezTo>
                  <a:cubicBezTo>
                    <a:pt x="455" y="186"/>
                    <a:pt x="448" y="186"/>
                    <a:pt x="447" y="179"/>
                  </a:cubicBezTo>
                  <a:cubicBezTo>
                    <a:pt x="446" y="178"/>
                    <a:pt x="446" y="178"/>
                    <a:pt x="445" y="177"/>
                  </a:cubicBezTo>
                  <a:cubicBezTo>
                    <a:pt x="445" y="176"/>
                    <a:pt x="445" y="176"/>
                    <a:pt x="444" y="176"/>
                  </a:cubicBezTo>
                  <a:cubicBezTo>
                    <a:pt x="444" y="175"/>
                    <a:pt x="443" y="175"/>
                    <a:pt x="443" y="174"/>
                  </a:cubicBezTo>
                  <a:cubicBezTo>
                    <a:pt x="441" y="172"/>
                    <a:pt x="438" y="169"/>
                    <a:pt x="437" y="165"/>
                  </a:cubicBezTo>
                  <a:cubicBezTo>
                    <a:pt x="437" y="163"/>
                    <a:pt x="437" y="162"/>
                    <a:pt x="437" y="161"/>
                  </a:cubicBezTo>
                  <a:cubicBezTo>
                    <a:pt x="437" y="160"/>
                    <a:pt x="437" y="159"/>
                    <a:pt x="437" y="157"/>
                  </a:cubicBezTo>
                  <a:cubicBezTo>
                    <a:pt x="436" y="157"/>
                    <a:pt x="433" y="155"/>
                    <a:pt x="432" y="154"/>
                  </a:cubicBezTo>
                  <a:cubicBezTo>
                    <a:pt x="430" y="153"/>
                    <a:pt x="429" y="152"/>
                    <a:pt x="427" y="151"/>
                  </a:cubicBezTo>
                  <a:cubicBezTo>
                    <a:pt x="426" y="151"/>
                    <a:pt x="421" y="148"/>
                    <a:pt x="418" y="147"/>
                  </a:cubicBezTo>
                  <a:cubicBezTo>
                    <a:pt x="412" y="144"/>
                    <a:pt x="408" y="142"/>
                    <a:pt x="406" y="141"/>
                  </a:cubicBezTo>
                  <a:cubicBezTo>
                    <a:pt x="405" y="140"/>
                    <a:pt x="404" y="140"/>
                    <a:pt x="403" y="139"/>
                  </a:cubicBezTo>
                  <a:cubicBezTo>
                    <a:pt x="401" y="138"/>
                    <a:pt x="399" y="137"/>
                    <a:pt x="397" y="135"/>
                  </a:cubicBezTo>
                  <a:cubicBezTo>
                    <a:pt x="394" y="132"/>
                    <a:pt x="394" y="127"/>
                    <a:pt x="396" y="114"/>
                  </a:cubicBezTo>
                  <a:cubicBezTo>
                    <a:pt x="396" y="110"/>
                    <a:pt x="397" y="105"/>
                    <a:pt x="397" y="104"/>
                  </a:cubicBezTo>
                  <a:cubicBezTo>
                    <a:pt x="396" y="99"/>
                    <a:pt x="397" y="96"/>
                    <a:pt x="398" y="94"/>
                  </a:cubicBezTo>
                  <a:cubicBezTo>
                    <a:pt x="399" y="92"/>
                    <a:pt x="399" y="91"/>
                    <a:pt x="399" y="90"/>
                  </a:cubicBezTo>
                  <a:cubicBezTo>
                    <a:pt x="400" y="87"/>
                    <a:pt x="400" y="85"/>
                    <a:pt x="399" y="81"/>
                  </a:cubicBezTo>
                  <a:cubicBezTo>
                    <a:pt x="399" y="80"/>
                    <a:pt x="399" y="78"/>
                    <a:pt x="399" y="76"/>
                  </a:cubicBezTo>
                  <a:cubicBezTo>
                    <a:pt x="399" y="74"/>
                    <a:pt x="399" y="71"/>
                    <a:pt x="400" y="69"/>
                  </a:cubicBezTo>
                  <a:cubicBezTo>
                    <a:pt x="401" y="68"/>
                    <a:pt x="403" y="67"/>
                    <a:pt x="404" y="67"/>
                  </a:cubicBezTo>
                  <a:cubicBezTo>
                    <a:pt x="404" y="66"/>
                    <a:pt x="404" y="64"/>
                    <a:pt x="404" y="63"/>
                  </a:cubicBezTo>
                  <a:cubicBezTo>
                    <a:pt x="404" y="61"/>
                    <a:pt x="404" y="59"/>
                    <a:pt x="405" y="57"/>
                  </a:cubicBezTo>
                  <a:cubicBezTo>
                    <a:pt x="405" y="57"/>
                    <a:pt x="405" y="56"/>
                    <a:pt x="405" y="55"/>
                  </a:cubicBezTo>
                  <a:cubicBezTo>
                    <a:pt x="404" y="54"/>
                    <a:pt x="402" y="53"/>
                    <a:pt x="401" y="50"/>
                  </a:cubicBezTo>
                  <a:cubicBezTo>
                    <a:pt x="399" y="48"/>
                    <a:pt x="400" y="45"/>
                    <a:pt x="400" y="42"/>
                  </a:cubicBezTo>
                  <a:cubicBezTo>
                    <a:pt x="400" y="41"/>
                    <a:pt x="400" y="39"/>
                    <a:pt x="400" y="38"/>
                  </a:cubicBezTo>
                  <a:cubicBezTo>
                    <a:pt x="400" y="34"/>
                    <a:pt x="401" y="33"/>
                    <a:pt x="401" y="31"/>
                  </a:cubicBezTo>
                  <a:cubicBezTo>
                    <a:pt x="401" y="31"/>
                    <a:pt x="401" y="30"/>
                    <a:pt x="401" y="30"/>
                  </a:cubicBezTo>
                  <a:cubicBezTo>
                    <a:pt x="402" y="29"/>
                    <a:pt x="402" y="28"/>
                    <a:pt x="402" y="26"/>
                  </a:cubicBezTo>
                  <a:cubicBezTo>
                    <a:pt x="403" y="24"/>
                    <a:pt x="404" y="22"/>
                    <a:pt x="404" y="20"/>
                  </a:cubicBezTo>
                  <a:cubicBezTo>
                    <a:pt x="404" y="19"/>
                    <a:pt x="404" y="18"/>
                    <a:pt x="404" y="18"/>
                  </a:cubicBezTo>
                  <a:cubicBezTo>
                    <a:pt x="404" y="18"/>
                    <a:pt x="403" y="17"/>
                    <a:pt x="403" y="17"/>
                  </a:cubicBezTo>
                  <a:cubicBezTo>
                    <a:pt x="403" y="17"/>
                    <a:pt x="401" y="16"/>
                    <a:pt x="400" y="16"/>
                  </a:cubicBezTo>
                  <a:cubicBezTo>
                    <a:pt x="400" y="16"/>
                    <a:pt x="399" y="16"/>
                    <a:pt x="398" y="16"/>
                  </a:cubicBezTo>
                  <a:cubicBezTo>
                    <a:pt x="396" y="16"/>
                    <a:pt x="394" y="17"/>
                    <a:pt x="390" y="16"/>
                  </a:cubicBezTo>
                  <a:cubicBezTo>
                    <a:pt x="387" y="15"/>
                    <a:pt x="386" y="14"/>
                    <a:pt x="384" y="13"/>
                  </a:cubicBezTo>
                  <a:cubicBezTo>
                    <a:pt x="384" y="13"/>
                    <a:pt x="384" y="13"/>
                    <a:pt x="384" y="13"/>
                  </a:cubicBezTo>
                  <a:cubicBezTo>
                    <a:pt x="384" y="13"/>
                    <a:pt x="383" y="13"/>
                    <a:pt x="383" y="14"/>
                  </a:cubicBezTo>
                  <a:cubicBezTo>
                    <a:pt x="382" y="15"/>
                    <a:pt x="382" y="15"/>
                    <a:pt x="382" y="16"/>
                  </a:cubicBezTo>
                  <a:cubicBezTo>
                    <a:pt x="381" y="18"/>
                    <a:pt x="380" y="20"/>
                    <a:pt x="376" y="21"/>
                  </a:cubicBezTo>
                  <a:cubicBezTo>
                    <a:pt x="375" y="21"/>
                    <a:pt x="374" y="21"/>
                    <a:pt x="373" y="21"/>
                  </a:cubicBezTo>
                  <a:cubicBezTo>
                    <a:pt x="371" y="22"/>
                    <a:pt x="369" y="22"/>
                    <a:pt x="368" y="23"/>
                  </a:cubicBezTo>
                  <a:cubicBezTo>
                    <a:pt x="365" y="24"/>
                    <a:pt x="358" y="24"/>
                    <a:pt x="347" y="24"/>
                  </a:cubicBezTo>
                  <a:cubicBezTo>
                    <a:pt x="345" y="24"/>
                    <a:pt x="345" y="24"/>
                    <a:pt x="345" y="24"/>
                  </a:cubicBezTo>
                  <a:cubicBezTo>
                    <a:pt x="340" y="24"/>
                    <a:pt x="337" y="25"/>
                    <a:pt x="336" y="25"/>
                  </a:cubicBezTo>
                  <a:cubicBezTo>
                    <a:pt x="336" y="25"/>
                    <a:pt x="336" y="25"/>
                    <a:pt x="336" y="25"/>
                  </a:cubicBezTo>
                  <a:cubicBezTo>
                    <a:pt x="336" y="26"/>
                    <a:pt x="335" y="28"/>
                    <a:pt x="333" y="29"/>
                  </a:cubicBezTo>
                  <a:cubicBezTo>
                    <a:pt x="332" y="29"/>
                    <a:pt x="332" y="29"/>
                    <a:pt x="331" y="29"/>
                  </a:cubicBezTo>
                  <a:cubicBezTo>
                    <a:pt x="331" y="29"/>
                    <a:pt x="331" y="29"/>
                    <a:pt x="331" y="30"/>
                  </a:cubicBezTo>
                  <a:cubicBezTo>
                    <a:pt x="328" y="34"/>
                    <a:pt x="323" y="34"/>
                    <a:pt x="320" y="34"/>
                  </a:cubicBezTo>
                  <a:cubicBezTo>
                    <a:pt x="318" y="34"/>
                    <a:pt x="308" y="34"/>
                    <a:pt x="297" y="33"/>
                  </a:cubicBezTo>
                  <a:cubicBezTo>
                    <a:pt x="287" y="33"/>
                    <a:pt x="277" y="33"/>
                    <a:pt x="275" y="33"/>
                  </a:cubicBezTo>
                  <a:cubicBezTo>
                    <a:pt x="274" y="33"/>
                    <a:pt x="273" y="34"/>
                    <a:pt x="271" y="36"/>
                  </a:cubicBezTo>
                  <a:cubicBezTo>
                    <a:pt x="271" y="36"/>
                    <a:pt x="270" y="37"/>
                    <a:pt x="270" y="37"/>
                  </a:cubicBezTo>
                  <a:cubicBezTo>
                    <a:pt x="266" y="40"/>
                    <a:pt x="261" y="42"/>
                    <a:pt x="257" y="42"/>
                  </a:cubicBezTo>
                  <a:cubicBezTo>
                    <a:pt x="257" y="42"/>
                    <a:pt x="257" y="42"/>
                    <a:pt x="255" y="43"/>
                  </a:cubicBezTo>
                  <a:cubicBezTo>
                    <a:pt x="254" y="44"/>
                    <a:pt x="253" y="44"/>
                    <a:pt x="252" y="45"/>
                  </a:cubicBezTo>
                  <a:cubicBezTo>
                    <a:pt x="246" y="48"/>
                    <a:pt x="242" y="45"/>
                    <a:pt x="240" y="44"/>
                  </a:cubicBezTo>
                  <a:cubicBezTo>
                    <a:pt x="236" y="41"/>
                    <a:pt x="236" y="36"/>
                    <a:pt x="237" y="34"/>
                  </a:cubicBezTo>
                  <a:cubicBezTo>
                    <a:pt x="237" y="33"/>
                    <a:pt x="237" y="32"/>
                    <a:pt x="237" y="32"/>
                  </a:cubicBezTo>
                  <a:cubicBezTo>
                    <a:pt x="236" y="31"/>
                    <a:pt x="236" y="31"/>
                    <a:pt x="235" y="31"/>
                  </a:cubicBezTo>
                  <a:cubicBezTo>
                    <a:pt x="232" y="29"/>
                    <a:pt x="231" y="28"/>
                    <a:pt x="231" y="27"/>
                  </a:cubicBezTo>
                  <a:cubicBezTo>
                    <a:pt x="231" y="27"/>
                    <a:pt x="231" y="27"/>
                    <a:pt x="231" y="27"/>
                  </a:cubicBezTo>
                  <a:cubicBezTo>
                    <a:pt x="230" y="27"/>
                    <a:pt x="230" y="27"/>
                    <a:pt x="229" y="27"/>
                  </a:cubicBezTo>
                  <a:cubicBezTo>
                    <a:pt x="227" y="26"/>
                    <a:pt x="224" y="26"/>
                    <a:pt x="221" y="23"/>
                  </a:cubicBezTo>
                  <a:cubicBezTo>
                    <a:pt x="219" y="21"/>
                    <a:pt x="219" y="18"/>
                    <a:pt x="219" y="17"/>
                  </a:cubicBezTo>
                  <a:cubicBezTo>
                    <a:pt x="219" y="17"/>
                    <a:pt x="218" y="17"/>
                    <a:pt x="217" y="17"/>
                  </a:cubicBezTo>
                  <a:cubicBezTo>
                    <a:pt x="217" y="17"/>
                    <a:pt x="217" y="17"/>
                    <a:pt x="217" y="17"/>
                  </a:cubicBezTo>
                  <a:cubicBezTo>
                    <a:pt x="212" y="16"/>
                    <a:pt x="209" y="14"/>
                    <a:pt x="207" y="12"/>
                  </a:cubicBezTo>
                  <a:cubicBezTo>
                    <a:pt x="206" y="12"/>
                    <a:pt x="206" y="12"/>
                    <a:pt x="206" y="12"/>
                  </a:cubicBezTo>
                  <a:cubicBezTo>
                    <a:pt x="205" y="11"/>
                    <a:pt x="204" y="10"/>
                    <a:pt x="203" y="9"/>
                  </a:cubicBezTo>
                  <a:cubicBezTo>
                    <a:pt x="202" y="8"/>
                    <a:pt x="200" y="6"/>
                    <a:pt x="198" y="5"/>
                  </a:cubicBezTo>
                  <a:cubicBezTo>
                    <a:pt x="196" y="4"/>
                    <a:pt x="196" y="4"/>
                    <a:pt x="194" y="4"/>
                  </a:cubicBezTo>
                  <a:cubicBezTo>
                    <a:pt x="193" y="5"/>
                    <a:pt x="192" y="5"/>
                    <a:pt x="190" y="4"/>
                  </a:cubicBezTo>
                  <a:cubicBezTo>
                    <a:pt x="187" y="4"/>
                    <a:pt x="185" y="1"/>
                    <a:pt x="185" y="0"/>
                  </a:cubicBezTo>
                  <a:cubicBezTo>
                    <a:pt x="183" y="0"/>
                    <a:pt x="181" y="0"/>
                    <a:pt x="180" y="1"/>
                  </a:cubicBezTo>
                  <a:cubicBezTo>
                    <a:pt x="179" y="1"/>
                    <a:pt x="179" y="1"/>
                    <a:pt x="179" y="2"/>
                  </a:cubicBezTo>
                  <a:cubicBezTo>
                    <a:pt x="178" y="3"/>
                    <a:pt x="178" y="5"/>
                    <a:pt x="176" y="6"/>
                  </a:cubicBezTo>
                  <a:cubicBezTo>
                    <a:pt x="174" y="8"/>
                    <a:pt x="170" y="9"/>
                    <a:pt x="166" y="5"/>
                  </a:cubicBezTo>
                  <a:cubicBezTo>
                    <a:pt x="165" y="4"/>
                    <a:pt x="165" y="4"/>
                    <a:pt x="165" y="4"/>
                  </a:cubicBezTo>
                  <a:cubicBezTo>
                    <a:pt x="164" y="3"/>
                    <a:pt x="163" y="3"/>
                    <a:pt x="163" y="3"/>
                  </a:cubicBezTo>
                  <a:cubicBezTo>
                    <a:pt x="162" y="4"/>
                    <a:pt x="162" y="6"/>
                    <a:pt x="161" y="8"/>
                  </a:cubicBezTo>
                  <a:cubicBezTo>
                    <a:pt x="161" y="9"/>
                    <a:pt x="161" y="9"/>
                    <a:pt x="161" y="10"/>
                  </a:cubicBezTo>
                  <a:cubicBezTo>
                    <a:pt x="160" y="14"/>
                    <a:pt x="156" y="21"/>
                    <a:pt x="153" y="26"/>
                  </a:cubicBezTo>
                  <a:cubicBezTo>
                    <a:pt x="152" y="27"/>
                    <a:pt x="152" y="28"/>
                    <a:pt x="151" y="29"/>
                  </a:cubicBezTo>
                  <a:cubicBezTo>
                    <a:pt x="151" y="29"/>
                    <a:pt x="151" y="30"/>
                    <a:pt x="151" y="30"/>
                  </a:cubicBezTo>
                  <a:cubicBezTo>
                    <a:pt x="151" y="30"/>
                    <a:pt x="151" y="30"/>
                    <a:pt x="150" y="30"/>
                  </a:cubicBezTo>
                  <a:cubicBezTo>
                    <a:pt x="152" y="30"/>
                    <a:pt x="154" y="30"/>
                    <a:pt x="156" y="31"/>
                  </a:cubicBezTo>
                  <a:cubicBezTo>
                    <a:pt x="157" y="31"/>
                    <a:pt x="158" y="31"/>
                    <a:pt x="159" y="31"/>
                  </a:cubicBezTo>
                  <a:cubicBezTo>
                    <a:pt x="162" y="31"/>
                    <a:pt x="165" y="31"/>
                    <a:pt x="166" y="34"/>
                  </a:cubicBezTo>
                  <a:cubicBezTo>
                    <a:pt x="167" y="36"/>
                    <a:pt x="165" y="38"/>
                    <a:pt x="165" y="39"/>
                  </a:cubicBezTo>
                  <a:cubicBezTo>
                    <a:pt x="165" y="39"/>
                    <a:pt x="165" y="39"/>
                    <a:pt x="165" y="39"/>
                  </a:cubicBezTo>
                  <a:cubicBezTo>
                    <a:pt x="165" y="44"/>
                    <a:pt x="162" y="45"/>
                    <a:pt x="159" y="46"/>
                  </a:cubicBezTo>
                  <a:cubicBezTo>
                    <a:pt x="158" y="47"/>
                    <a:pt x="157" y="47"/>
                    <a:pt x="156" y="48"/>
                  </a:cubicBezTo>
                  <a:cubicBezTo>
                    <a:pt x="154" y="50"/>
                    <a:pt x="151" y="51"/>
                    <a:pt x="149" y="49"/>
                  </a:cubicBezTo>
                  <a:cubicBezTo>
                    <a:pt x="149" y="49"/>
                    <a:pt x="149" y="49"/>
                    <a:pt x="149" y="49"/>
                  </a:cubicBezTo>
                  <a:cubicBezTo>
                    <a:pt x="148" y="50"/>
                    <a:pt x="148" y="51"/>
                    <a:pt x="147" y="52"/>
                  </a:cubicBezTo>
                  <a:cubicBezTo>
                    <a:pt x="146" y="53"/>
                    <a:pt x="145" y="54"/>
                    <a:pt x="145" y="56"/>
                  </a:cubicBezTo>
                  <a:cubicBezTo>
                    <a:pt x="143" y="58"/>
                    <a:pt x="144" y="69"/>
                    <a:pt x="144" y="73"/>
                  </a:cubicBezTo>
                  <a:cubicBezTo>
                    <a:pt x="144" y="75"/>
                    <a:pt x="144" y="77"/>
                    <a:pt x="144" y="78"/>
                  </a:cubicBezTo>
                  <a:cubicBezTo>
                    <a:pt x="144" y="81"/>
                    <a:pt x="144" y="83"/>
                    <a:pt x="142" y="84"/>
                  </a:cubicBezTo>
                  <a:cubicBezTo>
                    <a:pt x="141" y="84"/>
                    <a:pt x="139" y="85"/>
                    <a:pt x="138" y="84"/>
                  </a:cubicBezTo>
                  <a:cubicBezTo>
                    <a:pt x="138" y="84"/>
                    <a:pt x="138" y="84"/>
                    <a:pt x="137" y="84"/>
                  </a:cubicBezTo>
                  <a:cubicBezTo>
                    <a:pt x="137" y="84"/>
                    <a:pt x="137" y="84"/>
                    <a:pt x="137" y="84"/>
                  </a:cubicBezTo>
                  <a:cubicBezTo>
                    <a:pt x="137" y="88"/>
                    <a:pt x="134" y="88"/>
                    <a:pt x="133" y="88"/>
                  </a:cubicBezTo>
                  <a:cubicBezTo>
                    <a:pt x="133" y="88"/>
                    <a:pt x="132" y="88"/>
                    <a:pt x="130" y="90"/>
                  </a:cubicBezTo>
                  <a:cubicBezTo>
                    <a:pt x="129" y="92"/>
                    <a:pt x="131" y="98"/>
                    <a:pt x="132" y="100"/>
                  </a:cubicBezTo>
                  <a:cubicBezTo>
                    <a:pt x="132" y="100"/>
                    <a:pt x="132" y="100"/>
                    <a:pt x="132" y="100"/>
                  </a:cubicBezTo>
                  <a:cubicBezTo>
                    <a:pt x="132" y="100"/>
                    <a:pt x="132" y="100"/>
                    <a:pt x="132" y="100"/>
                  </a:cubicBezTo>
                  <a:cubicBezTo>
                    <a:pt x="133" y="101"/>
                    <a:pt x="135" y="101"/>
                    <a:pt x="137" y="102"/>
                  </a:cubicBezTo>
                  <a:cubicBezTo>
                    <a:pt x="140" y="105"/>
                    <a:pt x="140" y="108"/>
                    <a:pt x="139" y="110"/>
                  </a:cubicBezTo>
                  <a:cubicBezTo>
                    <a:pt x="139" y="110"/>
                    <a:pt x="139" y="110"/>
                    <a:pt x="139" y="110"/>
                  </a:cubicBezTo>
                  <a:cubicBezTo>
                    <a:pt x="140" y="111"/>
                    <a:pt x="141" y="112"/>
                    <a:pt x="142" y="114"/>
                  </a:cubicBezTo>
                  <a:cubicBezTo>
                    <a:pt x="143" y="117"/>
                    <a:pt x="144" y="118"/>
                    <a:pt x="143" y="120"/>
                  </a:cubicBezTo>
                  <a:cubicBezTo>
                    <a:pt x="143" y="120"/>
                    <a:pt x="143" y="120"/>
                    <a:pt x="143" y="120"/>
                  </a:cubicBezTo>
                  <a:cubicBezTo>
                    <a:pt x="144" y="124"/>
                    <a:pt x="141" y="127"/>
                    <a:pt x="139" y="129"/>
                  </a:cubicBezTo>
                  <a:cubicBezTo>
                    <a:pt x="138" y="130"/>
                    <a:pt x="137" y="131"/>
                    <a:pt x="136" y="132"/>
                  </a:cubicBezTo>
                  <a:cubicBezTo>
                    <a:pt x="135" y="133"/>
                    <a:pt x="136" y="134"/>
                    <a:pt x="136" y="136"/>
                  </a:cubicBezTo>
                  <a:cubicBezTo>
                    <a:pt x="136" y="137"/>
                    <a:pt x="137" y="139"/>
                    <a:pt x="137" y="140"/>
                  </a:cubicBezTo>
                  <a:cubicBezTo>
                    <a:pt x="137" y="145"/>
                    <a:pt x="134" y="147"/>
                    <a:pt x="132" y="149"/>
                  </a:cubicBezTo>
                  <a:cubicBezTo>
                    <a:pt x="131" y="149"/>
                    <a:pt x="131" y="150"/>
                    <a:pt x="130" y="150"/>
                  </a:cubicBezTo>
                  <a:cubicBezTo>
                    <a:pt x="130" y="151"/>
                    <a:pt x="130" y="153"/>
                    <a:pt x="129" y="155"/>
                  </a:cubicBezTo>
                  <a:cubicBezTo>
                    <a:pt x="127" y="159"/>
                    <a:pt x="123" y="168"/>
                    <a:pt x="124" y="172"/>
                  </a:cubicBezTo>
                  <a:cubicBezTo>
                    <a:pt x="124" y="175"/>
                    <a:pt x="125" y="180"/>
                    <a:pt x="119" y="181"/>
                  </a:cubicBezTo>
                  <a:cubicBezTo>
                    <a:pt x="119" y="181"/>
                    <a:pt x="119" y="181"/>
                    <a:pt x="119" y="181"/>
                  </a:cubicBezTo>
                  <a:cubicBezTo>
                    <a:pt x="118" y="182"/>
                    <a:pt x="116" y="183"/>
                    <a:pt x="113" y="183"/>
                  </a:cubicBezTo>
                  <a:cubicBezTo>
                    <a:pt x="111" y="182"/>
                    <a:pt x="110" y="180"/>
                    <a:pt x="109" y="179"/>
                  </a:cubicBezTo>
                  <a:cubicBezTo>
                    <a:pt x="109" y="179"/>
                    <a:pt x="109" y="179"/>
                    <a:pt x="109" y="178"/>
                  </a:cubicBezTo>
                  <a:cubicBezTo>
                    <a:pt x="108" y="177"/>
                    <a:pt x="106" y="175"/>
                    <a:pt x="105" y="175"/>
                  </a:cubicBezTo>
                  <a:cubicBezTo>
                    <a:pt x="103" y="175"/>
                    <a:pt x="100" y="175"/>
                    <a:pt x="98" y="176"/>
                  </a:cubicBezTo>
                  <a:cubicBezTo>
                    <a:pt x="97" y="176"/>
                    <a:pt x="98" y="178"/>
                    <a:pt x="98" y="180"/>
                  </a:cubicBezTo>
                  <a:cubicBezTo>
                    <a:pt x="98" y="180"/>
                    <a:pt x="98" y="180"/>
                    <a:pt x="98" y="180"/>
                  </a:cubicBezTo>
                  <a:cubicBezTo>
                    <a:pt x="98" y="185"/>
                    <a:pt x="98" y="198"/>
                    <a:pt x="97" y="203"/>
                  </a:cubicBezTo>
                  <a:cubicBezTo>
                    <a:pt x="97" y="204"/>
                    <a:pt x="97" y="206"/>
                    <a:pt x="95" y="208"/>
                  </a:cubicBezTo>
                  <a:cubicBezTo>
                    <a:pt x="93" y="209"/>
                    <a:pt x="91" y="209"/>
                    <a:pt x="90" y="208"/>
                  </a:cubicBezTo>
                  <a:cubicBezTo>
                    <a:pt x="89" y="208"/>
                    <a:pt x="88" y="208"/>
                    <a:pt x="86" y="208"/>
                  </a:cubicBezTo>
                  <a:cubicBezTo>
                    <a:pt x="81" y="209"/>
                    <a:pt x="79" y="208"/>
                    <a:pt x="77" y="206"/>
                  </a:cubicBezTo>
                  <a:cubicBezTo>
                    <a:pt x="76" y="206"/>
                    <a:pt x="76" y="206"/>
                    <a:pt x="76" y="206"/>
                  </a:cubicBezTo>
                  <a:cubicBezTo>
                    <a:pt x="76" y="206"/>
                    <a:pt x="76" y="206"/>
                    <a:pt x="76" y="206"/>
                  </a:cubicBezTo>
                  <a:cubicBezTo>
                    <a:pt x="75" y="207"/>
                    <a:pt x="74" y="207"/>
                    <a:pt x="73" y="208"/>
                  </a:cubicBezTo>
                  <a:cubicBezTo>
                    <a:pt x="71" y="209"/>
                    <a:pt x="66" y="217"/>
                    <a:pt x="63" y="223"/>
                  </a:cubicBezTo>
                  <a:cubicBezTo>
                    <a:pt x="61" y="228"/>
                    <a:pt x="56" y="229"/>
                    <a:pt x="53" y="230"/>
                  </a:cubicBezTo>
                  <a:cubicBezTo>
                    <a:pt x="52" y="230"/>
                    <a:pt x="51" y="230"/>
                    <a:pt x="50" y="231"/>
                  </a:cubicBezTo>
                  <a:cubicBezTo>
                    <a:pt x="49" y="231"/>
                    <a:pt x="49" y="231"/>
                    <a:pt x="49" y="231"/>
                  </a:cubicBezTo>
                  <a:cubicBezTo>
                    <a:pt x="46" y="233"/>
                    <a:pt x="45" y="234"/>
                    <a:pt x="42" y="237"/>
                  </a:cubicBezTo>
                  <a:cubicBezTo>
                    <a:pt x="40" y="238"/>
                    <a:pt x="40" y="239"/>
                    <a:pt x="40" y="240"/>
                  </a:cubicBezTo>
                  <a:cubicBezTo>
                    <a:pt x="39" y="242"/>
                    <a:pt x="38" y="244"/>
                    <a:pt x="36" y="245"/>
                  </a:cubicBezTo>
                  <a:cubicBezTo>
                    <a:pt x="33" y="246"/>
                    <a:pt x="30" y="246"/>
                    <a:pt x="27" y="246"/>
                  </a:cubicBezTo>
                  <a:cubicBezTo>
                    <a:pt x="25" y="246"/>
                    <a:pt x="23" y="246"/>
                    <a:pt x="22" y="246"/>
                  </a:cubicBezTo>
                  <a:cubicBezTo>
                    <a:pt x="21" y="246"/>
                    <a:pt x="21" y="246"/>
                    <a:pt x="21" y="246"/>
                  </a:cubicBezTo>
                  <a:cubicBezTo>
                    <a:pt x="20" y="247"/>
                    <a:pt x="20" y="249"/>
                    <a:pt x="20" y="249"/>
                  </a:cubicBezTo>
                  <a:cubicBezTo>
                    <a:pt x="20" y="250"/>
                    <a:pt x="21" y="251"/>
                    <a:pt x="21" y="251"/>
                  </a:cubicBezTo>
                  <a:cubicBezTo>
                    <a:pt x="21" y="251"/>
                    <a:pt x="21" y="251"/>
                    <a:pt x="21" y="251"/>
                  </a:cubicBezTo>
                  <a:cubicBezTo>
                    <a:pt x="22" y="252"/>
                    <a:pt x="23" y="252"/>
                    <a:pt x="23" y="253"/>
                  </a:cubicBezTo>
                  <a:cubicBezTo>
                    <a:pt x="24" y="253"/>
                    <a:pt x="24" y="253"/>
                    <a:pt x="24" y="253"/>
                  </a:cubicBezTo>
                  <a:cubicBezTo>
                    <a:pt x="27" y="256"/>
                    <a:pt x="27" y="256"/>
                    <a:pt x="30" y="259"/>
                  </a:cubicBezTo>
                  <a:cubicBezTo>
                    <a:pt x="31" y="260"/>
                    <a:pt x="31" y="260"/>
                    <a:pt x="31" y="260"/>
                  </a:cubicBezTo>
                  <a:cubicBezTo>
                    <a:pt x="32" y="262"/>
                    <a:pt x="34" y="264"/>
                    <a:pt x="33" y="267"/>
                  </a:cubicBezTo>
                  <a:cubicBezTo>
                    <a:pt x="32" y="270"/>
                    <a:pt x="29" y="270"/>
                    <a:pt x="28" y="270"/>
                  </a:cubicBezTo>
                  <a:cubicBezTo>
                    <a:pt x="27" y="270"/>
                    <a:pt x="27" y="271"/>
                    <a:pt x="26" y="271"/>
                  </a:cubicBezTo>
                  <a:cubicBezTo>
                    <a:pt x="23" y="273"/>
                    <a:pt x="20" y="272"/>
                    <a:pt x="18" y="271"/>
                  </a:cubicBezTo>
                  <a:cubicBezTo>
                    <a:pt x="17" y="270"/>
                    <a:pt x="16" y="270"/>
                    <a:pt x="15" y="269"/>
                  </a:cubicBezTo>
                  <a:cubicBezTo>
                    <a:pt x="10" y="267"/>
                    <a:pt x="9" y="264"/>
                    <a:pt x="9" y="261"/>
                  </a:cubicBezTo>
                  <a:cubicBezTo>
                    <a:pt x="9" y="260"/>
                    <a:pt x="9" y="259"/>
                    <a:pt x="9" y="259"/>
                  </a:cubicBezTo>
                  <a:cubicBezTo>
                    <a:pt x="9" y="259"/>
                    <a:pt x="9" y="259"/>
                    <a:pt x="9" y="258"/>
                  </a:cubicBezTo>
                  <a:cubicBezTo>
                    <a:pt x="9" y="258"/>
                    <a:pt x="9" y="258"/>
                    <a:pt x="9" y="258"/>
                  </a:cubicBezTo>
                  <a:cubicBezTo>
                    <a:pt x="8" y="259"/>
                    <a:pt x="6" y="259"/>
                    <a:pt x="5" y="258"/>
                  </a:cubicBezTo>
                  <a:cubicBezTo>
                    <a:pt x="3" y="258"/>
                    <a:pt x="3" y="258"/>
                    <a:pt x="2" y="260"/>
                  </a:cubicBezTo>
                  <a:cubicBezTo>
                    <a:pt x="1" y="261"/>
                    <a:pt x="1" y="262"/>
                    <a:pt x="0" y="262"/>
                  </a:cubicBezTo>
                  <a:cubicBezTo>
                    <a:pt x="0" y="263"/>
                    <a:pt x="0" y="267"/>
                    <a:pt x="0" y="270"/>
                  </a:cubicBezTo>
                  <a:cubicBezTo>
                    <a:pt x="0" y="273"/>
                    <a:pt x="0" y="277"/>
                    <a:pt x="0" y="279"/>
                  </a:cubicBezTo>
                  <a:cubicBezTo>
                    <a:pt x="0" y="279"/>
                    <a:pt x="0" y="279"/>
                    <a:pt x="0" y="279"/>
                  </a:cubicBezTo>
                  <a:cubicBezTo>
                    <a:pt x="1" y="280"/>
                    <a:pt x="3" y="281"/>
                    <a:pt x="4" y="283"/>
                  </a:cubicBezTo>
                  <a:cubicBezTo>
                    <a:pt x="5" y="285"/>
                    <a:pt x="5" y="287"/>
                    <a:pt x="5" y="289"/>
                  </a:cubicBezTo>
                  <a:cubicBezTo>
                    <a:pt x="4" y="290"/>
                    <a:pt x="4" y="291"/>
                    <a:pt x="5" y="292"/>
                  </a:cubicBezTo>
                  <a:cubicBezTo>
                    <a:pt x="5" y="293"/>
                    <a:pt x="5" y="293"/>
                    <a:pt x="6" y="294"/>
                  </a:cubicBezTo>
                  <a:cubicBezTo>
                    <a:pt x="7" y="294"/>
                    <a:pt x="8" y="295"/>
                    <a:pt x="9" y="296"/>
                  </a:cubicBezTo>
                  <a:cubicBezTo>
                    <a:pt x="12" y="299"/>
                    <a:pt x="13" y="303"/>
                    <a:pt x="13" y="305"/>
                  </a:cubicBezTo>
                  <a:cubicBezTo>
                    <a:pt x="13" y="305"/>
                    <a:pt x="13" y="305"/>
                    <a:pt x="13" y="305"/>
                  </a:cubicBezTo>
                  <a:cubicBezTo>
                    <a:pt x="13" y="305"/>
                    <a:pt x="14" y="306"/>
                    <a:pt x="15" y="306"/>
                  </a:cubicBezTo>
                  <a:cubicBezTo>
                    <a:pt x="18" y="307"/>
                    <a:pt x="21" y="308"/>
                    <a:pt x="25" y="310"/>
                  </a:cubicBezTo>
                  <a:cubicBezTo>
                    <a:pt x="29" y="312"/>
                    <a:pt x="31" y="313"/>
                    <a:pt x="32" y="315"/>
                  </a:cubicBezTo>
                  <a:cubicBezTo>
                    <a:pt x="32" y="315"/>
                    <a:pt x="32" y="315"/>
                    <a:pt x="32" y="315"/>
                  </a:cubicBezTo>
                  <a:cubicBezTo>
                    <a:pt x="33" y="316"/>
                    <a:pt x="37" y="316"/>
                    <a:pt x="43" y="314"/>
                  </a:cubicBezTo>
                  <a:cubicBezTo>
                    <a:pt x="44" y="314"/>
                    <a:pt x="45" y="314"/>
                    <a:pt x="45" y="314"/>
                  </a:cubicBezTo>
                  <a:cubicBezTo>
                    <a:pt x="47" y="313"/>
                    <a:pt x="48" y="313"/>
                    <a:pt x="49" y="312"/>
                  </a:cubicBezTo>
                  <a:cubicBezTo>
                    <a:pt x="49" y="311"/>
                    <a:pt x="50" y="311"/>
                    <a:pt x="50" y="311"/>
                  </a:cubicBezTo>
                  <a:cubicBezTo>
                    <a:pt x="52" y="309"/>
                    <a:pt x="54" y="309"/>
                    <a:pt x="56" y="308"/>
                  </a:cubicBezTo>
                  <a:cubicBezTo>
                    <a:pt x="57" y="308"/>
                    <a:pt x="58" y="308"/>
                    <a:pt x="59" y="308"/>
                  </a:cubicBezTo>
                  <a:cubicBezTo>
                    <a:pt x="61" y="305"/>
                    <a:pt x="66" y="303"/>
                    <a:pt x="69" y="303"/>
                  </a:cubicBezTo>
                  <a:cubicBezTo>
                    <a:pt x="71" y="303"/>
                    <a:pt x="72" y="304"/>
                    <a:pt x="73" y="305"/>
                  </a:cubicBezTo>
                  <a:cubicBezTo>
                    <a:pt x="74" y="305"/>
                    <a:pt x="74" y="305"/>
                    <a:pt x="74" y="305"/>
                  </a:cubicBezTo>
                  <a:cubicBezTo>
                    <a:pt x="79" y="305"/>
                    <a:pt x="84" y="308"/>
                    <a:pt x="87" y="311"/>
                  </a:cubicBezTo>
                  <a:cubicBezTo>
                    <a:pt x="89" y="314"/>
                    <a:pt x="94" y="320"/>
                    <a:pt x="98" y="325"/>
                  </a:cubicBezTo>
                  <a:cubicBezTo>
                    <a:pt x="98" y="326"/>
                    <a:pt x="99" y="327"/>
                    <a:pt x="99" y="328"/>
                  </a:cubicBezTo>
                  <a:cubicBezTo>
                    <a:pt x="101" y="331"/>
                    <a:pt x="102" y="332"/>
                    <a:pt x="101" y="335"/>
                  </a:cubicBezTo>
                  <a:cubicBezTo>
                    <a:pt x="101" y="336"/>
                    <a:pt x="101" y="337"/>
                    <a:pt x="101" y="338"/>
                  </a:cubicBezTo>
                  <a:cubicBezTo>
                    <a:pt x="100" y="339"/>
                    <a:pt x="100" y="342"/>
                    <a:pt x="100" y="346"/>
                  </a:cubicBezTo>
                  <a:cubicBezTo>
                    <a:pt x="100" y="349"/>
                    <a:pt x="100" y="350"/>
                    <a:pt x="101" y="351"/>
                  </a:cubicBezTo>
                  <a:cubicBezTo>
                    <a:pt x="102" y="353"/>
                    <a:pt x="103" y="354"/>
                    <a:pt x="104" y="357"/>
                  </a:cubicBezTo>
                  <a:cubicBezTo>
                    <a:pt x="105" y="362"/>
                    <a:pt x="101" y="365"/>
                    <a:pt x="98" y="367"/>
                  </a:cubicBezTo>
                  <a:cubicBezTo>
                    <a:pt x="97" y="368"/>
                    <a:pt x="95" y="369"/>
                    <a:pt x="94" y="370"/>
                  </a:cubicBezTo>
                  <a:cubicBezTo>
                    <a:pt x="94" y="371"/>
                    <a:pt x="94" y="371"/>
                    <a:pt x="94" y="371"/>
                  </a:cubicBezTo>
                  <a:cubicBezTo>
                    <a:pt x="94" y="372"/>
                    <a:pt x="95" y="373"/>
                    <a:pt x="96" y="375"/>
                  </a:cubicBezTo>
                  <a:cubicBezTo>
                    <a:pt x="96" y="376"/>
                    <a:pt x="96" y="376"/>
                    <a:pt x="97" y="377"/>
                  </a:cubicBezTo>
                  <a:cubicBezTo>
                    <a:pt x="98" y="378"/>
                    <a:pt x="99" y="379"/>
                    <a:pt x="100" y="381"/>
                  </a:cubicBezTo>
                  <a:cubicBezTo>
                    <a:pt x="101" y="382"/>
                    <a:pt x="101" y="384"/>
                    <a:pt x="101" y="385"/>
                  </a:cubicBezTo>
                  <a:cubicBezTo>
                    <a:pt x="101" y="385"/>
                    <a:pt x="101" y="386"/>
                    <a:pt x="101" y="386"/>
                  </a:cubicBezTo>
                  <a:cubicBezTo>
                    <a:pt x="101" y="386"/>
                    <a:pt x="102" y="386"/>
                    <a:pt x="102" y="387"/>
                  </a:cubicBezTo>
                  <a:cubicBezTo>
                    <a:pt x="104" y="387"/>
                    <a:pt x="106" y="388"/>
                    <a:pt x="108" y="391"/>
                  </a:cubicBezTo>
                  <a:cubicBezTo>
                    <a:pt x="110" y="395"/>
                    <a:pt x="107" y="398"/>
                    <a:pt x="104" y="401"/>
                  </a:cubicBezTo>
                  <a:cubicBezTo>
                    <a:pt x="103" y="403"/>
                    <a:pt x="102" y="404"/>
                    <a:pt x="102" y="405"/>
                  </a:cubicBezTo>
                  <a:cubicBezTo>
                    <a:pt x="101" y="408"/>
                    <a:pt x="102" y="414"/>
                    <a:pt x="103" y="417"/>
                  </a:cubicBezTo>
                  <a:cubicBezTo>
                    <a:pt x="103" y="418"/>
                    <a:pt x="104" y="418"/>
                    <a:pt x="104" y="418"/>
                  </a:cubicBezTo>
                  <a:cubicBezTo>
                    <a:pt x="105" y="419"/>
                    <a:pt x="105" y="420"/>
                    <a:pt x="106" y="423"/>
                  </a:cubicBezTo>
                  <a:cubicBezTo>
                    <a:pt x="107" y="427"/>
                    <a:pt x="107" y="429"/>
                    <a:pt x="107" y="432"/>
                  </a:cubicBezTo>
                  <a:cubicBezTo>
                    <a:pt x="107" y="433"/>
                    <a:pt x="106" y="435"/>
                    <a:pt x="106" y="437"/>
                  </a:cubicBezTo>
                  <a:cubicBezTo>
                    <a:pt x="106" y="438"/>
                    <a:pt x="106" y="438"/>
                    <a:pt x="106" y="439"/>
                  </a:cubicBezTo>
                  <a:cubicBezTo>
                    <a:pt x="107" y="439"/>
                    <a:pt x="108" y="440"/>
                    <a:pt x="109" y="442"/>
                  </a:cubicBezTo>
                  <a:cubicBezTo>
                    <a:pt x="112" y="447"/>
                    <a:pt x="112" y="449"/>
                    <a:pt x="112" y="453"/>
                  </a:cubicBezTo>
                  <a:cubicBezTo>
                    <a:pt x="112" y="455"/>
                    <a:pt x="112" y="455"/>
                    <a:pt x="113" y="458"/>
                  </a:cubicBezTo>
                  <a:cubicBezTo>
                    <a:pt x="113" y="458"/>
                    <a:pt x="114" y="459"/>
                    <a:pt x="114" y="460"/>
                  </a:cubicBezTo>
                  <a:cubicBezTo>
                    <a:pt x="116" y="464"/>
                    <a:pt x="116" y="465"/>
                    <a:pt x="116" y="469"/>
                  </a:cubicBezTo>
                  <a:cubicBezTo>
                    <a:pt x="116" y="469"/>
                    <a:pt x="116" y="470"/>
                    <a:pt x="116" y="471"/>
                  </a:cubicBezTo>
                  <a:cubicBezTo>
                    <a:pt x="116" y="472"/>
                    <a:pt x="116" y="474"/>
                    <a:pt x="116" y="475"/>
                  </a:cubicBezTo>
                  <a:cubicBezTo>
                    <a:pt x="116" y="476"/>
                    <a:pt x="116" y="476"/>
                    <a:pt x="116" y="477"/>
                  </a:cubicBezTo>
                  <a:cubicBezTo>
                    <a:pt x="117" y="478"/>
                    <a:pt x="117" y="478"/>
                    <a:pt x="117" y="479"/>
                  </a:cubicBezTo>
                  <a:cubicBezTo>
                    <a:pt x="118" y="480"/>
                    <a:pt x="118" y="481"/>
                    <a:pt x="118" y="484"/>
                  </a:cubicBezTo>
                  <a:cubicBezTo>
                    <a:pt x="119" y="485"/>
                    <a:pt x="119" y="487"/>
                    <a:pt x="119" y="489"/>
                  </a:cubicBezTo>
                  <a:cubicBezTo>
                    <a:pt x="119" y="491"/>
                    <a:pt x="118" y="493"/>
                    <a:pt x="119" y="495"/>
                  </a:cubicBezTo>
                  <a:cubicBezTo>
                    <a:pt x="119" y="495"/>
                    <a:pt x="119" y="496"/>
                    <a:pt x="121" y="497"/>
                  </a:cubicBezTo>
                  <a:cubicBezTo>
                    <a:pt x="122" y="498"/>
                    <a:pt x="123" y="499"/>
                    <a:pt x="124" y="500"/>
                  </a:cubicBezTo>
                  <a:cubicBezTo>
                    <a:pt x="127" y="503"/>
                    <a:pt x="127" y="511"/>
                    <a:pt x="124" y="532"/>
                  </a:cubicBezTo>
                  <a:cubicBezTo>
                    <a:pt x="123" y="535"/>
                    <a:pt x="123" y="537"/>
                    <a:pt x="123" y="538"/>
                  </a:cubicBezTo>
                  <a:cubicBezTo>
                    <a:pt x="123" y="542"/>
                    <a:pt x="122" y="585"/>
                    <a:pt x="122" y="590"/>
                  </a:cubicBezTo>
                  <a:cubicBezTo>
                    <a:pt x="122" y="595"/>
                    <a:pt x="122" y="597"/>
                    <a:pt x="119" y="599"/>
                  </a:cubicBezTo>
                  <a:cubicBezTo>
                    <a:pt x="119" y="599"/>
                    <a:pt x="119" y="599"/>
                    <a:pt x="118" y="600"/>
                  </a:cubicBezTo>
                  <a:cubicBezTo>
                    <a:pt x="117" y="601"/>
                    <a:pt x="114" y="602"/>
                    <a:pt x="111" y="604"/>
                  </a:cubicBezTo>
                  <a:cubicBezTo>
                    <a:pt x="111" y="604"/>
                    <a:pt x="110" y="604"/>
                    <a:pt x="110" y="604"/>
                  </a:cubicBezTo>
                  <a:cubicBezTo>
                    <a:pt x="114" y="605"/>
                    <a:pt x="118" y="609"/>
                    <a:pt x="120" y="612"/>
                  </a:cubicBezTo>
                  <a:cubicBezTo>
                    <a:pt x="121" y="614"/>
                    <a:pt x="122" y="614"/>
                    <a:pt x="124" y="616"/>
                  </a:cubicBezTo>
                  <a:cubicBezTo>
                    <a:pt x="124" y="617"/>
                    <a:pt x="125" y="618"/>
                    <a:pt x="126" y="619"/>
                  </a:cubicBezTo>
                  <a:cubicBezTo>
                    <a:pt x="132" y="624"/>
                    <a:pt x="135" y="629"/>
                    <a:pt x="136" y="633"/>
                  </a:cubicBezTo>
                  <a:cubicBezTo>
                    <a:pt x="136" y="635"/>
                    <a:pt x="136" y="636"/>
                    <a:pt x="136" y="637"/>
                  </a:cubicBezTo>
                  <a:cubicBezTo>
                    <a:pt x="139" y="636"/>
                    <a:pt x="142" y="635"/>
                    <a:pt x="143" y="634"/>
                  </a:cubicBezTo>
                  <a:cubicBezTo>
                    <a:pt x="143" y="634"/>
                    <a:pt x="143" y="633"/>
                    <a:pt x="143" y="633"/>
                  </a:cubicBezTo>
                  <a:cubicBezTo>
                    <a:pt x="146" y="629"/>
                    <a:pt x="149" y="629"/>
                    <a:pt x="153" y="631"/>
                  </a:cubicBezTo>
                  <a:cubicBezTo>
                    <a:pt x="155" y="632"/>
                    <a:pt x="158" y="635"/>
                    <a:pt x="163" y="638"/>
                  </a:cubicBezTo>
                  <a:cubicBezTo>
                    <a:pt x="168" y="642"/>
                    <a:pt x="175" y="647"/>
                    <a:pt x="178" y="649"/>
                  </a:cubicBezTo>
                  <a:cubicBezTo>
                    <a:pt x="181" y="650"/>
                    <a:pt x="193" y="652"/>
                    <a:pt x="200" y="653"/>
                  </a:cubicBezTo>
                  <a:cubicBezTo>
                    <a:pt x="203" y="654"/>
                    <a:pt x="206" y="654"/>
                    <a:pt x="208" y="655"/>
                  </a:cubicBezTo>
                  <a:cubicBezTo>
                    <a:pt x="211" y="656"/>
                    <a:pt x="219" y="657"/>
                    <a:pt x="223" y="658"/>
                  </a:cubicBezTo>
                  <a:cubicBezTo>
                    <a:pt x="225" y="658"/>
                    <a:pt x="226" y="658"/>
                    <a:pt x="226" y="658"/>
                  </a:cubicBezTo>
                  <a:cubicBezTo>
                    <a:pt x="231" y="659"/>
                    <a:pt x="233" y="661"/>
                    <a:pt x="235" y="664"/>
                  </a:cubicBezTo>
                  <a:cubicBezTo>
                    <a:pt x="236" y="665"/>
                    <a:pt x="236" y="665"/>
                    <a:pt x="236" y="665"/>
                  </a:cubicBezTo>
                  <a:cubicBezTo>
                    <a:pt x="237" y="666"/>
                    <a:pt x="238" y="668"/>
                    <a:pt x="239" y="670"/>
                  </a:cubicBezTo>
                  <a:cubicBezTo>
                    <a:pt x="241" y="668"/>
                    <a:pt x="243" y="667"/>
                    <a:pt x="246" y="667"/>
                  </a:cubicBezTo>
                  <a:cubicBezTo>
                    <a:pt x="248" y="668"/>
                    <a:pt x="249" y="668"/>
                    <a:pt x="250" y="669"/>
                  </a:cubicBezTo>
                  <a:cubicBezTo>
                    <a:pt x="251" y="670"/>
                    <a:pt x="251" y="670"/>
                    <a:pt x="253" y="671"/>
                  </a:cubicBezTo>
                  <a:cubicBezTo>
                    <a:pt x="255" y="671"/>
                    <a:pt x="259" y="671"/>
                    <a:pt x="272" y="670"/>
                  </a:cubicBezTo>
                  <a:cubicBezTo>
                    <a:pt x="273" y="670"/>
                    <a:pt x="273" y="670"/>
                    <a:pt x="273" y="670"/>
                  </a:cubicBezTo>
                  <a:cubicBezTo>
                    <a:pt x="275" y="670"/>
                    <a:pt x="280" y="670"/>
                    <a:pt x="281" y="677"/>
                  </a:cubicBezTo>
                  <a:cubicBezTo>
                    <a:pt x="281" y="678"/>
                    <a:pt x="281" y="679"/>
                    <a:pt x="281" y="681"/>
                  </a:cubicBezTo>
                  <a:cubicBezTo>
                    <a:pt x="281" y="682"/>
                    <a:pt x="281" y="684"/>
                    <a:pt x="282" y="686"/>
                  </a:cubicBezTo>
                  <a:cubicBezTo>
                    <a:pt x="282" y="687"/>
                    <a:pt x="283" y="688"/>
                    <a:pt x="284" y="690"/>
                  </a:cubicBezTo>
                  <a:cubicBezTo>
                    <a:pt x="284" y="690"/>
                    <a:pt x="285" y="691"/>
                    <a:pt x="285" y="692"/>
                  </a:cubicBezTo>
                  <a:cubicBezTo>
                    <a:pt x="287" y="695"/>
                    <a:pt x="288" y="700"/>
                    <a:pt x="287" y="704"/>
                  </a:cubicBezTo>
                  <a:cubicBezTo>
                    <a:pt x="286" y="706"/>
                    <a:pt x="284" y="708"/>
                    <a:pt x="283" y="709"/>
                  </a:cubicBezTo>
                  <a:cubicBezTo>
                    <a:pt x="282" y="711"/>
                    <a:pt x="281" y="711"/>
                    <a:pt x="281" y="712"/>
                  </a:cubicBezTo>
                  <a:cubicBezTo>
                    <a:pt x="281" y="714"/>
                    <a:pt x="281" y="715"/>
                    <a:pt x="281" y="716"/>
                  </a:cubicBezTo>
                  <a:cubicBezTo>
                    <a:pt x="282" y="717"/>
                    <a:pt x="283" y="718"/>
                    <a:pt x="283" y="720"/>
                  </a:cubicBezTo>
                  <a:cubicBezTo>
                    <a:pt x="283" y="724"/>
                    <a:pt x="281" y="729"/>
                    <a:pt x="280" y="731"/>
                  </a:cubicBezTo>
                  <a:cubicBezTo>
                    <a:pt x="280" y="732"/>
                    <a:pt x="280" y="732"/>
                    <a:pt x="280" y="732"/>
                  </a:cubicBezTo>
                  <a:cubicBezTo>
                    <a:pt x="279" y="733"/>
                    <a:pt x="279" y="733"/>
                    <a:pt x="279" y="733"/>
                  </a:cubicBezTo>
                  <a:cubicBezTo>
                    <a:pt x="278" y="733"/>
                    <a:pt x="278" y="733"/>
                    <a:pt x="271" y="737"/>
                  </a:cubicBezTo>
                  <a:cubicBezTo>
                    <a:pt x="264" y="740"/>
                    <a:pt x="252" y="746"/>
                    <a:pt x="250" y="748"/>
                  </a:cubicBezTo>
                  <a:cubicBezTo>
                    <a:pt x="248" y="749"/>
                    <a:pt x="247" y="749"/>
                    <a:pt x="246" y="750"/>
                  </a:cubicBezTo>
                  <a:cubicBezTo>
                    <a:pt x="246" y="751"/>
                    <a:pt x="248" y="753"/>
                    <a:pt x="249" y="754"/>
                  </a:cubicBezTo>
                  <a:cubicBezTo>
                    <a:pt x="250" y="756"/>
                    <a:pt x="250" y="756"/>
                    <a:pt x="250" y="756"/>
                  </a:cubicBezTo>
                  <a:cubicBezTo>
                    <a:pt x="250" y="758"/>
                    <a:pt x="250" y="758"/>
                    <a:pt x="250" y="758"/>
                  </a:cubicBezTo>
                  <a:cubicBezTo>
                    <a:pt x="250" y="758"/>
                    <a:pt x="249" y="760"/>
                    <a:pt x="249" y="762"/>
                  </a:cubicBezTo>
                  <a:cubicBezTo>
                    <a:pt x="249" y="763"/>
                    <a:pt x="249" y="763"/>
                    <a:pt x="249" y="763"/>
                  </a:cubicBezTo>
                  <a:cubicBezTo>
                    <a:pt x="250" y="764"/>
                    <a:pt x="251" y="766"/>
                    <a:pt x="252" y="769"/>
                  </a:cubicBezTo>
                  <a:cubicBezTo>
                    <a:pt x="252" y="771"/>
                    <a:pt x="251" y="773"/>
                    <a:pt x="250" y="775"/>
                  </a:cubicBezTo>
                  <a:cubicBezTo>
                    <a:pt x="250" y="776"/>
                    <a:pt x="249" y="776"/>
                    <a:pt x="249" y="777"/>
                  </a:cubicBezTo>
                  <a:cubicBezTo>
                    <a:pt x="249" y="779"/>
                    <a:pt x="249" y="780"/>
                    <a:pt x="249" y="781"/>
                  </a:cubicBezTo>
                  <a:cubicBezTo>
                    <a:pt x="249" y="782"/>
                    <a:pt x="249" y="782"/>
                    <a:pt x="250" y="783"/>
                  </a:cubicBezTo>
                  <a:cubicBezTo>
                    <a:pt x="251" y="785"/>
                    <a:pt x="251" y="786"/>
                    <a:pt x="252" y="787"/>
                  </a:cubicBezTo>
                  <a:cubicBezTo>
                    <a:pt x="252" y="789"/>
                    <a:pt x="252" y="789"/>
                    <a:pt x="253" y="790"/>
                  </a:cubicBezTo>
                  <a:cubicBezTo>
                    <a:pt x="255" y="790"/>
                    <a:pt x="256" y="790"/>
                    <a:pt x="258" y="790"/>
                  </a:cubicBezTo>
                  <a:cubicBezTo>
                    <a:pt x="259" y="790"/>
                    <a:pt x="261" y="789"/>
                    <a:pt x="263" y="790"/>
                  </a:cubicBezTo>
                  <a:cubicBezTo>
                    <a:pt x="266" y="790"/>
                    <a:pt x="268" y="792"/>
                    <a:pt x="269" y="793"/>
                  </a:cubicBezTo>
                  <a:cubicBezTo>
                    <a:pt x="270" y="793"/>
                    <a:pt x="272" y="792"/>
                    <a:pt x="274" y="793"/>
                  </a:cubicBezTo>
                  <a:cubicBezTo>
                    <a:pt x="276" y="794"/>
                    <a:pt x="278" y="796"/>
                    <a:pt x="281" y="798"/>
                  </a:cubicBezTo>
                  <a:cubicBezTo>
                    <a:pt x="282" y="799"/>
                    <a:pt x="284" y="801"/>
                    <a:pt x="285" y="802"/>
                  </a:cubicBezTo>
                  <a:cubicBezTo>
                    <a:pt x="285" y="802"/>
                    <a:pt x="286" y="801"/>
                    <a:pt x="287" y="801"/>
                  </a:cubicBezTo>
                  <a:cubicBezTo>
                    <a:pt x="289" y="800"/>
                    <a:pt x="292" y="799"/>
                    <a:pt x="295" y="800"/>
                  </a:cubicBezTo>
                  <a:cubicBezTo>
                    <a:pt x="297" y="801"/>
                    <a:pt x="307" y="806"/>
                    <a:pt x="316" y="811"/>
                  </a:cubicBezTo>
                  <a:cubicBezTo>
                    <a:pt x="317" y="812"/>
                    <a:pt x="317" y="812"/>
                    <a:pt x="317" y="812"/>
                  </a:cubicBezTo>
                  <a:cubicBezTo>
                    <a:pt x="318" y="812"/>
                    <a:pt x="323" y="813"/>
                    <a:pt x="348" y="813"/>
                  </a:cubicBezTo>
                  <a:cubicBezTo>
                    <a:pt x="349" y="813"/>
                    <a:pt x="349" y="813"/>
                    <a:pt x="349" y="813"/>
                  </a:cubicBezTo>
                  <a:cubicBezTo>
                    <a:pt x="352" y="813"/>
                    <a:pt x="354" y="814"/>
                    <a:pt x="355" y="816"/>
                  </a:cubicBezTo>
                  <a:cubicBezTo>
                    <a:pt x="356" y="816"/>
                    <a:pt x="356" y="817"/>
                    <a:pt x="357" y="817"/>
                  </a:cubicBezTo>
                  <a:cubicBezTo>
                    <a:pt x="357" y="817"/>
                    <a:pt x="358" y="817"/>
                    <a:pt x="358" y="817"/>
                  </a:cubicBezTo>
                  <a:cubicBezTo>
                    <a:pt x="360" y="817"/>
                    <a:pt x="362" y="817"/>
                    <a:pt x="365" y="819"/>
                  </a:cubicBezTo>
                  <a:cubicBezTo>
                    <a:pt x="368" y="823"/>
                    <a:pt x="368" y="827"/>
                    <a:pt x="368" y="831"/>
                  </a:cubicBezTo>
                  <a:cubicBezTo>
                    <a:pt x="368" y="831"/>
                    <a:pt x="368" y="831"/>
                    <a:pt x="369" y="830"/>
                  </a:cubicBezTo>
                  <a:cubicBezTo>
                    <a:pt x="371" y="830"/>
                    <a:pt x="374" y="830"/>
                    <a:pt x="378" y="833"/>
                  </a:cubicBezTo>
                  <a:cubicBezTo>
                    <a:pt x="380" y="834"/>
                    <a:pt x="381" y="835"/>
                    <a:pt x="382" y="836"/>
                  </a:cubicBezTo>
                  <a:cubicBezTo>
                    <a:pt x="383" y="838"/>
                    <a:pt x="383" y="838"/>
                    <a:pt x="385" y="838"/>
                  </a:cubicBezTo>
                  <a:cubicBezTo>
                    <a:pt x="388" y="837"/>
                    <a:pt x="389" y="837"/>
                    <a:pt x="391" y="836"/>
                  </a:cubicBezTo>
                  <a:cubicBezTo>
                    <a:pt x="391" y="835"/>
                    <a:pt x="393" y="835"/>
                    <a:pt x="394" y="834"/>
                  </a:cubicBezTo>
                  <a:cubicBezTo>
                    <a:pt x="397" y="833"/>
                    <a:pt x="402" y="831"/>
                    <a:pt x="406" y="830"/>
                  </a:cubicBezTo>
                  <a:cubicBezTo>
                    <a:pt x="407" y="830"/>
                    <a:pt x="408" y="830"/>
                    <a:pt x="409" y="829"/>
                  </a:cubicBezTo>
                  <a:cubicBezTo>
                    <a:pt x="410" y="829"/>
                    <a:pt x="411" y="829"/>
                    <a:pt x="412" y="828"/>
                  </a:cubicBezTo>
                  <a:cubicBezTo>
                    <a:pt x="414" y="827"/>
                    <a:pt x="417" y="826"/>
                    <a:pt x="420" y="826"/>
                  </a:cubicBezTo>
                  <a:cubicBezTo>
                    <a:pt x="423" y="826"/>
                    <a:pt x="428" y="826"/>
                    <a:pt x="430" y="825"/>
                  </a:cubicBezTo>
                  <a:cubicBezTo>
                    <a:pt x="430" y="825"/>
                    <a:pt x="431" y="824"/>
                    <a:pt x="430" y="824"/>
                  </a:cubicBezTo>
                  <a:cubicBezTo>
                    <a:pt x="430" y="823"/>
                    <a:pt x="430" y="823"/>
                    <a:pt x="430" y="823"/>
                  </a:cubicBezTo>
                  <a:cubicBezTo>
                    <a:pt x="430" y="823"/>
                    <a:pt x="430" y="823"/>
                    <a:pt x="430" y="823"/>
                  </a:cubicBezTo>
                  <a:cubicBezTo>
                    <a:pt x="429" y="822"/>
                    <a:pt x="427" y="820"/>
                    <a:pt x="427" y="818"/>
                  </a:cubicBezTo>
                  <a:cubicBezTo>
                    <a:pt x="427" y="817"/>
                    <a:pt x="427" y="817"/>
                    <a:pt x="426" y="817"/>
                  </a:cubicBezTo>
                  <a:cubicBezTo>
                    <a:pt x="423" y="813"/>
                    <a:pt x="425" y="810"/>
                    <a:pt x="426" y="808"/>
                  </a:cubicBezTo>
                  <a:cubicBezTo>
                    <a:pt x="427" y="807"/>
                    <a:pt x="430" y="804"/>
                    <a:pt x="431" y="802"/>
                  </a:cubicBezTo>
                  <a:cubicBezTo>
                    <a:pt x="433" y="800"/>
                    <a:pt x="434" y="798"/>
                    <a:pt x="435" y="797"/>
                  </a:cubicBezTo>
                  <a:cubicBezTo>
                    <a:pt x="438" y="794"/>
                    <a:pt x="441" y="793"/>
                    <a:pt x="445" y="793"/>
                  </a:cubicBezTo>
                  <a:cubicBezTo>
                    <a:pt x="447" y="793"/>
                    <a:pt x="449" y="793"/>
                    <a:pt x="450" y="793"/>
                  </a:cubicBezTo>
                  <a:cubicBezTo>
                    <a:pt x="452" y="794"/>
                    <a:pt x="454" y="794"/>
                    <a:pt x="455" y="793"/>
                  </a:cubicBezTo>
                  <a:cubicBezTo>
                    <a:pt x="458" y="791"/>
                    <a:pt x="461" y="788"/>
                    <a:pt x="463" y="784"/>
                  </a:cubicBezTo>
                  <a:cubicBezTo>
                    <a:pt x="464" y="782"/>
                    <a:pt x="464" y="782"/>
                    <a:pt x="464" y="780"/>
                  </a:cubicBezTo>
                  <a:cubicBezTo>
                    <a:pt x="465" y="777"/>
                    <a:pt x="466" y="774"/>
                    <a:pt x="471" y="773"/>
                  </a:cubicBezTo>
                  <a:cubicBezTo>
                    <a:pt x="474" y="772"/>
                    <a:pt x="475" y="771"/>
                    <a:pt x="476" y="771"/>
                  </a:cubicBezTo>
                  <a:cubicBezTo>
                    <a:pt x="477" y="770"/>
                    <a:pt x="479" y="770"/>
                    <a:pt x="482" y="769"/>
                  </a:cubicBezTo>
                  <a:cubicBezTo>
                    <a:pt x="482" y="769"/>
                    <a:pt x="483" y="769"/>
                    <a:pt x="484" y="769"/>
                  </a:cubicBezTo>
                  <a:cubicBezTo>
                    <a:pt x="483" y="769"/>
                    <a:pt x="483" y="768"/>
                    <a:pt x="483" y="768"/>
                  </a:cubicBezTo>
                  <a:cubicBezTo>
                    <a:pt x="481" y="765"/>
                    <a:pt x="484" y="764"/>
                    <a:pt x="487" y="759"/>
                  </a:cubicBezTo>
                  <a:cubicBezTo>
                    <a:pt x="490" y="755"/>
                    <a:pt x="493" y="756"/>
                    <a:pt x="499" y="756"/>
                  </a:cubicBezTo>
                  <a:cubicBezTo>
                    <a:pt x="505" y="756"/>
                    <a:pt x="501" y="753"/>
                    <a:pt x="505" y="749"/>
                  </a:cubicBezTo>
                  <a:cubicBezTo>
                    <a:pt x="509" y="744"/>
                    <a:pt x="510" y="744"/>
                    <a:pt x="510" y="742"/>
                  </a:cubicBezTo>
                  <a:cubicBezTo>
                    <a:pt x="510" y="741"/>
                    <a:pt x="509" y="734"/>
                    <a:pt x="514" y="731"/>
                  </a:cubicBezTo>
                  <a:cubicBezTo>
                    <a:pt x="519" y="728"/>
                    <a:pt x="515" y="725"/>
                    <a:pt x="518" y="720"/>
                  </a:cubicBezTo>
                  <a:cubicBezTo>
                    <a:pt x="521" y="715"/>
                    <a:pt x="534" y="705"/>
                    <a:pt x="538" y="701"/>
                  </a:cubicBezTo>
                  <a:cubicBezTo>
                    <a:pt x="542" y="697"/>
                    <a:pt x="555" y="700"/>
                    <a:pt x="559" y="698"/>
                  </a:cubicBezTo>
                  <a:cubicBezTo>
                    <a:pt x="562" y="697"/>
                    <a:pt x="562" y="694"/>
                    <a:pt x="565" y="688"/>
                  </a:cubicBezTo>
                  <a:cubicBezTo>
                    <a:pt x="567" y="682"/>
                    <a:pt x="567" y="680"/>
                    <a:pt x="567" y="673"/>
                  </a:cubicBezTo>
                  <a:cubicBezTo>
                    <a:pt x="567" y="667"/>
                    <a:pt x="568" y="668"/>
                    <a:pt x="568" y="662"/>
                  </a:cubicBezTo>
                  <a:cubicBezTo>
                    <a:pt x="569" y="656"/>
                    <a:pt x="572" y="651"/>
                    <a:pt x="576" y="648"/>
                  </a:cubicBezTo>
                  <a:cubicBezTo>
                    <a:pt x="580" y="644"/>
                    <a:pt x="593" y="638"/>
                    <a:pt x="595" y="633"/>
                  </a:cubicBezTo>
                  <a:cubicBezTo>
                    <a:pt x="598" y="628"/>
                    <a:pt x="598" y="618"/>
                    <a:pt x="594" y="610"/>
                  </a:cubicBezTo>
                  <a:cubicBezTo>
                    <a:pt x="591" y="602"/>
                    <a:pt x="594" y="610"/>
                    <a:pt x="591" y="603"/>
                  </a:cubicBezTo>
                  <a:cubicBezTo>
                    <a:pt x="587" y="597"/>
                    <a:pt x="593" y="600"/>
                    <a:pt x="592" y="593"/>
                  </a:cubicBezTo>
                  <a:cubicBezTo>
                    <a:pt x="592" y="586"/>
                    <a:pt x="594" y="588"/>
                    <a:pt x="595" y="583"/>
                  </a:cubicBezTo>
                  <a:cubicBezTo>
                    <a:pt x="597" y="578"/>
                    <a:pt x="600" y="574"/>
                    <a:pt x="602" y="570"/>
                  </a:cubicBezTo>
                  <a:cubicBezTo>
                    <a:pt x="605" y="567"/>
                    <a:pt x="607" y="568"/>
                    <a:pt x="611" y="565"/>
                  </a:cubicBezTo>
                  <a:cubicBezTo>
                    <a:pt x="614" y="562"/>
                    <a:pt x="611" y="561"/>
                    <a:pt x="610" y="556"/>
                  </a:cubicBezTo>
                  <a:cubicBezTo>
                    <a:pt x="609" y="552"/>
                    <a:pt x="607" y="552"/>
                    <a:pt x="605" y="546"/>
                  </a:cubicBezTo>
                  <a:cubicBezTo>
                    <a:pt x="602" y="540"/>
                    <a:pt x="608" y="543"/>
                    <a:pt x="611" y="540"/>
                  </a:cubicBezTo>
                  <a:cubicBezTo>
                    <a:pt x="613" y="536"/>
                    <a:pt x="613" y="539"/>
                    <a:pt x="612" y="533"/>
                  </a:cubicBezTo>
                  <a:cubicBezTo>
                    <a:pt x="612" y="531"/>
                    <a:pt x="611" y="530"/>
                    <a:pt x="611" y="530"/>
                  </a:cubicBezTo>
                  <a:cubicBezTo>
                    <a:pt x="611" y="530"/>
                    <a:pt x="611" y="530"/>
                    <a:pt x="611" y="530"/>
                  </a:cubicBezTo>
                  <a:cubicBezTo>
                    <a:pt x="611" y="530"/>
                    <a:pt x="612" y="530"/>
                    <a:pt x="614" y="528"/>
                  </a:cubicBezTo>
                  <a:cubicBezTo>
                    <a:pt x="620" y="524"/>
                    <a:pt x="617" y="525"/>
                    <a:pt x="620" y="518"/>
                  </a:cubicBezTo>
                  <a:cubicBezTo>
                    <a:pt x="622" y="511"/>
                    <a:pt x="624" y="513"/>
                    <a:pt x="627" y="507"/>
                  </a:cubicBezTo>
                  <a:cubicBezTo>
                    <a:pt x="631" y="501"/>
                    <a:pt x="628" y="501"/>
                    <a:pt x="629" y="494"/>
                  </a:cubicBezTo>
                  <a:cubicBezTo>
                    <a:pt x="631" y="488"/>
                    <a:pt x="635" y="487"/>
                    <a:pt x="636" y="483"/>
                  </a:cubicBezTo>
                  <a:cubicBezTo>
                    <a:pt x="638" y="480"/>
                    <a:pt x="638" y="476"/>
                    <a:pt x="641" y="476"/>
                  </a:cubicBezTo>
                  <a:cubicBezTo>
                    <a:pt x="645" y="476"/>
                    <a:pt x="648" y="473"/>
                    <a:pt x="652" y="468"/>
                  </a:cubicBezTo>
                  <a:cubicBezTo>
                    <a:pt x="656" y="464"/>
                    <a:pt x="659" y="467"/>
                    <a:pt x="663" y="466"/>
                  </a:cubicBezTo>
                  <a:cubicBezTo>
                    <a:pt x="668" y="465"/>
                    <a:pt x="667" y="466"/>
                    <a:pt x="669" y="471"/>
                  </a:cubicBezTo>
                  <a:cubicBezTo>
                    <a:pt x="671" y="475"/>
                    <a:pt x="674" y="471"/>
                    <a:pt x="679" y="471"/>
                  </a:cubicBezTo>
                  <a:cubicBezTo>
                    <a:pt x="684" y="471"/>
                    <a:pt x="682" y="467"/>
                    <a:pt x="683" y="462"/>
                  </a:cubicBezTo>
                  <a:cubicBezTo>
                    <a:pt x="685" y="457"/>
                    <a:pt x="688" y="455"/>
                    <a:pt x="688" y="448"/>
                  </a:cubicBezTo>
                  <a:cubicBezTo>
                    <a:pt x="688" y="442"/>
                    <a:pt x="689" y="436"/>
                    <a:pt x="689" y="431"/>
                  </a:cubicBezTo>
                  <a:cubicBezTo>
                    <a:pt x="689" y="426"/>
                    <a:pt x="688" y="423"/>
                    <a:pt x="687" y="415"/>
                  </a:cubicBezTo>
                  <a:cubicBezTo>
                    <a:pt x="685" y="408"/>
                    <a:pt x="687" y="415"/>
                    <a:pt x="687" y="412"/>
                  </a:cubicBezTo>
                  <a:cubicBezTo>
                    <a:pt x="688" y="408"/>
                    <a:pt x="683" y="408"/>
                    <a:pt x="681" y="406"/>
                  </a:cubicBezTo>
                  <a:cubicBezTo>
                    <a:pt x="679" y="405"/>
                    <a:pt x="680" y="402"/>
                    <a:pt x="676" y="398"/>
                  </a:cubicBezTo>
                  <a:cubicBezTo>
                    <a:pt x="673" y="394"/>
                    <a:pt x="673" y="390"/>
                    <a:pt x="672" y="385"/>
                  </a:cubicBezTo>
                  <a:cubicBezTo>
                    <a:pt x="671" y="380"/>
                    <a:pt x="673" y="381"/>
                    <a:pt x="675" y="378"/>
                  </a:cubicBezTo>
                  <a:cubicBezTo>
                    <a:pt x="676" y="375"/>
                    <a:pt x="671" y="367"/>
                    <a:pt x="672" y="364"/>
                  </a:cubicBezTo>
                  <a:cubicBezTo>
                    <a:pt x="673" y="361"/>
                    <a:pt x="678" y="361"/>
                    <a:pt x="679" y="358"/>
                  </a:cubicBezTo>
                  <a:cubicBezTo>
                    <a:pt x="679" y="355"/>
                    <a:pt x="680" y="352"/>
                    <a:pt x="683" y="348"/>
                  </a:cubicBezTo>
                  <a:cubicBezTo>
                    <a:pt x="686" y="344"/>
                    <a:pt x="688" y="341"/>
                    <a:pt x="692" y="338"/>
                  </a:cubicBezTo>
                  <a:cubicBezTo>
                    <a:pt x="696" y="335"/>
                    <a:pt x="698" y="341"/>
                    <a:pt x="701" y="341"/>
                  </a:cubicBezTo>
                  <a:cubicBezTo>
                    <a:pt x="703" y="342"/>
                    <a:pt x="705" y="338"/>
                    <a:pt x="707" y="334"/>
                  </a:cubicBezTo>
                  <a:cubicBezTo>
                    <a:pt x="710" y="331"/>
                    <a:pt x="707" y="334"/>
                    <a:pt x="702" y="329"/>
                  </a:cubicBezTo>
                  <a:cubicBezTo>
                    <a:pt x="696" y="324"/>
                    <a:pt x="702" y="325"/>
                    <a:pt x="705" y="321"/>
                  </a:cubicBezTo>
                  <a:cubicBezTo>
                    <a:pt x="707" y="318"/>
                    <a:pt x="712" y="318"/>
                    <a:pt x="715" y="318"/>
                  </a:cubicBezTo>
                  <a:cubicBezTo>
                    <a:pt x="719" y="318"/>
                    <a:pt x="720" y="317"/>
                    <a:pt x="721" y="313"/>
                  </a:cubicBezTo>
                  <a:cubicBezTo>
                    <a:pt x="721" y="310"/>
                    <a:pt x="725" y="309"/>
                    <a:pt x="728" y="305"/>
                  </a:cubicBezTo>
                  <a:cubicBezTo>
                    <a:pt x="731" y="300"/>
                    <a:pt x="736" y="297"/>
                    <a:pt x="738" y="293"/>
                  </a:cubicBezTo>
                  <a:cubicBezTo>
                    <a:pt x="738" y="292"/>
                    <a:pt x="739" y="291"/>
                    <a:pt x="739" y="291"/>
                  </a:cubicBezTo>
                  <a:cubicBezTo>
                    <a:pt x="738" y="289"/>
                    <a:pt x="737" y="288"/>
                    <a:pt x="736" y="287"/>
                  </a:cubicBezTo>
                  <a:cubicBezTo>
                    <a:pt x="735" y="285"/>
                    <a:pt x="734" y="285"/>
                    <a:pt x="732" y="28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6" name="Freeform 9"/>
            <p:cNvSpPr>
              <a:spLocks/>
            </p:cNvSpPr>
            <p:nvPr/>
          </p:nvSpPr>
          <p:spPr bwMode="auto">
            <a:xfrm>
              <a:off x="1668" y="2207"/>
              <a:ext cx="611" cy="862"/>
            </a:xfrm>
            <a:custGeom>
              <a:avLst/>
              <a:gdLst>
                <a:gd name="T0" fmla="*/ 485 w 521"/>
                <a:gd name="T1" fmla="*/ 421 h 735"/>
                <a:gd name="T2" fmla="*/ 472 w 521"/>
                <a:gd name="T3" fmla="*/ 369 h 735"/>
                <a:gd name="T4" fmla="*/ 469 w 521"/>
                <a:gd name="T5" fmla="*/ 315 h 735"/>
                <a:gd name="T6" fmla="*/ 492 w 521"/>
                <a:gd name="T7" fmla="*/ 257 h 735"/>
                <a:gd name="T8" fmla="*/ 469 w 521"/>
                <a:gd name="T9" fmla="*/ 244 h 735"/>
                <a:gd name="T10" fmla="*/ 457 w 521"/>
                <a:gd name="T11" fmla="*/ 221 h 735"/>
                <a:gd name="T12" fmla="*/ 441 w 521"/>
                <a:gd name="T13" fmla="*/ 195 h 735"/>
                <a:gd name="T14" fmla="*/ 414 w 521"/>
                <a:gd name="T15" fmla="*/ 157 h 735"/>
                <a:gd name="T16" fmla="*/ 412 w 521"/>
                <a:gd name="T17" fmla="*/ 126 h 735"/>
                <a:gd name="T18" fmla="*/ 402 w 521"/>
                <a:gd name="T19" fmla="*/ 73 h 735"/>
                <a:gd name="T20" fmla="*/ 377 w 521"/>
                <a:gd name="T21" fmla="*/ 54 h 735"/>
                <a:gd name="T22" fmla="*/ 365 w 521"/>
                <a:gd name="T23" fmla="*/ 28 h 735"/>
                <a:gd name="T24" fmla="*/ 353 w 521"/>
                <a:gd name="T25" fmla="*/ 2 h 735"/>
                <a:gd name="T26" fmla="*/ 309 w 521"/>
                <a:gd name="T27" fmla="*/ 3 h 735"/>
                <a:gd name="T28" fmla="*/ 270 w 521"/>
                <a:gd name="T29" fmla="*/ 18 h 735"/>
                <a:gd name="T30" fmla="*/ 259 w 521"/>
                <a:gd name="T31" fmla="*/ 23 h 735"/>
                <a:gd name="T32" fmla="*/ 279 w 521"/>
                <a:gd name="T33" fmla="*/ 62 h 735"/>
                <a:gd name="T34" fmla="*/ 264 w 521"/>
                <a:gd name="T35" fmla="*/ 66 h 735"/>
                <a:gd name="T36" fmla="*/ 240 w 521"/>
                <a:gd name="T37" fmla="*/ 84 h 735"/>
                <a:gd name="T38" fmla="*/ 219 w 521"/>
                <a:gd name="T39" fmla="*/ 72 h 735"/>
                <a:gd name="T40" fmla="*/ 191 w 521"/>
                <a:gd name="T41" fmla="*/ 100 h 735"/>
                <a:gd name="T42" fmla="*/ 180 w 521"/>
                <a:gd name="T43" fmla="*/ 113 h 735"/>
                <a:gd name="T44" fmla="*/ 160 w 521"/>
                <a:gd name="T45" fmla="*/ 137 h 735"/>
                <a:gd name="T46" fmla="*/ 118 w 521"/>
                <a:gd name="T47" fmla="*/ 116 h 735"/>
                <a:gd name="T48" fmla="*/ 106 w 521"/>
                <a:gd name="T49" fmla="*/ 94 h 735"/>
                <a:gd name="T50" fmla="*/ 75 w 521"/>
                <a:gd name="T51" fmla="*/ 104 h 735"/>
                <a:gd name="T52" fmla="*/ 42 w 521"/>
                <a:gd name="T53" fmla="*/ 105 h 735"/>
                <a:gd name="T54" fmla="*/ 27 w 521"/>
                <a:gd name="T55" fmla="*/ 151 h 735"/>
                <a:gd name="T56" fmla="*/ 16 w 521"/>
                <a:gd name="T57" fmla="*/ 181 h 735"/>
                <a:gd name="T58" fmla="*/ 3 w 521"/>
                <a:gd name="T59" fmla="*/ 201 h 735"/>
                <a:gd name="T60" fmla="*/ 14 w 521"/>
                <a:gd name="T61" fmla="*/ 233 h 735"/>
                <a:gd name="T62" fmla="*/ 29 w 521"/>
                <a:gd name="T63" fmla="*/ 259 h 735"/>
                <a:gd name="T64" fmla="*/ 67 w 521"/>
                <a:gd name="T65" fmla="*/ 251 h 735"/>
                <a:gd name="T66" fmla="*/ 77 w 521"/>
                <a:gd name="T67" fmla="*/ 277 h 735"/>
                <a:gd name="T68" fmla="*/ 104 w 521"/>
                <a:gd name="T69" fmla="*/ 301 h 735"/>
                <a:gd name="T70" fmla="*/ 97 w 521"/>
                <a:gd name="T71" fmla="*/ 339 h 735"/>
                <a:gd name="T72" fmla="*/ 103 w 521"/>
                <a:gd name="T73" fmla="*/ 372 h 735"/>
                <a:gd name="T74" fmla="*/ 92 w 521"/>
                <a:gd name="T75" fmla="*/ 413 h 735"/>
                <a:gd name="T76" fmla="*/ 104 w 521"/>
                <a:gd name="T77" fmla="*/ 443 h 735"/>
                <a:gd name="T78" fmla="*/ 92 w 521"/>
                <a:gd name="T79" fmla="*/ 494 h 735"/>
                <a:gd name="T80" fmla="*/ 74 w 521"/>
                <a:gd name="T81" fmla="*/ 519 h 735"/>
                <a:gd name="T82" fmla="*/ 93 w 521"/>
                <a:gd name="T83" fmla="*/ 557 h 735"/>
                <a:gd name="T84" fmla="*/ 86 w 521"/>
                <a:gd name="T85" fmla="*/ 606 h 735"/>
                <a:gd name="T86" fmla="*/ 101 w 521"/>
                <a:gd name="T87" fmla="*/ 654 h 735"/>
                <a:gd name="T88" fmla="*/ 139 w 521"/>
                <a:gd name="T89" fmla="*/ 626 h 735"/>
                <a:gd name="T90" fmla="*/ 168 w 521"/>
                <a:gd name="T91" fmla="*/ 649 h 735"/>
                <a:gd name="T92" fmla="*/ 191 w 521"/>
                <a:gd name="T93" fmla="*/ 648 h 735"/>
                <a:gd name="T94" fmla="*/ 218 w 521"/>
                <a:gd name="T95" fmla="*/ 668 h 735"/>
                <a:gd name="T96" fmla="*/ 231 w 521"/>
                <a:gd name="T97" fmla="*/ 692 h 735"/>
                <a:gd name="T98" fmla="*/ 255 w 521"/>
                <a:gd name="T99" fmla="*/ 674 h 735"/>
                <a:gd name="T100" fmla="*/ 292 w 521"/>
                <a:gd name="T101" fmla="*/ 661 h 735"/>
                <a:gd name="T102" fmla="*/ 309 w 521"/>
                <a:gd name="T103" fmla="*/ 682 h 735"/>
                <a:gd name="T104" fmla="*/ 325 w 521"/>
                <a:gd name="T105" fmla="*/ 699 h 735"/>
                <a:gd name="T106" fmla="*/ 334 w 521"/>
                <a:gd name="T107" fmla="*/ 729 h 735"/>
                <a:gd name="T108" fmla="*/ 362 w 521"/>
                <a:gd name="T109" fmla="*/ 724 h 735"/>
                <a:gd name="T110" fmla="*/ 381 w 521"/>
                <a:gd name="T111" fmla="*/ 692 h 735"/>
                <a:gd name="T112" fmla="*/ 413 w 521"/>
                <a:gd name="T113" fmla="*/ 665 h 735"/>
                <a:gd name="T114" fmla="*/ 431 w 521"/>
                <a:gd name="T115" fmla="*/ 647 h 735"/>
                <a:gd name="T116" fmla="*/ 464 w 521"/>
                <a:gd name="T117" fmla="*/ 615 h 735"/>
                <a:gd name="T118" fmla="*/ 483 w 521"/>
                <a:gd name="T119" fmla="*/ 592 h 735"/>
                <a:gd name="T120" fmla="*/ 509 w 521"/>
                <a:gd name="T121" fmla="*/ 566 h 735"/>
                <a:gd name="T122" fmla="*/ 514 w 521"/>
                <a:gd name="T123" fmla="*/ 507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1" h="735">
                  <a:moveTo>
                    <a:pt x="519" y="462"/>
                  </a:moveTo>
                  <a:cubicBezTo>
                    <a:pt x="517" y="459"/>
                    <a:pt x="517" y="456"/>
                    <a:pt x="517" y="454"/>
                  </a:cubicBezTo>
                  <a:cubicBezTo>
                    <a:pt x="517" y="453"/>
                    <a:pt x="517" y="453"/>
                    <a:pt x="517" y="452"/>
                  </a:cubicBezTo>
                  <a:cubicBezTo>
                    <a:pt x="516" y="450"/>
                    <a:pt x="510" y="443"/>
                    <a:pt x="505" y="439"/>
                  </a:cubicBezTo>
                  <a:cubicBezTo>
                    <a:pt x="498" y="431"/>
                    <a:pt x="494" y="427"/>
                    <a:pt x="493" y="424"/>
                  </a:cubicBezTo>
                  <a:cubicBezTo>
                    <a:pt x="492" y="423"/>
                    <a:pt x="491" y="423"/>
                    <a:pt x="491" y="423"/>
                  </a:cubicBezTo>
                  <a:cubicBezTo>
                    <a:pt x="491" y="423"/>
                    <a:pt x="491" y="423"/>
                    <a:pt x="491" y="423"/>
                  </a:cubicBezTo>
                  <a:cubicBezTo>
                    <a:pt x="490" y="423"/>
                    <a:pt x="488" y="422"/>
                    <a:pt x="485" y="421"/>
                  </a:cubicBezTo>
                  <a:cubicBezTo>
                    <a:pt x="480" y="417"/>
                    <a:pt x="480" y="413"/>
                    <a:pt x="480" y="409"/>
                  </a:cubicBezTo>
                  <a:cubicBezTo>
                    <a:pt x="480" y="409"/>
                    <a:pt x="480" y="408"/>
                    <a:pt x="480" y="407"/>
                  </a:cubicBezTo>
                  <a:cubicBezTo>
                    <a:pt x="480" y="406"/>
                    <a:pt x="480" y="405"/>
                    <a:pt x="480" y="405"/>
                  </a:cubicBezTo>
                  <a:cubicBezTo>
                    <a:pt x="479" y="404"/>
                    <a:pt x="478" y="403"/>
                    <a:pt x="478" y="401"/>
                  </a:cubicBezTo>
                  <a:cubicBezTo>
                    <a:pt x="478" y="400"/>
                    <a:pt x="477" y="399"/>
                    <a:pt x="476" y="397"/>
                  </a:cubicBezTo>
                  <a:cubicBezTo>
                    <a:pt x="474" y="396"/>
                    <a:pt x="473" y="394"/>
                    <a:pt x="471" y="391"/>
                  </a:cubicBezTo>
                  <a:cubicBezTo>
                    <a:pt x="468" y="385"/>
                    <a:pt x="469" y="381"/>
                    <a:pt x="470" y="377"/>
                  </a:cubicBezTo>
                  <a:cubicBezTo>
                    <a:pt x="471" y="374"/>
                    <a:pt x="472" y="372"/>
                    <a:pt x="472" y="369"/>
                  </a:cubicBezTo>
                  <a:cubicBezTo>
                    <a:pt x="472" y="366"/>
                    <a:pt x="471" y="365"/>
                    <a:pt x="471" y="365"/>
                  </a:cubicBezTo>
                  <a:cubicBezTo>
                    <a:pt x="471" y="365"/>
                    <a:pt x="471" y="365"/>
                    <a:pt x="471" y="365"/>
                  </a:cubicBezTo>
                  <a:cubicBezTo>
                    <a:pt x="470" y="364"/>
                    <a:pt x="469" y="363"/>
                    <a:pt x="468" y="360"/>
                  </a:cubicBezTo>
                  <a:cubicBezTo>
                    <a:pt x="465" y="355"/>
                    <a:pt x="466" y="348"/>
                    <a:pt x="466" y="340"/>
                  </a:cubicBezTo>
                  <a:cubicBezTo>
                    <a:pt x="466" y="336"/>
                    <a:pt x="466" y="333"/>
                    <a:pt x="466" y="331"/>
                  </a:cubicBezTo>
                  <a:cubicBezTo>
                    <a:pt x="465" y="326"/>
                    <a:pt x="467" y="323"/>
                    <a:pt x="469" y="322"/>
                  </a:cubicBezTo>
                  <a:cubicBezTo>
                    <a:pt x="469" y="321"/>
                    <a:pt x="469" y="321"/>
                    <a:pt x="470" y="321"/>
                  </a:cubicBezTo>
                  <a:cubicBezTo>
                    <a:pt x="470" y="319"/>
                    <a:pt x="469" y="317"/>
                    <a:pt x="469" y="315"/>
                  </a:cubicBezTo>
                  <a:cubicBezTo>
                    <a:pt x="469" y="313"/>
                    <a:pt x="468" y="311"/>
                    <a:pt x="468" y="309"/>
                  </a:cubicBezTo>
                  <a:cubicBezTo>
                    <a:pt x="468" y="303"/>
                    <a:pt x="474" y="298"/>
                    <a:pt x="480" y="294"/>
                  </a:cubicBezTo>
                  <a:cubicBezTo>
                    <a:pt x="483" y="292"/>
                    <a:pt x="483" y="292"/>
                    <a:pt x="484" y="287"/>
                  </a:cubicBezTo>
                  <a:cubicBezTo>
                    <a:pt x="484" y="283"/>
                    <a:pt x="485" y="281"/>
                    <a:pt x="486" y="280"/>
                  </a:cubicBezTo>
                  <a:cubicBezTo>
                    <a:pt x="486" y="279"/>
                    <a:pt x="486" y="279"/>
                    <a:pt x="487" y="278"/>
                  </a:cubicBezTo>
                  <a:cubicBezTo>
                    <a:pt x="487" y="277"/>
                    <a:pt x="487" y="276"/>
                    <a:pt x="487" y="275"/>
                  </a:cubicBezTo>
                  <a:cubicBezTo>
                    <a:pt x="487" y="273"/>
                    <a:pt x="488" y="271"/>
                    <a:pt x="488" y="265"/>
                  </a:cubicBezTo>
                  <a:cubicBezTo>
                    <a:pt x="489" y="260"/>
                    <a:pt x="490" y="259"/>
                    <a:pt x="492" y="257"/>
                  </a:cubicBezTo>
                  <a:cubicBezTo>
                    <a:pt x="492" y="257"/>
                    <a:pt x="492" y="257"/>
                    <a:pt x="493" y="255"/>
                  </a:cubicBezTo>
                  <a:cubicBezTo>
                    <a:pt x="493" y="254"/>
                    <a:pt x="493" y="253"/>
                    <a:pt x="494" y="252"/>
                  </a:cubicBezTo>
                  <a:cubicBezTo>
                    <a:pt x="493" y="252"/>
                    <a:pt x="493" y="252"/>
                    <a:pt x="493" y="252"/>
                  </a:cubicBezTo>
                  <a:cubicBezTo>
                    <a:pt x="493" y="251"/>
                    <a:pt x="492" y="251"/>
                    <a:pt x="492" y="250"/>
                  </a:cubicBezTo>
                  <a:cubicBezTo>
                    <a:pt x="490" y="249"/>
                    <a:pt x="486" y="250"/>
                    <a:pt x="485" y="250"/>
                  </a:cubicBezTo>
                  <a:cubicBezTo>
                    <a:pt x="482" y="251"/>
                    <a:pt x="481" y="251"/>
                    <a:pt x="479" y="251"/>
                  </a:cubicBezTo>
                  <a:cubicBezTo>
                    <a:pt x="479" y="250"/>
                    <a:pt x="479" y="250"/>
                    <a:pt x="478" y="250"/>
                  </a:cubicBezTo>
                  <a:cubicBezTo>
                    <a:pt x="476" y="250"/>
                    <a:pt x="472" y="248"/>
                    <a:pt x="469" y="244"/>
                  </a:cubicBezTo>
                  <a:cubicBezTo>
                    <a:pt x="465" y="240"/>
                    <a:pt x="468" y="237"/>
                    <a:pt x="469" y="235"/>
                  </a:cubicBezTo>
                  <a:cubicBezTo>
                    <a:pt x="470" y="234"/>
                    <a:pt x="470" y="234"/>
                    <a:pt x="470" y="232"/>
                  </a:cubicBezTo>
                  <a:cubicBezTo>
                    <a:pt x="470" y="232"/>
                    <a:pt x="471" y="232"/>
                    <a:pt x="471" y="232"/>
                  </a:cubicBezTo>
                  <a:cubicBezTo>
                    <a:pt x="470" y="231"/>
                    <a:pt x="469" y="230"/>
                    <a:pt x="468" y="228"/>
                  </a:cubicBezTo>
                  <a:cubicBezTo>
                    <a:pt x="468" y="228"/>
                    <a:pt x="468" y="228"/>
                    <a:pt x="467" y="229"/>
                  </a:cubicBezTo>
                  <a:cubicBezTo>
                    <a:pt x="467" y="229"/>
                    <a:pt x="466" y="229"/>
                    <a:pt x="465" y="229"/>
                  </a:cubicBezTo>
                  <a:cubicBezTo>
                    <a:pt x="464" y="229"/>
                    <a:pt x="461" y="229"/>
                    <a:pt x="459" y="226"/>
                  </a:cubicBezTo>
                  <a:cubicBezTo>
                    <a:pt x="457" y="225"/>
                    <a:pt x="457" y="223"/>
                    <a:pt x="457" y="221"/>
                  </a:cubicBezTo>
                  <a:cubicBezTo>
                    <a:pt x="458" y="219"/>
                    <a:pt x="458" y="218"/>
                    <a:pt x="458" y="217"/>
                  </a:cubicBezTo>
                  <a:cubicBezTo>
                    <a:pt x="459" y="216"/>
                    <a:pt x="459" y="215"/>
                    <a:pt x="460" y="212"/>
                  </a:cubicBezTo>
                  <a:cubicBezTo>
                    <a:pt x="460" y="211"/>
                    <a:pt x="459" y="210"/>
                    <a:pt x="458" y="208"/>
                  </a:cubicBezTo>
                  <a:cubicBezTo>
                    <a:pt x="457" y="207"/>
                    <a:pt x="457" y="206"/>
                    <a:pt x="456" y="204"/>
                  </a:cubicBezTo>
                  <a:cubicBezTo>
                    <a:pt x="455" y="203"/>
                    <a:pt x="455" y="202"/>
                    <a:pt x="455" y="202"/>
                  </a:cubicBezTo>
                  <a:cubicBezTo>
                    <a:pt x="454" y="202"/>
                    <a:pt x="454" y="202"/>
                    <a:pt x="454" y="202"/>
                  </a:cubicBezTo>
                  <a:cubicBezTo>
                    <a:pt x="453" y="202"/>
                    <a:pt x="451" y="202"/>
                    <a:pt x="449" y="200"/>
                  </a:cubicBezTo>
                  <a:cubicBezTo>
                    <a:pt x="444" y="198"/>
                    <a:pt x="443" y="197"/>
                    <a:pt x="441" y="195"/>
                  </a:cubicBezTo>
                  <a:cubicBezTo>
                    <a:pt x="441" y="195"/>
                    <a:pt x="440" y="194"/>
                    <a:pt x="439" y="193"/>
                  </a:cubicBezTo>
                  <a:cubicBezTo>
                    <a:pt x="438" y="192"/>
                    <a:pt x="437" y="191"/>
                    <a:pt x="436" y="190"/>
                  </a:cubicBezTo>
                  <a:cubicBezTo>
                    <a:pt x="434" y="188"/>
                    <a:pt x="432" y="187"/>
                    <a:pt x="431" y="182"/>
                  </a:cubicBezTo>
                  <a:cubicBezTo>
                    <a:pt x="431" y="182"/>
                    <a:pt x="431" y="181"/>
                    <a:pt x="431" y="181"/>
                  </a:cubicBezTo>
                  <a:cubicBezTo>
                    <a:pt x="429" y="180"/>
                    <a:pt x="428" y="179"/>
                    <a:pt x="427" y="177"/>
                  </a:cubicBezTo>
                  <a:cubicBezTo>
                    <a:pt x="426" y="174"/>
                    <a:pt x="425" y="174"/>
                    <a:pt x="423" y="172"/>
                  </a:cubicBezTo>
                  <a:cubicBezTo>
                    <a:pt x="422" y="172"/>
                    <a:pt x="422" y="171"/>
                    <a:pt x="421" y="171"/>
                  </a:cubicBezTo>
                  <a:cubicBezTo>
                    <a:pt x="417" y="167"/>
                    <a:pt x="415" y="164"/>
                    <a:pt x="414" y="157"/>
                  </a:cubicBezTo>
                  <a:cubicBezTo>
                    <a:pt x="414" y="155"/>
                    <a:pt x="414" y="155"/>
                    <a:pt x="413" y="154"/>
                  </a:cubicBezTo>
                  <a:cubicBezTo>
                    <a:pt x="412" y="154"/>
                    <a:pt x="411" y="153"/>
                    <a:pt x="410" y="153"/>
                  </a:cubicBezTo>
                  <a:cubicBezTo>
                    <a:pt x="410" y="152"/>
                    <a:pt x="409" y="152"/>
                    <a:pt x="408" y="151"/>
                  </a:cubicBezTo>
                  <a:cubicBezTo>
                    <a:pt x="406" y="150"/>
                    <a:pt x="405" y="149"/>
                    <a:pt x="403" y="145"/>
                  </a:cubicBezTo>
                  <a:cubicBezTo>
                    <a:pt x="400" y="141"/>
                    <a:pt x="401" y="139"/>
                    <a:pt x="402" y="136"/>
                  </a:cubicBezTo>
                  <a:cubicBezTo>
                    <a:pt x="402" y="135"/>
                    <a:pt x="403" y="134"/>
                    <a:pt x="403" y="133"/>
                  </a:cubicBezTo>
                  <a:cubicBezTo>
                    <a:pt x="405" y="128"/>
                    <a:pt x="409" y="127"/>
                    <a:pt x="411" y="126"/>
                  </a:cubicBezTo>
                  <a:cubicBezTo>
                    <a:pt x="411" y="126"/>
                    <a:pt x="411" y="126"/>
                    <a:pt x="412" y="126"/>
                  </a:cubicBezTo>
                  <a:cubicBezTo>
                    <a:pt x="413" y="126"/>
                    <a:pt x="417" y="123"/>
                    <a:pt x="418" y="121"/>
                  </a:cubicBezTo>
                  <a:cubicBezTo>
                    <a:pt x="419" y="118"/>
                    <a:pt x="418" y="111"/>
                    <a:pt x="418" y="106"/>
                  </a:cubicBezTo>
                  <a:cubicBezTo>
                    <a:pt x="418" y="104"/>
                    <a:pt x="418" y="102"/>
                    <a:pt x="418" y="100"/>
                  </a:cubicBezTo>
                  <a:cubicBezTo>
                    <a:pt x="418" y="95"/>
                    <a:pt x="418" y="94"/>
                    <a:pt x="416" y="92"/>
                  </a:cubicBezTo>
                  <a:cubicBezTo>
                    <a:pt x="416" y="91"/>
                    <a:pt x="416" y="91"/>
                    <a:pt x="416" y="91"/>
                  </a:cubicBezTo>
                  <a:cubicBezTo>
                    <a:pt x="415" y="90"/>
                    <a:pt x="413" y="88"/>
                    <a:pt x="411" y="87"/>
                  </a:cubicBezTo>
                  <a:cubicBezTo>
                    <a:pt x="409" y="86"/>
                    <a:pt x="408" y="85"/>
                    <a:pt x="407" y="85"/>
                  </a:cubicBezTo>
                  <a:cubicBezTo>
                    <a:pt x="404" y="82"/>
                    <a:pt x="402" y="78"/>
                    <a:pt x="402" y="73"/>
                  </a:cubicBezTo>
                  <a:cubicBezTo>
                    <a:pt x="402" y="72"/>
                    <a:pt x="402" y="71"/>
                    <a:pt x="402" y="71"/>
                  </a:cubicBezTo>
                  <a:cubicBezTo>
                    <a:pt x="402" y="71"/>
                    <a:pt x="401" y="71"/>
                    <a:pt x="401" y="71"/>
                  </a:cubicBezTo>
                  <a:cubicBezTo>
                    <a:pt x="401" y="71"/>
                    <a:pt x="401" y="71"/>
                    <a:pt x="401" y="70"/>
                  </a:cubicBezTo>
                  <a:cubicBezTo>
                    <a:pt x="400" y="71"/>
                    <a:pt x="400" y="71"/>
                    <a:pt x="400" y="71"/>
                  </a:cubicBezTo>
                  <a:cubicBezTo>
                    <a:pt x="398" y="71"/>
                    <a:pt x="396" y="72"/>
                    <a:pt x="393" y="71"/>
                  </a:cubicBezTo>
                  <a:cubicBezTo>
                    <a:pt x="388" y="71"/>
                    <a:pt x="386" y="70"/>
                    <a:pt x="385" y="66"/>
                  </a:cubicBezTo>
                  <a:cubicBezTo>
                    <a:pt x="384" y="66"/>
                    <a:pt x="384" y="64"/>
                    <a:pt x="382" y="63"/>
                  </a:cubicBezTo>
                  <a:cubicBezTo>
                    <a:pt x="379" y="59"/>
                    <a:pt x="378" y="57"/>
                    <a:pt x="377" y="54"/>
                  </a:cubicBezTo>
                  <a:cubicBezTo>
                    <a:pt x="377" y="53"/>
                    <a:pt x="377" y="51"/>
                    <a:pt x="376" y="49"/>
                  </a:cubicBezTo>
                  <a:cubicBezTo>
                    <a:pt x="376" y="48"/>
                    <a:pt x="376" y="48"/>
                    <a:pt x="376" y="48"/>
                  </a:cubicBezTo>
                  <a:cubicBezTo>
                    <a:pt x="374" y="47"/>
                    <a:pt x="372" y="47"/>
                    <a:pt x="370" y="45"/>
                  </a:cubicBezTo>
                  <a:cubicBezTo>
                    <a:pt x="366" y="42"/>
                    <a:pt x="366" y="39"/>
                    <a:pt x="367" y="35"/>
                  </a:cubicBezTo>
                  <a:cubicBezTo>
                    <a:pt x="367" y="35"/>
                    <a:pt x="367" y="34"/>
                    <a:pt x="367" y="33"/>
                  </a:cubicBezTo>
                  <a:cubicBezTo>
                    <a:pt x="367" y="33"/>
                    <a:pt x="367" y="32"/>
                    <a:pt x="367" y="31"/>
                  </a:cubicBezTo>
                  <a:cubicBezTo>
                    <a:pt x="367" y="31"/>
                    <a:pt x="366" y="30"/>
                    <a:pt x="366" y="29"/>
                  </a:cubicBezTo>
                  <a:cubicBezTo>
                    <a:pt x="365" y="29"/>
                    <a:pt x="365" y="29"/>
                    <a:pt x="365" y="28"/>
                  </a:cubicBezTo>
                  <a:cubicBezTo>
                    <a:pt x="361" y="24"/>
                    <a:pt x="361" y="22"/>
                    <a:pt x="363" y="19"/>
                  </a:cubicBezTo>
                  <a:cubicBezTo>
                    <a:pt x="363" y="18"/>
                    <a:pt x="364" y="16"/>
                    <a:pt x="364" y="14"/>
                  </a:cubicBezTo>
                  <a:cubicBezTo>
                    <a:pt x="365" y="9"/>
                    <a:pt x="366" y="7"/>
                    <a:pt x="368" y="6"/>
                  </a:cubicBezTo>
                  <a:cubicBezTo>
                    <a:pt x="368" y="6"/>
                    <a:pt x="368" y="6"/>
                    <a:pt x="368" y="6"/>
                  </a:cubicBezTo>
                  <a:cubicBezTo>
                    <a:pt x="369" y="5"/>
                    <a:pt x="369" y="5"/>
                    <a:pt x="369" y="4"/>
                  </a:cubicBezTo>
                  <a:cubicBezTo>
                    <a:pt x="369" y="3"/>
                    <a:pt x="369" y="3"/>
                    <a:pt x="368" y="1"/>
                  </a:cubicBezTo>
                  <a:cubicBezTo>
                    <a:pt x="367" y="1"/>
                    <a:pt x="367" y="1"/>
                    <a:pt x="367" y="1"/>
                  </a:cubicBezTo>
                  <a:cubicBezTo>
                    <a:pt x="362" y="1"/>
                    <a:pt x="355" y="1"/>
                    <a:pt x="353" y="2"/>
                  </a:cubicBezTo>
                  <a:cubicBezTo>
                    <a:pt x="350" y="2"/>
                    <a:pt x="347" y="2"/>
                    <a:pt x="344" y="1"/>
                  </a:cubicBezTo>
                  <a:cubicBezTo>
                    <a:pt x="341" y="1"/>
                    <a:pt x="336" y="0"/>
                    <a:pt x="335" y="1"/>
                  </a:cubicBezTo>
                  <a:cubicBezTo>
                    <a:pt x="334" y="1"/>
                    <a:pt x="334" y="2"/>
                    <a:pt x="333" y="3"/>
                  </a:cubicBezTo>
                  <a:cubicBezTo>
                    <a:pt x="332" y="5"/>
                    <a:pt x="329" y="9"/>
                    <a:pt x="323" y="8"/>
                  </a:cubicBezTo>
                  <a:cubicBezTo>
                    <a:pt x="323" y="8"/>
                    <a:pt x="322" y="7"/>
                    <a:pt x="321" y="7"/>
                  </a:cubicBezTo>
                  <a:cubicBezTo>
                    <a:pt x="318" y="6"/>
                    <a:pt x="317" y="6"/>
                    <a:pt x="314" y="6"/>
                  </a:cubicBezTo>
                  <a:cubicBezTo>
                    <a:pt x="311" y="5"/>
                    <a:pt x="310" y="4"/>
                    <a:pt x="309" y="2"/>
                  </a:cubicBezTo>
                  <a:cubicBezTo>
                    <a:pt x="309" y="2"/>
                    <a:pt x="309" y="2"/>
                    <a:pt x="309" y="3"/>
                  </a:cubicBezTo>
                  <a:cubicBezTo>
                    <a:pt x="303" y="5"/>
                    <a:pt x="300" y="5"/>
                    <a:pt x="297" y="5"/>
                  </a:cubicBezTo>
                  <a:cubicBezTo>
                    <a:pt x="296" y="6"/>
                    <a:pt x="296" y="6"/>
                    <a:pt x="295" y="6"/>
                  </a:cubicBezTo>
                  <a:cubicBezTo>
                    <a:pt x="294" y="6"/>
                    <a:pt x="294" y="6"/>
                    <a:pt x="293" y="6"/>
                  </a:cubicBezTo>
                  <a:cubicBezTo>
                    <a:pt x="290" y="6"/>
                    <a:pt x="289" y="6"/>
                    <a:pt x="288" y="8"/>
                  </a:cubicBezTo>
                  <a:cubicBezTo>
                    <a:pt x="286" y="10"/>
                    <a:pt x="284" y="11"/>
                    <a:pt x="283" y="12"/>
                  </a:cubicBezTo>
                  <a:cubicBezTo>
                    <a:pt x="283" y="12"/>
                    <a:pt x="283" y="12"/>
                    <a:pt x="282" y="12"/>
                  </a:cubicBezTo>
                  <a:cubicBezTo>
                    <a:pt x="282" y="15"/>
                    <a:pt x="281" y="17"/>
                    <a:pt x="279" y="18"/>
                  </a:cubicBezTo>
                  <a:cubicBezTo>
                    <a:pt x="276" y="20"/>
                    <a:pt x="272" y="19"/>
                    <a:pt x="270" y="18"/>
                  </a:cubicBezTo>
                  <a:cubicBezTo>
                    <a:pt x="269" y="17"/>
                    <a:pt x="268" y="16"/>
                    <a:pt x="267" y="15"/>
                  </a:cubicBezTo>
                  <a:cubicBezTo>
                    <a:pt x="265" y="14"/>
                    <a:pt x="264" y="13"/>
                    <a:pt x="264" y="13"/>
                  </a:cubicBezTo>
                  <a:cubicBezTo>
                    <a:pt x="262" y="13"/>
                    <a:pt x="261" y="13"/>
                    <a:pt x="260" y="13"/>
                  </a:cubicBezTo>
                  <a:cubicBezTo>
                    <a:pt x="259" y="14"/>
                    <a:pt x="259" y="14"/>
                    <a:pt x="258" y="14"/>
                  </a:cubicBezTo>
                  <a:cubicBezTo>
                    <a:pt x="257" y="15"/>
                    <a:pt x="256" y="16"/>
                    <a:pt x="255" y="17"/>
                  </a:cubicBezTo>
                  <a:cubicBezTo>
                    <a:pt x="255" y="17"/>
                    <a:pt x="255" y="17"/>
                    <a:pt x="255" y="17"/>
                  </a:cubicBezTo>
                  <a:cubicBezTo>
                    <a:pt x="256" y="21"/>
                    <a:pt x="256" y="22"/>
                    <a:pt x="258" y="23"/>
                  </a:cubicBezTo>
                  <a:cubicBezTo>
                    <a:pt x="259" y="23"/>
                    <a:pt x="259" y="23"/>
                    <a:pt x="259" y="23"/>
                  </a:cubicBezTo>
                  <a:cubicBezTo>
                    <a:pt x="263" y="26"/>
                    <a:pt x="263" y="28"/>
                    <a:pt x="263" y="34"/>
                  </a:cubicBezTo>
                  <a:cubicBezTo>
                    <a:pt x="263" y="37"/>
                    <a:pt x="262" y="39"/>
                    <a:pt x="262" y="40"/>
                  </a:cubicBezTo>
                  <a:cubicBezTo>
                    <a:pt x="262" y="40"/>
                    <a:pt x="262" y="41"/>
                    <a:pt x="262" y="41"/>
                  </a:cubicBezTo>
                  <a:cubicBezTo>
                    <a:pt x="262" y="41"/>
                    <a:pt x="262" y="41"/>
                    <a:pt x="262" y="41"/>
                  </a:cubicBezTo>
                  <a:cubicBezTo>
                    <a:pt x="264" y="43"/>
                    <a:pt x="265" y="45"/>
                    <a:pt x="266" y="46"/>
                  </a:cubicBezTo>
                  <a:cubicBezTo>
                    <a:pt x="268" y="47"/>
                    <a:pt x="269" y="48"/>
                    <a:pt x="270" y="50"/>
                  </a:cubicBezTo>
                  <a:cubicBezTo>
                    <a:pt x="273" y="53"/>
                    <a:pt x="274" y="54"/>
                    <a:pt x="276" y="55"/>
                  </a:cubicBezTo>
                  <a:cubicBezTo>
                    <a:pt x="278" y="55"/>
                    <a:pt x="281" y="57"/>
                    <a:pt x="279" y="62"/>
                  </a:cubicBezTo>
                  <a:cubicBezTo>
                    <a:pt x="279" y="63"/>
                    <a:pt x="279" y="63"/>
                    <a:pt x="279" y="64"/>
                  </a:cubicBezTo>
                  <a:cubicBezTo>
                    <a:pt x="280" y="65"/>
                    <a:pt x="281" y="66"/>
                    <a:pt x="282" y="66"/>
                  </a:cubicBezTo>
                  <a:cubicBezTo>
                    <a:pt x="283" y="67"/>
                    <a:pt x="284" y="68"/>
                    <a:pt x="285" y="69"/>
                  </a:cubicBezTo>
                  <a:cubicBezTo>
                    <a:pt x="286" y="71"/>
                    <a:pt x="286" y="73"/>
                    <a:pt x="284" y="75"/>
                  </a:cubicBezTo>
                  <a:cubicBezTo>
                    <a:pt x="282" y="77"/>
                    <a:pt x="278" y="79"/>
                    <a:pt x="274" y="78"/>
                  </a:cubicBezTo>
                  <a:cubicBezTo>
                    <a:pt x="271" y="76"/>
                    <a:pt x="269" y="73"/>
                    <a:pt x="267" y="71"/>
                  </a:cubicBezTo>
                  <a:cubicBezTo>
                    <a:pt x="267" y="70"/>
                    <a:pt x="266" y="70"/>
                    <a:pt x="266" y="69"/>
                  </a:cubicBezTo>
                  <a:cubicBezTo>
                    <a:pt x="265" y="68"/>
                    <a:pt x="264" y="67"/>
                    <a:pt x="264" y="66"/>
                  </a:cubicBezTo>
                  <a:cubicBezTo>
                    <a:pt x="264" y="66"/>
                    <a:pt x="263" y="65"/>
                    <a:pt x="263" y="65"/>
                  </a:cubicBezTo>
                  <a:cubicBezTo>
                    <a:pt x="262" y="66"/>
                    <a:pt x="262" y="66"/>
                    <a:pt x="262" y="66"/>
                  </a:cubicBezTo>
                  <a:cubicBezTo>
                    <a:pt x="259" y="67"/>
                    <a:pt x="255" y="70"/>
                    <a:pt x="254" y="71"/>
                  </a:cubicBezTo>
                  <a:cubicBezTo>
                    <a:pt x="254" y="71"/>
                    <a:pt x="254" y="72"/>
                    <a:pt x="254" y="72"/>
                  </a:cubicBezTo>
                  <a:cubicBezTo>
                    <a:pt x="254" y="74"/>
                    <a:pt x="253" y="76"/>
                    <a:pt x="252" y="78"/>
                  </a:cubicBezTo>
                  <a:cubicBezTo>
                    <a:pt x="252" y="79"/>
                    <a:pt x="252" y="79"/>
                    <a:pt x="252" y="80"/>
                  </a:cubicBezTo>
                  <a:cubicBezTo>
                    <a:pt x="251" y="82"/>
                    <a:pt x="250" y="85"/>
                    <a:pt x="247" y="86"/>
                  </a:cubicBezTo>
                  <a:cubicBezTo>
                    <a:pt x="243" y="87"/>
                    <a:pt x="241" y="85"/>
                    <a:pt x="240" y="84"/>
                  </a:cubicBezTo>
                  <a:cubicBezTo>
                    <a:pt x="237" y="82"/>
                    <a:pt x="236" y="80"/>
                    <a:pt x="234" y="79"/>
                  </a:cubicBezTo>
                  <a:cubicBezTo>
                    <a:pt x="233" y="78"/>
                    <a:pt x="232" y="77"/>
                    <a:pt x="231" y="76"/>
                  </a:cubicBezTo>
                  <a:cubicBezTo>
                    <a:pt x="229" y="74"/>
                    <a:pt x="229" y="74"/>
                    <a:pt x="229" y="74"/>
                  </a:cubicBezTo>
                  <a:cubicBezTo>
                    <a:pt x="228" y="74"/>
                    <a:pt x="227" y="73"/>
                    <a:pt x="226" y="73"/>
                  </a:cubicBezTo>
                  <a:cubicBezTo>
                    <a:pt x="224" y="72"/>
                    <a:pt x="224" y="70"/>
                    <a:pt x="223" y="70"/>
                  </a:cubicBezTo>
                  <a:cubicBezTo>
                    <a:pt x="223" y="70"/>
                    <a:pt x="222" y="70"/>
                    <a:pt x="222" y="70"/>
                  </a:cubicBezTo>
                  <a:cubicBezTo>
                    <a:pt x="221" y="71"/>
                    <a:pt x="220" y="71"/>
                    <a:pt x="219" y="72"/>
                  </a:cubicBezTo>
                  <a:cubicBezTo>
                    <a:pt x="219" y="72"/>
                    <a:pt x="219" y="72"/>
                    <a:pt x="219" y="72"/>
                  </a:cubicBezTo>
                  <a:cubicBezTo>
                    <a:pt x="219" y="72"/>
                    <a:pt x="219" y="73"/>
                    <a:pt x="219" y="73"/>
                  </a:cubicBezTo>
                  <a:cubicBezTo>
                    <a:pt x="220" y="76"/>
                    <a:pt x="219" y="79"/>
                    <a:pt x="215" y="82"/>
                  </a:cubicBezTo>
                  <a:cubicBezTo>
                    <a:pt x="214" y="84"/>
                    <a:pt x="212" y="85"/>
                    <a:pt x="211" y="86"/>
                  </a:cubicBezTo>
                  <a:cubicBezTo>
                    <a:pt x="211" y="86"/>
                    <a:pt x="210" y="86"/>
                    <a:pt x="210" y="86"/>
                  </a:cubicBezTo>
                  <a:cubicBezTo>
                    <a:pt x="210" y="86"/>
                    <a:pt x="210" y="86"/>
                    <a:pt x="210" y="87"/>
                  </a:cubicBezTo>
                  <a:cubicBezTo>
                    <a:pt x="210" y="87"/>
                    <a:pt x="210" y="88"/>
                    <a:pt x="211" y="89"/>
                  </a:cubicBezTo>
                  <a:cubicBezTo>
                    <a:pt x="211" y="93"/>
                    <a:pt x="211" y="96"/>
                    <a:pt x="205" y="100"/>
                  </a:cubicBezTo>
                  <a:cubicBezTo>
                    <a:pt x="199" y="104"/>
                    <a:pt x="195" y="105"/>
                    <a:pt x="191" y="100"/>
                  </a:cubicBezTo>
                  <a:cubicBezTo>
                    <a:pt x="190" y="99"/>
                    <a:pt x="190" y="97"/>
                    <a:pt x="189" y="95"/>
                  </a:cubicBezTo>
                  <a:cubicBezTo>
                    <a:pt x="188" y="96"/>
                    <a:pt x="188" y="96"/>
                    <a:pt x="188" y="96"/>
                  </a:cubicBezTo>
                  <a:cubicBezTo>
                    <a:pt x="187" y="96"/>
                    <a:pt x="185" y="97"/>
                    <a:pt x="185" y="97"/>
                  </a:cubicBezTo>
                  <a:cubicBezTo>
                    <a:pt x="185" y="97"/>
                    <a:pt x="185" y="97"/>
                    <a:pt x="185" y="97"/>
                  </a:cubicBezTo>
                  <a:cubicBezTo>
                    <a:pt x="184" y="99"/>
                    <a:pt x="182" y="100"/>
                    <a:pt x="182" y="101"/>
                  </a:cubicBezTo>
                  <a:cubicBezTo>
                    <a:pt x="181" y="101"/>
                    <a:pt x="181" y="101"/>
                    <a:pt x="181" y="102"/>
                  </a:cubicBezTo>
                  <a:cubicBezTo>
                    <a:pt x="181" y="104"/>
                    <a:pt x="180" y="106"/>
                    <a:pt x="180" y="108"/>
                  </a:cubicBezTo>
                  <a:cubicBezTo>
                    <a:pt x="180" y="109"/>
                    <a:pt x="180" y="112"/>
                    <a:pt x="180" y="113"/>
                  </a:cubicBezTo>
                  <a:cubicBezTo>
                    <a:pt x="181" y="113"/>
                    <a:pt x="181" y="114"/>
                    <a:pt x="182" y="114"/>
                  </a:cubicBezTo>
                  <a:cubicBezTo>
                    <a:pt x="183" y="115"/>
                    <a:pt x="184" y="115"/>
                    <a:pt x="186" y="116"/>
                  </a:cubicBezTo>
                  <a:cubicBezTo>
                    <a:pt x="188" y="118"/>
                    <a:pt x="190" y="120"/>
                    <a:pt x="190" y="123"/>
                  </a:cubicBezTo>
                  <a:cubicBezTo>
                    <a:pt x="190" y="125"/>
                    <a:pt x="190" y="127"/>
                    <a:pt x="188" y="129"/>
                  </a:cubicBezTo>
                  <a:cubicBezTo>
                    <a:pt x="185" y="132"/>
                    <a:pt x="183" y="133"/>
                    <a:pt x="176" y="134"/>
                  </a:cubicBezTo>
                  <a:cubicBezTo>
                    <a:pt x="170" y="135"/>
                    <a:pt x="166" y="135"/>
                    <a:pt x="163" y="135"/>
                  </a:cubicBezTo>
                  <a:cubicBezTo>
                    <a:pt x="163" y="135"/>
                    <a:pt x="162" y="134"/>
                    <a:pt x="162" y="134"/>
                  </a:cubicBezTo>
                  <a:cubicBezTo>
                    <a:pt x="161" y="135"/>
                    <a:pt x="161" y="136"/>
                    <a:pt x="160" y="137"/>
                  </a:cubicBezTo>
                  <a:cubicBezTo>
                    <a:pt x="158" y="140"/>
                    <a:pt x="155" y="144"/>
                    <a:pt x="148" y="142"/>
                  </a:cubicBezTo>
                  <a:cubicBezTo>
                    <a:pt x="147" y="142"/>
                    <a:pt x="147" y="142"/>
                    <a:pt x="147" y="142"/>
                  </a:cubicBezTo>
                  <a:cubicBezTo>
                    <a:pt x="142" y="141"/>
                    <a:pt x="140" y="140"/>
                    <a:pt x="137" y="137"/>
                  </a:cubicBezTo>
                  <a:cubicBezTo>
                    <a:pt x="135" y="136"/>
                    <a:pt x="133" y="133"/>
                    <a:pt x="132" y="131"/>
                  </a:cubicBezTo>
                  <a:cubicBezTo>
                    <a:pt x="131" y="129"/>
                    <a:pt x="130" y="127"/>
                    <a:pt x="130" y="127"/>
                  </a:cubicBezTo>
                  <a:cubicBezTo>
                    <a:pt x="129" y="126"/>
                    <a:pt x="128" y="125"/>
                    <a:pt x="127" y="124"/>
                  </a:cubicBezTo>
                  <a:cubicBezTo>
                    <a:pt x="126" y="123"/>
                    <a:pt x="124" y="122"/>
                    <a:pt x="123" y="121"/>
                  </a:cubicBezTo>
                  <a:cubicBezTo>
                    <a:pt x="122" y="121"/>
                    <a:pt x="121" y="119"/>
                    <a:pt x="118" y="116"/>
                  </a:cubicBezTo>
                  <a:cubicBezTo>
                    <a:pt x="117" y="116"/>
                    <a:pt x="116" y="115"/>
                    <a:pt x="115" y="114"/>
                  </a:cubicBezTo>
                  <a:cubicBezTo>
                    <a:pt x="114" y="115"/>
                    <a:pt x="112" y="115"/>
                    <a:pt x="111" y="113"/>
                  </a:cubicBezTo>
                  <a:cubicBezTo>
                    <a:pt x="109" y="112"/>
                    <a:pt x="109" y="111"/>
                    <a:pt x="108" y="109"/>
                  </a:cubicBezTo>
                  <a:cubicBezTo>
                    <a:pt x="108" y="107"/>
                    <a:pt x="108" y="106"/>
                    <a:pt x="109" y="105"/>
                  </a:cubicBezTo>
                  <a:cubicBezTo>
                    <a:pt x="108" y="104"/>
                    <a:pt x="108" y="104"/>
                    <a:pt x="108" y="104"/>
                  </a:cubicBezTo>
                  <a:cubicBezTo>
                    <a:pt x="106" y="103"/>
                    <a:pt x="105" y="102"/>
                    <a:pt x="104" y="100"/>
                  </a:cubicBezTo>
                  <a:cubicBezTo>
                    <a:pt x="104" y="98"/>
                    <a:pt x="105" y="96"/>
                    <a:pt x="106" y="94"/>
                  </a:cubicBezTo>
                  <a:cubicBezTo>
                    <a:pt x="106" y="94"/>
                    <a:pt x="106" y="94"/>
                    <a:pt x="106" y="94"/>
                  </a:cubicBezTo>
                  <a:cubicBezTo>
                    <a:pt x="103" y="93"/>
                    <a:pt x="96" y="90"/>
                    <a:pt x="94" y="88"/>
                  </a:cubicBezTo>
                  <a:cubicBezTo>
                    <a:pt x="92" y="86"/>
                    <a:pt x="92" y="84"/>
                    <a:pt x="92" y="82"/>
                  </a:cubicBezTo>
                  <a:cubicBezTo>
                    <a:pt x="92" y="82"/>
                    <a:pt x="92" y="82"/>
                    <a:pt x="92" y="81"/>
                  </a:cubicBezTo>
                  <a:cubicBezTo>
                    <a:pt x="92" y="81"/>
                    <a:pt x="92" y="81"/>
                    <a:pt x="92" y="81"/>
                  </a:cubicBezTo>
                  <a:cubicBezTo>
                    <a:pt x="90" y="81"/>
                    <a:pt x="87" y="81"/>
                    <a:pt x="85" y="81"/>
                  </a:cubicBezTo>
                  <a:cubicBezTo>
                    <a:pt x="85" y="84"/>
                    <a:pt x="86" y="90"/>
                    <a:pt x="86" y="92"/>
                  </a:cubicBezTo>
                  <a:cubicBezTo>
                    <a:pt x="87" y="97"/>
                    <a:pt x="86" y="101"/>
                    <a:pt x="83" y="103"/>
                  </a:cubicBezTo>
                  <a:cubicBezTo>
                    <a:pt x="80" y="105"/>
                    <a:pt x="77" y="104"/>
                    <a:pt x="75" y="104"/>
                  </a:cubicBezTo>
                  <a:cubicBezTo>
                    <a:pt x="74" y="104"/>
                    <a:pt x="74" y="104"/>
                    <a:pt x="73" y="104"/>
                  </a:cubicBezTo>
                  <a:cubicBezTo>
                    <a:pt x="73" y="104"/>
                    <a:pt x="71" y="105"/>
                    <a:pt x="70" y="106"/>
                  </a:cubicBezTo>
                  <a:cubicBezTo>
                    <a:pt x="69" y="109"/>
                    <a:pt x="64" y="111"/>
                    <a:pt x="59" y="110"/>
                  </a:cubicBezTo>
                  <a:cubicBezTo>
                    <a:pt x="56" y="109"/>
                    <a:pt x="55" y="106"/>
                    <a:pt x="53" y="104"/>
                  </a:cubicBezTo>
                  <a:cubicBezTo>
                    <a:pt x="53" y="104"/>
                    <a:pt x="53" y="103"/>
                    <a:pt x="53" y="103"/>
                  </a:cubicBezTo>
                  <a:cubicBezTo>
                    <a:pt x="53" y="103"/>
                    <a:pt x="52" y="103"/>
                    <a:pt x="52" y="102"/>
                  </a:cubicBezTo>
                  <a:cubicBezTo>
                    <a:pt x="51" y="102"/>
                    <a:pt x="51" y="102"/>
                    <a:pt x="49" y="103"/>
                  </a:cubicBezTo>
                  <a:cubicBezTo>
                    <a:pt x="46" y="105"/>
                    <a:pt x="44" y="105"/>
                    <a:pt x="42" y="105"/>
                  </a:cubicBezTo>
                  <a:cubicBezTo>
                    <a:pt x="42" y="105"/>
                    <a:pt x="42" y="106"/>
                    <a:pt x="42" y="107"/>
                  </a:cubicBezTo>
                  <a:cubicBezTo>
                    <a:pt x="44" y="109"/>
                    <a:pt x="46" y="113"/>
                    <a:pt x="46" y="117"/>
                  </a:cubicBezTo>
                  <a:cubicBezTo>
                    <a:pt x="46" y="120"/>
                    <a:pt x="44" y="122"/>
                    <a:pt x="43" y="123"/>
                  </a:cubicBezTo>
                  <a:cubicBezTo>
                    <a:pt x="42" y="125"/>
                    <a:pt x="41" y="125"/>
                    <a:pt x="41" y="126"/>
                  </a:cubicBezTo>
                  <a:cubicBezTo>
                    <a:pt x="41" y="128"/>
                    <a:pt x="41" y="130"/>
                    <a:pt x="41" y="132"/>
                  </a:cubicBezTo>
                  <a:cubicBezTo>
                    <a:pt x="42" y="136"/>
                    <a:pt x="42" y="140"/>
                    <a:pt x="41" y="143"/>
                  </a:cubicBezTo>
                  <a:cubicBezTo>
                    <a:pt x="39" y="147"/>
                    <a:pt x="36" y="150"/>
                    <a:pt x="31" y="151"/>
                  </a:cubicBezTo>
                  <a:cubicBezTo>
                    <a:pt x="30" y="151"/>
                    <a:pt x="28" y="151"/>
                    <a:pt x="27" y="151"/>
                  </a:cubicBezTo>
                  <a:cubicBezTo>
                    <a:pt x="26" y="151"/>
                    <a:pt x="26" y="151"/>
                    <a:pt x="26" y="151"/>
                  </a:cubicBezTo>
                  <a:cubicBezTo>
                    <a:pt x="25" y="151"/>
                    <a:pt x="25" y="151"/>
                    <a:pt x="25" y="152"/>
                  </a:cubicBezTo>
                  <a:cubicBezTo>
                    <a:pt x="24" y="155"/>
                    <a:pt x="24" y="156"/>
                    <a:pt x="24" y="157"/>
                  </a:cubicBezTo>
                  <a:cubicBezTo>
                    <a:pt x="24" y="159"/>
                    <a:pt x="25" y="161"/>
                    <a:pt x="24" y="163"/>
                  </a:cubicBezTo>
                  <a:cubicBezTo>
                    <a:pt x="23" y="164"/>
                    <a:pt x="22" y="165"/>
                    <a:pt x="22" y="166"/>
                  </a:cubicBezTo>
                  <a:cubicBezTo>
                    <a:pt x="23" y="166"/>
                    <a:pt x="24" y="167"/>
                    <a:pt x="25" y="168"/>
                  </a:cubicBezTo>
                  <a:cubicBezTo>
                    <a:pt x="26" y="169"/>
                    <a:pt x="27" y="171"/>
                    <a:pt x="26" y="174"/>
                  </a:cubicBezTo>
                  <a:cubicBezTo>
                    <a:pt x="24" y="180"/>
                    <a:pt x="20" y="181"/>
                    <a:pt x="16" y="181"/>
                  </a:cubicBezTo>
                  <a:cubicBezTo>
                    <a:pt x="16" y="182"/>
                    <a:pt x="15" y="182"/>
                    <a:pt x="15" y="182"/>
                  </a:cubicBezTo>
                  <a:cubicBezTo>
                    <a:pt x="14" y="182"/>
                    <a:pt x="14" y="182"/>
                    <a:pt x="14" y="182"/>
                  </a:cubicBezTo>
                  <a:cubicBezTo>
                    <a:pt x="11" y="182"/>
                    <a:pt x="11" y="182"/>
                    <a:pt x="7" y="185"/>
                  </a:cubicBezTo>
                  <a:cubicBezTo>
                    <a:pt x="5" y="186"/>
                    <a:pt x="2" y="188"/>
                    <a:pt x="0" y="190"/>
                  </a:cubicBezTo>
                  <a:cubicBezTo>
                    <a:pt x="0" y="190"/>
                    <a:pt x="1" y="190"/>
                    <a:pt x="1" y="190"/>
                  </a:cubicBezTo>
                  <a:cubicBezTo>
                    <a:pt x="2" y="192"/>
                    <a:pt x="2" y="195"/>
                    <a:pt x="2" y="200"/>
                  </a:cubicBezTo>
                  <a:cubicBezTo>
                    <a:pt x="2" y="200"/>
                    <a:pt x="2" y="201"/>
                    <a:pt x="2" y="201"/>
                  </a:cubicBezTo>
                  <a:cubicBezTo>
                    <a:pt x="2" y="201"/>
                    <a:pt x="3" y="201"/>
                    <a:pt x="3" y="201"/>
                  </a:cubicBezTo>
                  <a:cubicBezTo>
                    <a:pt x="7" y="202"/>
                    <a:pt x="9" y="203"/>
                    <a:pt x="11" y="204"/>
                  </a:cubicBezTo>
                  <a:cubicBezTo>
                    <a:pt x="13" y="206"/>
                    <a:pt x="13" y="207"/>
                    <a:pt x="13" y="208"/>
                  </a:cubicBezTo>
                  <a:cubicBezTo>
                    <a:pt x="13" y="211"/>
                    <a:pt x="11" y="213"/>
                    <a:pt x="10" y="214"/>
                  </a:cubicBezTo>
                  <a:cubicBezTo>
                    <a:pt x="9" y="214"/>
                    <a:pt x="9" y="214"/>
                    <a:pt x="8" y="215"/>
                  </a:cubicBezTo>
                  <a:cubicBezTo>
                    <a:pt x="7" y="216"/>
                    <a:pt x="5" y="218"/>
                    <a:pt x="5" y="219"/>
                  </a:cubicBezTo>
                  <a:cubicBezTo>
                    <a:pt x="5" y="221"/>
                    <a:pt x="6" y="232"/>
                    <a:pt x="7" y="237"/>
                  </a:cubicBezTo>
                  <a:cubicBezTo>
                    <a:pt x="7" y="237"/>
                    <a:pt x="8" y="236"/>
                    <a:pt x="8" y="236"/>
                  </a:cubicBezTo>
                  <a:cubicBezTo>
                    <a:pt x="9" y="234"/>
                    <a:pt x="11" y="232"/>
                    <a:pt x="14" y="233"/>
                  </a:cubicBezTo>
                  <a:cubicBezTo>
                    <a:pt x="18" y="233"/>
                    <a:pt x="19" y="237"/>
                    <a:pt x="20" y="240"/>
                  </a:cubicBezTo>
                  <a:cubicBezTo>
                    <a:pt x="22" y="244"/>
                    <a:pt x="22" y="246"/>
                    <a:pt x="22" y="247"/>
                  </a:cubicBezTo>
                  <a:cubicBezTo>
                    <a:pt x="22" y="247"/>
                    <a:pt x="22" y="247"/>
                    <a:pt x="22" y="247"/>
                  </a:cubicBezTo>
                  <a:cubicBezTo>
                    <a:pt x="22" y="247"/>
                    <a:pt x="22" y="247"/>
                    <a:pt x="22" y="247"/>
                  </a:cubicBezTo>
                  <a:cubicBezTo>
                    <a:pt x="23" y="247"/>
                    <a:pt x="23" y="247"/>
                    <a:pt x="23" y="248"/>
                  </a:cubicBezTo>
                  <a:cubicBezTo>
                    <a:pt x="24" y="248"/>
                    <a:pt x="26" y="248"/>
                    <a:pt x="28" y="251"/>
                  </a:cubicBezTo>
                  <a:cubicBezTo>
                    <a:pt x="30" y="253"/>
                    <a:pt x="29" y="256"/>
                    <a:pt x="29" y="257"/>
                  </a:cubicBezTo>
                  <a:cubicBezTo>
                    <a:pt x="29" y="259"/>
                    <a:pt x="29" y="259"/>
                    <a:pt x="29" y="259"/>
                  </a:cubicBezTo>
                  <a:cubicBezTo>
                    <a:pt x="29" y="259"/>
                    <a:pt x="29" y="259"/>
                    <a:pt x="29" y="259"/>
                  </a:cubicBezTo>
                  <a:cubicBezTo>
                    <a:pt x="30" y="260"/>
                    <a:pt x="32" y="260"/>
                    <a:pt x="33" y="262"/>
                  </a:cubicBezTo>
                  <a:cubicBezTo>
                    <a:pt x="34" y="262"/>
                    <a:pt x="34" y="262"/>
                    <a:pt x="34" y="262"/>
                  </a:cubicBezTo>
                  <a:cubicBezTo>
                    <a:pt x="34" y="262"/>
                    <a:pt x="36" y="262"/>
                    <a:pt x="37" y="262"/>
                  </a:cubicBezTo>
                  <a:cubicBezTo>
                    <a:pt x="37" y="262"/>
                    <a:pt x="37" y="262"/>
                    <a:pt x="37" y="262"/>
                  </a:cubicBezTo>
                  <a:cubicBezTo>
                    <a:pt x="38" y="262"/>
                    <a:pt x="41" y="259"/>
                    <a:pt x="42" y="258"/>
                  </a:cubicBezTo>
                  <a:cubicBezTo>
                    <a:pt x="44" y="256"/>
                    <a:pt x="46" y="253"/>
                    <a:pt x="48" y="252"/>
                  </a:cubicBezTo>
                  <a:cubicBezTo>
                    <a:pt x="55" y="247"/>
                    <a:pt x="62" y="248"/>
                    <a:pt x="67" y="251"/>
                  </a:cubicBezTo>
                  <a:cubicBezTo>
                    <a:pt x="69" y="253"/>
                    <a:pt x="70" y="254"/>
                    <a:pt x="70" y="257"/>
                  </a:cubicBezTo>
                  <a:cubicBezTo>
                    <a:pt x="70" y="257"/>
                    <a:pt x="70" y="258"/>
                    <a:pt x="71" y="260"/>
                  </a:cubicBezTo>
                  <a:cubicBezTo>
                    <a:pt x="71" y="262"/>
                    <a:pt x="72" y="262"/>
                    <a:pt x="72" y="262"/>
                  </a:cubicBezTo>
                  <a:cubicBezTo>
                    <a:pt x="72" y="262"/>
                    <a:pt x="72" y="262"/>
                    <a:pt x="72" y="262"/>
                  </a:cubicBezTo>
                  <a:cubicBezTo>
                    <a:pt x="73" y="263"/>
                    <a:pt x="74" y="264"/>
                    <a:pt x="75" y="266"/>
                  </a:cubicBezTo>
                  <a:cubicBezTo>
                    <a:pt x="77" y="269"/>
                    <a:pt x="76" y="272"/>
                    <a:pt x="76" y="273"/>
                  </a:cubicBezTo>
                  <a:cubicBezTo>
                    <a:pt x="75" y="274"/>
                    <a:pt x="75" y="274"/>
                    <a:pt x="76" y="275"/>
                  </a:cubicBezTo>
                  <a:cubicBezTo>
                    <a:pt x="76" y="276"/>
                    <a:pt x="77" y="276"/>
                    <a:pt x="77" y="277"/>
                  </a:cubicBezTo>
                  <a:cubicBezTo>
                    <a:pt x="78" y="277"/>
                    <a:pt x="80" y="278"/>
                    <a:pt x="81" y="280"/>
                  </a:cubicBezTo>
                  <a:cubicBezTo>
                    <a:pt x="82" y="281"/>
                    <a:pt x="88" y="282"/>
                    <a:pt x="90" y="282"/>
                  </a:cubicBezTo>
                  <a:cubicBezTo>
                    <a:pt x="91" y="282"/>
                    <a:pt x="91" y="282"/>
                    <a:pt x="92" y="282"/>
                  </a:cubicBezTo>
                  <a:cubicBezTo>
                    <a:pt x="92" y="282"/>
                    <a:pt x="93" y="282"/>
                    <a:pt x="93" y="281"/>
                  </a:cubicBezTo>
                  <a:cubicBezTo>
                    <a:pt x="95" y="281"/>
                    <a:pt x="97" y="281"/>
                    <a:pt x="99" y="282"/>
                  </a:cubicBezTo>
                  <a:cubicBezTo>
                    <a:pt x="101" y="283"/>
                    <a:pt x="102" y="286"/>
                    <a:pt x="103" y="290"/>
                  </a:cubicBezTo>
                  <a:cubicBezTo>
                    <a:pt x="105" y="297"/>
                    <a:pt x="105" y="299"/>
                    <a:pt x="104" y="301"/>
                  </a:cubicBezTo>
                  <a:cubicBezTo>
                    <a:pt x="104" y="301"/>
                    <a:pt x="104" y="301"/>
                    <a:pt x="104" y="301"/>
                  </a:cubicBezTo>
                  <a:cubicBezTo>
                    <a:pt x="104" y="301"/>
                    <a:pt x="104" y="301"/>
                    <a:pt x="104" y="301"/>
                  </a:cubicBezTo>
                  <a:cubicBezTo>
                    <a:pt x="104" y="301"/>
                    <a:pt x="104" y="302"/>
                    <a:pt x="104" y="302"/>
                  </a:cubicBezTo>
                  <a:cubicBezTo>
                    <a:pt x="105" y="305"/>
                    <a:pt x="105" y="308"/>
                    <a:pt x="103" y="312"/>
                  </a:cubicBezTo>
                  <a:cubicBezTo>
                    <a:pt x="103" y="313"/>
                    <a:pt x="103" y="313"/>
                    <a:pt x="103" y="314"/>
                  </a:cubicBezTo>
                  <a:cubicBezTo>
                    <a:pt x="102" y="317"/>
                    <a:pt x="101" y="317"/>
                    <a:pt x="102" y="319"/>
                  </a:cubicBezTo>
                  <a:cubicBezTo>
                    <a:pt x="105" y="324"/>
                    <a:pt x="105" y="328"/>
                    <a:pt x="104" y="330"/>
                  </a:cubicBezTo>
                  <a:cubicBezTo>
                    <a:pt x="104" y="332"/>
                    <a:pt x="102" y="334"/>
                    <a:pt x="100" y="336"/>
                  </a:cubicBezTo>
                  <a:cubicBezTo>
                    <a:pt x="99" y="337"/>
                    <a:pt x="98" y="338"/>
                    <a:pt x="97" y="339"/>
                  </a:cubicBezTo>
                  <a:cubicBezTo>
                    <a:pt x="96" y="340"/>
                    <a:pt x="96" y="340"/>
                    <a:pt x="96" y="342"/>
                  </a:cubicBezTo>
                  <a:cubicBezTo>
                    <a:pt x="97" y="343"/>
                    <a:pt x="97" y="345"/>
                    <a:pt x="97" y="346"/>
                  </a:cubicBezTo>
                  <a:cubicBezTo>
                    <a:pt x="97" y="347"/>
                    <a:pt x="97" y="347"/>
                    <a:pt x="97" y="347"/>
                  </a:cubicBezTo>
                  <a:cubicBezTo>
                    <a:pt x="98" y="348"/>
                    <a:pt x="99" y="349"/>
                    <a:pt x="100" y="351"/>
                  </a:cubicBezTo>
                  <a:cubicBezTo>
                    <a:pt x="102" y="355"/>
                    <a:pt x="101" y="359"/>
                    <a:pt x="101" y="361"/>
                  </a:cubicBezTo>
                  <a:cubicBezTo>
                    <a:pt x="101" y="362"/>
                    <a:pt x="101" y="363"/>
                    <a:pt x="101" y="363"/>
                  </a:cubicBezTo>
                  <a:cubicBezTo>
                    <a:pt x="101" y="364"/>
                    <a:pt x="101" y="365"/>
                    <a:pt x="101" y="365"/>
                  </a:cubicBezTo>
                  <a:cubicBezTo>
                    <a:pt x="102" y="367"/>
                    <a:pt x="103" y="369"/>
                    <a:pt x="103" y="372"/>
                  </a:cubicBezTo>
                  <a:cubicBezTo>
                    <a:pt x="103" y="372"/>
                    <a:pt x="103" y="373"/>
                    <a:pt x="103" y="374"/>
                  </a:cubicBezTo>
                  <a:cubicBezTo>
                    <a:pt x="104" y="376"/>
                    <a:pt x="104" y="379"/>
                    <a:pt x="106" y="384"/>
                  </a:cubicBezTo>
                  <a:cubicBezTo>
                    <a:pt x="108" y="390"/>
                    <a:pt x="108" y="393"/>
                    <a:pt x="106" y="396"/>
                  </a:cubicBezTo>
                  <a:cubicBezTo>
                    <a:pt x="106" y="396"/>
                    <a:pt x="106" y="396"/>
                    <a:pt x="106" y="397"/>
                  </a:cubicBezTo>
                  <a:cubicBezTo>
                    <a:pt x="105" y="400"/>
                    <a:pt x="102" y="402"/>
                    <a:pt x="99" y="403"/>
                  </a:cubicBezTo>
                  <a:cubicBezTo>
                    <a:pt x="99" y="404"/>
                    <a:pt x="98" y="404"/>
                    <a:pt x="97" y="405"/>
                  </a:cubicBezTo>
                  <a:cubicBezTo>
                    <a:pt x="95" y="406"/>
                    <a:pt x="95" y="406"/>
                    <a:pt x="94" y="409"/>
                  </a:cubicBezTo>
                  <a:cubicBezTo>
                    <a:pt x="93" y="410"/>
                    <a:pt x="93" y="411"/>
                    <a:pt x="92" y="413"/>
                  </a:cubicBezTo>
                  <a:cubicBezTo>
                    <a:pt x="91" y="413"/>
                    <a:pt x="91" y="414"/>
                    <a:pt x="91" y="414"/>
                  </a:cubicBezTo>
                  <a:cubicBezTo>
                    <a:pt x="92" y="414"/>
                    <a:pt x="92" y="414"/>
                    <a:pt x="92" y="415"/>
                  </a:cubicBezTo>
                  <a:cubicBezTo>
                    <a:pt x="93" y="416"/>
                    <a:pt x="94" y="417"/>
                    <a:pt x="95" y="419"/>
                  </a:cubicBezTo>
                  <a:cubicBezTo>
                    <a:pt x="96" y="422"/>
                    <a:pt x="96" y="426"/>
                    <a:pt x="95" y="429"/>
                  </a:cubicBezTo>
                  <a:cubicBezTo>
                    <a:pt x="95" y="431"/>
                    <a:pt x="95" y="433"/>
                    <a:pt x="95" y="435"/>
                  </a:cubicBezTo>
                  <a:cubicBezTo>
                    <a:pt x="95" y="435"/>
                    <a:pt x="96" y="435"/>
                    <a:pt x="97" y="436"/>
                  </a:cubicBezTo>
                  <a:cubicBezTo>
                    <a:pt x="98" y="437"/>
                    <a:pt x="100" y="438"/>
                    <a:pt x="102" y="440"/>
                  </a:cubicBezTo>
                  <a:cubicBezTo>
                    <a:pt x="103" y="441"/>
                    <a:pt x="103" y="442"/>
                    <a:pt x="104" y="443"/>
                  </a:cubicBezTo>
                  <a:cubicBezTo>
                    <a:pt x="105" y="445"/>
                    <a:pt x="105" y="447"/>
                    <a:pt x="108" y="450"/>
                  </a:cubicBezTo>
                  <a:cubicBezTo>
                    <a:pt x="111" y="453"/>
                    <a:pt x="114" y="457"/>
                    <a:pt x="111" y="461"/>
                  </a:cubicBezTo>
                  <a:cubicBezTo>
                    <a:pt x="111" y="465"/>
                    <a:pt x="108" y="470"/>
                    <a:pt x="104" y="474"/>
                  </a:cubicBezTo>
                  <a:cubicBezTo>
                    <a:pt x="102" y="475"/>
                    <a:pt x="100" y="476"/>
                    <a:pt x="99" y="476"/>
                  </a:cubicBezTo>
                  <a:cubicBezTo>
                    <a:pt x="99" y="476"/>
                    <a:pt x="99" y="476"/>
                    <a:pt x="99" y="476"/>
                  </a:cubicBezTo>
                  <a:cubicBezTo>
                    <a:pt x="98" y="480"/>
                    <a:pt x="97" y="483"/>
                    <a:pt x="95" y="486"/>
                  </a:cubicBezTo>
                  <a:cubicBezTo>
                    <a:pt x="95" y="487"/>
                    <a:pt x="94" y="488"/>
                    <a:pt x="94" y="489"/>
                  </a:cubicBezTo>
                  <a:cubicBezTo>
                    <a:pt x="92" y="491"/>
                    <a:pt x="92" y="492"/>
                    <a:pt x="92" y="494"/>
                  </a:cubicBezTo>
                  <a:cubicBezTo>
                    <a:pt x="91" y="495"/>
                    <a:pt x="91" y="496"/>
                    <a:pt x="90" y="497"/>
                  </a:cubicBezTo>
                  <a:cubicBezTo>
                    <a:pt x="89" y="499"/>
                    <a:pt x="89" y="500"/>
                    <a:pt x="89" y="502"/>
                  </a:cubicBezTo>
                  <a:cubicBezTo>
                    <a:pt x="89" y="503"/>
                    <a:pt x="89" y="504"/>
                    <a:pt x="89" y="506"/>
                  </a:cubicBezTo>
                  <a:cubicBezTo>
                    <a:pt x="89" y="510"/>
                    <a:pt x="87" y="513"/>
                    <a:pt x="83" y="513"/>
                  </a:cubicBezTo>
                  <a:cubicBezTo>
                    <a:pt x="83" y="514"/>
                    <a:pt x="82" y="514"/>
                    <a:pt x="82" y="514"/>
                  </a:cubicBezTo>
                  <a:cubicBezTo>
                    <a:pt x="81" y="514"/>
                    <a:pt x="80" y="514"/>
                    <a:pt x="79" y="515"/>
                  </a:cubicBezTo>
                  <a:cubicBezTo>
                    <a:pt x="78" y="515"/>
                    <a:pt x="77" y="515"/>
                    <a:pt x="76" y="516"/>
                  </a:cubicBezTo>
                  <a:cubicBezTo>
                    <a:pt x="75" y="517"/>
                    <a:pt x="74" y="518"/>
                    <a:pt x="74" y="519"/>
                  </a:cubicBezTo>
                  <a:cubicBezTo>
                    <a:pt x="74" y="520"/>
                    <a:pt x="75" y="521"/>
                    <a:pt x="76" y="522"/>
                  </a:cubicBezTo>
                  <a:cubicBezTo>
                    <a:pt x="77" y="523"/>
                    <a:pt x="77" y="524"/>
                    <a:pt x="78" y="524"/>
                  </a:cubicBezTo>
                  <a:cubicBezTo>
                    <a:pt x="79" y="525"/>
                    <a:pt x="79" y="525"/>
                    <a:pt x="79" y="525"/>
                  </a:cubicBezTo>
                  <a:cubicBezTo>
                    <a:pt x="82" y="526"/>
                    <a:pt x="82" y="528"/>
                    <a:pt x="82" y="532"/>
                  </a:cubicBezTo>
                  <a:cubicBezTo>
                    <a:pt x="82" y="533"/>
                    <a:pt x="83" y="535"/>
                    <a:pt x="83" y="536"/>
                  </a:cubicBezTo>
                  <a:cubicBezTo>
                    <a:pt x="83" y="543"/>
                    <a:pt x="86" y="546"/>
                    <a:pt x="88" y="550"/>
                  </a:cubicBezTo>
                  <a:cubicBezTo>
                    <a:pt x="89" y="551"/>
                    <a:pt x="90" y="553"/>
                    <a:pt x="91" y="554"/>
                  </a:cubicBezTo>
                  <a:cubicBezTo>
                    <a:pt x="92" y="556"/>
                    <a:pt x="92" y="556"/>
                    <a:pt x="93" y="557"/>
                  </a:cubicBezTo>
                  <a:cubicBezTo>
                    <a:pt x="95" y="559"/>
                    <a:pt x="98" y="562"/>
                    <a:pt x="95" y="568"/>
                  </a:cubicBezTo>
                  <a:cubicBezTo>
                    <a:pt x="93" y="571"/>
                    <a:pt x="91" y="572"/>
                    <a:pt x="90" y="574"/>
                  </a:cubicBezTo>
                  <a:cubicBezTo>
                    <a:pt x="88" y="575"/>
                    <a:pt x="87" y="576"/>
                    <a:pt x="86" y="578"/>
                  </a:cubicBezTo>
                  <a:cubicBezTo>
                    <a:pt x="86" y="579"/>
                    <a:pt x="86" y="579"/>
                    <a:pt x="87" y="580"/>
                  </a:cubicBezTo>
                  <a:cubicBezTo>
                    <a:pt x="88" y="581"/>
                    <a:pt x="89" y="583"/>
                    <a:pt x="90" y="585"/>
                  </a:cubicBezTo>
                  <a:cubicBezTo>
                    <a:pt x="90" y="588"/>
                    <a:pt x="89" y="590"/>
                    <a:pt x="88" y="591"/>
                  </a:cubicBezTo>
                  <a:cubicBezTo>
                    <a:pt x="88" y="592"/>
                    <a:pt x="88" y="592"/>
                    <a:pt x="88" y="593"/>
                  </a:cubicBezTo>
                  <a:cubicBezTo>
                    <a:pt x="86" y="598"/>
                    <a:pt x="86" y="604"/>
                    <a:pt x="86" y="606"/>
                  </a:cubicBezTo>
                  <a:cubicBezTo>
                    <a:pt x="86" y="606"/>
                    <a:pt x="87" y="606"/>
                    <a:pt x="87" y="607"/>
                  </a:cubicBezTo>
                  <a:cubicBezTo>
                    <a:pt x="89" y="608"/>
                    <a:pt x="92" y="611"/>
                    <a:pt x="91" y="615"/>
                  </a:cubicBezTo>
                  <a:cubicBezTo>
                    <a:pt x="90" y="617"/>
                    <a:pt x="88" y="619"/>
                    <a:pt x="86" y="619"/>
                  </a:cubicBezTo>
                  <a:cubicBezTo>
                    <a:pt x="86" y="619"/>
                    <a:pt x="86" y="619"/>
                    <a:pt x="86" y="619"/>
                  </a:cubicBezTo>
                  <a:cubicBezTo>
                    <a:pt x="86" y="621"/>
                    <a:pt x="86" y="624"/>
                    <a:pt x="86" y="628"/>
                  </a:cubicBezTo>
                  <a:cubicBezTo>
                    <a:pt x="86" y="633"/>
                    <a:pt x="87" y="643"/>
                    <a:pt x="88" y="646"/>
                  </a:cubicBezTo>
                  <a:cubicBezTo>
                    <a:pt x="89" y="648"/>
                    <a:pt x="91" y="650"/>
                    <a:pt x="92" y="652"/>
                  </a:cubicBezTo>
                  <a:cubicBezTo>
                    <a:pt x="94" y="652"/>
                    <a:pt x="97" y="651"/>
                    <a:pt x="101" y="654"/>
                  </a:cubicBezTo>
                  <a:cubicBezTo>
                    <a:pt x="102" y="653"/>
                    <a:pt x="103" y="652"/>
                    <a:pt x="105" y="652"/>
                  </a:cubicBezTo>
                  <a:cubicBezTo>
                    <a:pt x="108" y="652"/>
                    <a:pt x="110" y="652"/>
                    <a:pt x="112" y="652"/>
                  </a:cubicBezTo>
                  <a:cubicBezTo>
                    <a:pt x="112" y="650"/>
                    <a:pt x="113" y="648"/>
                    <a:pt x="116" y="647"/>
                  </a:cubicBezTo>
                  <a:cubicBezTo>
                    <a:pt x="116" y="647"/>
                    <a:pt x="117" y="646"/>
                    <a:pt x="117" y="646"/>
                  </a:cubicBezTo>
                  <a:cubicBezTo>
                    <a:pt x="118" y="646"/>
                    <a:pt x="119" y="645"/>
                    <a:pt x="119" y="645"/>
                  </a:cubicBezTo>
                  <a:cubicBezTo>
                    <a:pt x="119" y="644"/>
                    <a:pt x="119" y="644"/>
                    <a:pt x="119" y="644"/>
                  </a:cubicBezTo>
                  <a:cubicBezTo>
                    <a:pt x="118" y="640"/>
                    <a:pt x="118" y="636"/>
                    <a:pt x="125" y="633"/>
                  </a:cubicBezTo>
                  <a:cubicBezTo>
                    <a:pt x="130" y="631"/>
                    <a:pt x="137" y="627"/>
                    <a:pt x="139" y="626"/>
                  </a:cubicBezTo>
                  <a:cubicBezTo>
                    <a:pt x="142" y="625"/>
                    <a:pt x="145" y="624"/>
                    <a:pt x="148" y="626"/>
                  </a:cubicBezTo>
                  <a:cubicBezTo>
                    <a:pt x="151" y="627"/>
                    <a:pt x="153" y="629"/>
                    <a:pt x="153" y="632"/>
                  </a:cubicBezTo>
                  <a:cubicBezTo>
                    <a:pt x="154" y="635"/>
                    <a:pt x="154" y="637"/>
                    <a:pt x="153" y="639"/>
                  </a:cubicBezTo>
                  <a:cubicBezTo>
                    <a:pt x="153" y="640"/>
                    <a:pt x="152" y="641"/>
                    <a:pt x="153" y="642"/>
                  </a:cubicBezTo>
                  <a:cubicBezTo>
                    <a:pt x="153" y="644"/>
                    <a:pt x="153" y="644"/>
                    <a:pt x="153" y="644"/>
                  </a:cubicBezTo>
                  <a:cubicBezTo>
                    <a:pt x="154" y="648"/>
                    <a:pt x="154" y="648"/>
                    <a:pt x="156" y="648"/>
                  </a:cubicBezTo>
                  <a:cubicBezTo>
                    <a:pt x="157" y="649"/>
                    <a:pt x="158" y="648"/>
                    <a:pt x="160" y="648"/>
                  </a:cubicBezTo>
                  <a:cubicBezTo>
                    <a:pt x="162" y="648"/>
                    <a:pt x="165" y="647"/>
                    <a:pt x="168" y="649"/>
                  </a:cubicBezTo>
                  <a:cubicBezTo>
                    <a:pt x="170" y="651"/>
                    <a:pt x="170" y="653"/>
                    <a:pt x="171" y="654"/>
                  </a:cubicBezTo>
                  <a:cubicBezTo>
                    <a:pt x="171" y="655"/>
                    <a:pt x="171" y="655"/>
                    <a:pt x="171" y="655"/>
                  </a:cubicBezTo>
                  <a:cubicBezTo>
                    <a:pt x="171" y="655"/>
                    <a:pt x="171" y="655"/>
                    <a:pt x="172" y="655"/>
                  </a:cubicBezTo>
                  <a:cubicBezTo>
                    <a:pt x="173" y="656"/>
                    <a:pt x="173" y="656"/>
                    <a:pt x="174" y="656"/>
                  </a:cubicBezTo>
                  <a:cubicBezTo>
                    <a:pt x="174" y="654"/>
                    <a:pt x="176" y="652"/>
                    <a:pt x="178" y="651"/>
                  </a:cubicBezTo>
                  <a:cubicBezTo>
                    <a:pt x="179" y="650"/>
                    <a:pt x="180" y="649"/>
                    <a:pt x="181" y="648"/>
                  </a:cubicBezTo>
                  <a:cubicBezTo>
                    <a:pt x="182" y="647"/>
                    <a:pt x="184" y="645"/>
                    <a:pt x="187" y="645"/>
                  </a:cubicBezTo>
                  <a:cubicBezTo>
                    <a:pt x="189" y="646"/>
                    <a:pt x="191" y="647"/>
                    <a:pt x="191" y="648"/>
                  </a:cubicBezTo>
                  <a:cubicBezTo>
                    <a:pt x="192" y="649"/>
                    <a:pt x="193" y="651"/>
                    <a:pt x="193" y="652"/>
                  </a:cubicBezTo>
                  <a:cubicBezTo>
                    <a:pt x="193" y="652"/>
                    <a:pt x="194" y="652"/>
                    <a:pt x="194" y="653"/>
                  </a:cubicBezTo>
                  <a:cubicBezTo>
                    <a:pt x="197" y="654"/>
                    <a:pt x="198" y="656"/>
                    <a:pt x="199" y="657"/>
                  </a:cubicBezTo>
                  <a:cubicBezTo>
                    <a:pt x="199" y="657"/>
                    <a:pt x="200" y="657"/>
                    <a:pt x="200" y="656"/>
                  </a:cubicBezTo>
                  <a:cubicBezTo>
                    <a:pt x="201" y="655"/>
                    <a:pt x="202" y="653"/>
                    <a:pt x="205" y="653"/>
                  </a:cubicBezTo>
                  <a:cubicBezTo>
                    <a:pt x="207" y="653"/>
                    <a:pt x="209" y="654"/>
                    <a:pt x="210" y="655"/>
                  </a:cubicBezTo>
                  <a:cubicBezTo>
                    <a:pt x="211" y="656"/>
                    <a:pt x="211" y="656"/>
                    <a:pt x="212" y="657"/>
                  </a:cubicBezTo>
                  <a:cubicBezTo>
                    <a:pt x="215" y="659"/>
                    <a:pt x="220" y="662"/>
                    <a:pt x="218" y="668"/>
                  </a:cubicBezTo>
                  <a:cubicBezTo>
                    <a:pt x="217" y="670"/>
                    <a:pt x="216" y="672"/>
                    <a:pt x="215" y="673"/>
                  </a:cubicBezTo>
                  <a:cubicBezTo>
                    <a:pt x="214" y="674"/>
                    <a:pt x="213" y="675"/>
                    <a:pt x="213" y="677"/>
                  </a:cubicBezTo>
                  <a:cubicBezTo>
                    <a:pt x="213" y="680"/>
                    <a:pt x="214" y="683"/>
                    <a:pt x="217" y="685"/>
                  </a:cubicBezTo>
                  <a:cubicBezTo>
                    <a:pt x="219" y="686"/>
                    <a:pt x="221" y="687"/>
                    <a:pt x="222" y="688"/>
                  </a:cubicBezTo>
                  <a:cubicBezTo>
                    <a:pt x="223" y="689"/>
                    <a:pt x="225" y="690"/>
                    <a:pt x="227" y="690"/>
                  </a:cubicBezTo>
                  <a:cubicBezTo>
                    <a:pt x="228" y="691"/>
                    <a:pt x="228" y="691"/>
                    <a:pt x="229" y="691"/>
                  </a:cubicBezTo>
                  <a:cubicBezTo>
                    <a:pt x="230" y="692"/>
                    <a:pt x="231" y="692"/>
                    <a:pt x="231" y="693"/>
                  </a:cubicBezTo>
                  <a:cubicBezTo>
                    <a:pt x="231" y="693"/>
                    <a:pt x="231" y="692"/>
                    <a:pt x="231" y="692"/>
                  </a:cubicBezTo>
                  <a:cubicBezTo>
                    <a:pt x="232" y="692"/>
                    <a:pt x="233" y="691"/>
                    <a:pt x="234" y="690"/>
                  </a:cubicBezTo>
                  <a:cubicBezTo>
                    <a:pt x="235" y="688"/>
                    <a:pt x="236" y="686"/>
                    <a:pt x="238" y="685"/>
                  </a:cubicBezTo>
                  <a:cubicBezTo>
                    <a:pt x="242" y="683"/>
                    <a:pt x="244" y="684"/>
                    <a:pt x="246" y="684"/>
                  </a:cubicBezTo>
                  <a:cubicBezTo>
                    <a:pt x="247" y="684"/>
                    <a:pt x="248" y="684"/>
                    <a:pt x="249" y="684"/>
                  </a:cubicBezTo>
                  <a:cubicBezTo>
                    <a:pt x="250" y="684"/>
                    <a:pt x="251" y="685"/>
                    <a:pt x="252" y="685"/>
                  </a:cubicBezTo>
                  <a:cubicBezTo>
                    <a:pt x="254" y="685"/>
                    <a:pt x="256" y="685"/>
                    <a:pt x="257" y="685"/>
                  </a:cubicBezTo>
                  <a:cubicBezTo>
                    <a:pt x="257" y="684"/>
                    <a:pt x="257" y="683"/>
                    <a:pt x="256" y="682"/>
                  </a:cubicBezTo>
                  <a:cubicBezTo>
                    <a:pt x="255" y="680"/>
                    <a:pt x="254" y="677"/>
                    <a:pt x="255" y="674"/>
                  </a:cubicBezTo>
                  <a:cubicBezTo>
                    <a:pt x="256" y="669"/>
                    <a:pt x="262" y="666"/>
                    <a:pt x="265" y="664"/>
                  </a:cubicBezTo>
                  <a:cubicBezTo>
                    <a:pt x="265" y="664"/>
                    <a:pt x="265" y="664"/>
                    <a:pt x="265" y="663"/>
                  </a:cubicBezTo>
                  <a:cubicBezTo>
                    <a:pt x="266" y="663"/>
                    <a:pt x="267" y="662"/>
                    <a:pt x="269" y="661"/>
                  </a:cubicBezTo>
                  <a:cubicBezTo>
                    <a:pt x="271" y="660"/>
                    <a:pt x="276" y="657"/>
                    <a:pt x="277" y="656"/>
                  </a:cubicBezTo>
                  <a:cubicBezTo>
                    <a:pt x="277" y="655"/>
                    <a:pt x="277" y="655"/>
                    <a:pt x="277" y="655"/>
                  </a:cubicBezTo>
                  <a:cubicBezTo>
                    <a:pt x="279" y="653"/>
                    <a:pt x="281" y="651"/>
                    <a:pt x="285" y="651"/>
                  </a:cubicBezTo>
                  <a:cubicBezTo>
                    <a:pt x="287" y="651"/>
                    <a:pt x="288" y="652"/>
                    <a:pt x="290" y="655"/>
                  </a:cubicBezTo>
                  <a:cubicBezTo>
                    <a:pt x="291" y="658"/>
                    <a:pt x="292" y="659"/>
                    <a:pt x="292" y="661"/>
                  </a:cubicBezTo>
                  <a:cubicBezTo>
                    <a:pt x="292" y="661"/>
                    <a:pt x="292" y="662"/>
                    <a:pt x="293" y="664"/>
                  </a:cubicBezTo>
                  <a:cubicBezTo>
                    <a:pt x="294" y="666"/>
                    <a:pt x="296" y="668"/>
                    <a:pt x="297" y="669"/>
                  </a:cubicBezTo>
                  <a:cubicBezTo>
                    <a:pt x="299" y="671"/>
                    <a:pt x="300" y="672"/>
                    <a:pt x="301" y="674"/>
                  </a:cubicBezTo>
                  <a:cubicBezTo>
                    <a:pt x="302" y="676"/>
                    <a:pt x="302" y="677"/>
                    <a:pt x="302" y="678"/>
                  </a:cubicBezTo>
                  <a:cubicBezTo>
                    <a:pt x="302" y="678"/>
                    <a:pt x="302" y="678"/>
                    <a:pt x="302" y="678"/>
                  </a:cubicBezTo>
                  <a:cubicBezTo>
                    <a:pt x="302" y="678"/>
                    <a:pt x="302" y="678"/>
                    <a:pt x="303" y="679"/>
                  </a:cubicBezTo>
                  <a:cubicBezTo>
                    <a:pt x="304" y="679"/>
                    <a:pt x="304" y="680"/>
                    <a:pt x="305" y="680"/>
                  </a:cubicBezTo>
                  <a:cubicBezTo>
                    <a:pt x="307" y="682"/>
                    <a:pt x="308" y="682"/>
                    <a:pt x="309" y="682"/>
                  </a:cubicBezTo>
                  <a:cubicBezTo>
                    <a:pt x="311" y="682"/>
                    <a:pt x="313" y="683"/>
                    <a:pt x="314" y="685"/>
                  </a:cubicBezTo>
                  <a:cubicBezTo>
                    <a:pt x="314" y="685"/>
                    <a:pt x="314" y="685"/>
                    <a:pt x="314" y="685"/>
                  </a:cubicBezTo>
                  <a:cubicBezTo>
                    <a:pt x="314" y="685"/>
                    <a:pt x="314" y="685"/>
                    <a:pt x="315" y="685"/>
                  </a:cubicBezTo>
                  <a:cubicBezTo>
                    <a:pt x="315" y="685"/>
                    <a:pt x="315" y="685"/>
                    <a:pt x="315" y="685"/>
                  </a:cubicBezTo>
                  <a:cubicBezTo>
                    <a:pt x="316" y="685"/>
                    <a:pt x="318" y="684"/>
                    <a:pt x="321" y="686"/>
                  </a:cubicBezTo>
                  <a:cubicBezTo>
                    <a:pt x="325" y="688"/>
                    <a:pt x="325" y="693"/>
                    <a:pt x="325" y="696"/>
                  </a:cubicBezTo>
                  <a:cubicBezTo>
                    <a:pt x="325" y="697"/>
                    <a:pt x="325" y="697"/>
                    <a:pt x="325" y="697"/>
                  </a:cubicBezTo>
                  <a:cubicBezTo>
                    <a:pt x="325" y="698"/>
                    <a:pt x="325" y="699"/>
                    <a:pt x="325" y="699"/>
                  </a:cubicBezTo>
                  <a:cubicBezTo>
                    <a:pt x="325" y="700"/>
                    <a:pt x="325" y="700"/>
                    <a:pt x="326" y="700"/>
                  </a:cubicBezTo>
                  <a:cubicBezTo>
                    <a:pt x="326" y="700"/>
                    <a:pt x="326" y="700"/>
                    <a:pt x="327" y="700"/>
                  </a:cubicBezTo>
                  <a:cubicBezTo>
                    <a:pt x="328" y="701"/>
                    <a:pt x="330" y="701"/>
                    <a:pt x="331" y="703"/>
                  </a:cubicBezTo>
                  <a:cubicBezTo>
                    <a:pt x="332" y="705"/>
                    <a:pt x="331" y="708"/>
                    <a:pt x="330" y="710"/>
                  </a:cubicBezTo>
                  <a:cubicBezTo>
                    <a:pt x="329" y="713"/>
                    <a:pt x="329" y="714"/>
                    <a:pt x="330" y="716"/>
                  </a:cubicBezTo>
                  <a:cubicBezTo>
                    <a:pt x="330" y="717"/>
                    <a:pt x="330" y="718"/>
                    <a:pt x="330" y="718"/>
                  </a:cubicBezTo>
                  <a:cubicBezTo>
                    <a:pt x="331" y="720"/>
                    <a:pt x="332" y="721"/>
                    <a:pt x="332" y="722"/>
                  </a:cubicBezTo>
                  <a:cubicBezTo>
                    <a:pt x="333" y="723"/>
                    <a:pt x="334" y="725"/>
                    <a:pt x="334" y="729"/>
                  </a:cubicBezTo>
                  <a:cubicBezTo>
                    <a:pt x="334" y="731"/>
                    <a:pt x="334" y="732"/>
                    <a:pt x="333" y="733"/>
                  </a:cubicBezTo>
                  <a:cubicBezTo>
                    <a:pt x="336" y="735"/>
                    <a:pt x="337" y="735"/>
                    <a:pt x="339" y="734"/>
                  </a:cubicBezTo>
                  <a:cubicBezTo>
                    <a:pt x="341" y="733"/>
                    <a:pt x="341" y="733"/>
                    <a:pt x="342" y="732"/>
                  </a:cubicBezTo>
                  <a:cubicBezTo>
                    <a:pt x="343" y="732"/>
                    <a:pt x="344" y="731"/>
                    <a:pt x="346" y="730"/>
                  </a:cubicBezTo>
                  <a:cubicBezTo>
                    <a:pt x="348" y="729"/>
                    <a:pt x="350" y="728"/>
                    <a:pt x="351" y="728"/>
                  </a:cubicBezTo>
                  <a:cubicBezTo>
                    <a:pt x="352" y="728"/>
                    <a:pt x="353" y="728"/>
                    <a:pt x="355" y="727"/>
                  </a:cubicBezTo>
                  <a:cubicBezTo>
                    <a:pt x="357" y="726"/>
                    <a:pt x="358" y="726"/>
                    <a:pt x="359" y="726"/>
                  </a:cubicBezTo>
                  <a:cubicBezTo>
                    <a:pt x="360" y="726"/>
                    <a:pt x="360" y="726"/>
                    <a:pt x="362" y="724"/>
                  </a:cubicBezTo>
                  <a:cubicBezTo>
                    <a:pt x="362" y="723"/>
                    <a:pt x="362" y="723"/>
                    <a:pt x="362" y="722"/>
                  </a:cubicBezTo>
                  <a:cubicBezTo>
                    <a:pt x="362" y="718"/>
                    <a:pt x="363" y="715"/>
                    <a:pt x="370" y="712"/>
                  </a:cubicBezTo>
                  <a:cubicBezTo>
                    <a:pt x="372" y="711"/>
                    <a:pt x="374" y="710"/>
                    <a:pt x="375" y="710"/>
                  </a:cubicBezTo>
                  <a:cubicBezTo>
                    <a:pt x="378" y="708"/>
                    <a:pt x="378" y="708"/>
                    <a:pt x="380" y="706"/>
                  </a:cubicBezTo>
                  <a:cubicBezTo>
                    <a:pt x="381" y="705"/>
                    <a:pt x="382" y="704"/>
                    <a:pt x="383" y="704"/>
                  </a:cubicBezTo>
                  <a:cubicBezTo>
                    <a:pt x="383" y="704"/>
                    <a:pt x="383" y="704"/>
                    <a:pt x="383" y="704"/>
                  </a:cubicBezTo>
                  <a:cubicBezTo>
                    <a:pt x="383" y="704"/>
                    <a:pt x="383" y="703"/>
                    <a:pt x="383" y="703"/>
                  </a:cubicBezTo>
                  <a:cubicBezTo>
                    <a:pt x="382" y="699"/>
                    <a:pt x="381" y="696"/>
                    <a:pt x="381" y="692"/>
                  </a:cubicBezTo>
                  <a:cubicBezTo>
                    <a:pt x="381" y="691"/>
                    <a:pt x="380" y="691"/>
                    <a:pt x="380" y="690"/>
                  </a:cubicBezTo>
                  <a:cubicBezTo>
                    <a:pt x="378" y="689"/>
                    <a:pt x="376" y="686"/>
                    <a:pt x="377" y="682"/>
                  </a:cubicBezTo>
                  <a:cubicBezTo>
                    <a:pt x="379" y="678"/>
                    <a:pt x="382" y="672"/>
                    <a:pt x="388" y="671"/>
                  </a:cubicBezTo>
                  <a:cubicBezTo>
                    <a:pt x="390" y="671"/>
                    <a:pt x="392" y="672"/>
                    <a:pt x="393" y="672"/>
                  </a:cubicBezTo>
                  <a:cubicBezTo>
                    <a:pt x="394" y="672"/>
                    <a:pt x="395" y="671"/>
                    <a:pt x="396" y="670"/>
                  </a:cubicBezTo>
                  <a:cubicBezTo>
                    <a:pt x="397" y="668"/>
                    <a:pt x="399" y="667"/>
                    <a:pt x="403" y="666"/>
                  </a:cubicBezTo>
                  <a:cubicBezTo>
                    <a:pt x="405" y="665"/>
                    <a:pt x="408" y="665"/>
                    <a:pt x="409" y="665"/>
                  </a:cubicBezTo>
                  <a:cubicBezTo>
                    <a:pt x="411" y="665"/>
                    <a:pt x="412" y="665"/>
                    <a:pt x="413" y="665"/>
                  </a:cubicBezTo>
                  <a:cubicBezTo>
                    <a:pt x="414" y="665"/>
                    <a:pt x="416" y="665"/>
                    <a:pt x="417" y="665"/>
                  </a:cubicBezTo>
                  <a:cubicBezTo>
                    <a:pt x="418" y="665"/>
                    <a:pt x="419" y="665"/>
                    <a:pt x="419" y="665"/>
                  </a:cubicBezTo>
                  <a:cubicBezTo>
                    <a:pt x="420" y="665"/>
                    <a:pt x="420" y="664"/>
                    <a:pt x="420" y="664"/>
                  </a:cubicBezTo>
                  <a:cubicBezTo>
                    <a:pt x="420" y="664"/>
                    <a:pt x="420" y="664"/>
                    <a:pt x="420" y="664"/>
                  </a:cubicBezTo>
                  <a:cubicBezTo>
                    <a:pt x="420" y="662"/>
                    <a:pt x="420" y="662"/>
                    <a:pt x="419" y="661"/>
                  </a:cubicBezTo>
                  <a:cubicBezTo>
                    <a:pt x="418" y="658"/>
                    <a:pt x="419" y="656"/>
                    <a:pt x="420" y="654"/>
                  </a:cubicBezTo>
                  <a:cubicBezTo>
                    <a:pt x="420" y="654"/>
                    <a:pt x="420" y="654"/>
                    <a:pt x="420" y="654"/>
                  </a:cubicBezTo>
                  <a:cubicBezTo>
                    <a:pt x="423" y="649"/>
                    <a:pt x="426" y="648"/>
                    <a:pt x="431" y="647"/>
                  </a:cubicBezTo>
                  <a:cubicBezTo>
                    <a:pt x="433" y="647"/>
                    <a:pt x="435" y="648"/>
                    <a:pt x="436" y="648"/>
                  </a:cubicBezTo>
                  <a:cubicBezTo>
                    <a:pt x="436" y="648"/>
                    <a:pt x="436" y="648"/>
                    <a:pt x="436" y="647"/>
                  </a:cubicBezTo>
                  <a:cubicBezTo>
                    <a:pt x="439" y="642"/>
                    <a:pt x="445" y="633"/>
                    <a:pt x="450" y="629"/>
                  </a:cubicBezTo>
                  <a:cubicBezTo>
                    <a:pt x="453" y="626"/>
                    <a:pt x="456" y="625"/>
                    <a:pt x="458" y="624"/>
                  </a:cubicBezTo>
                  <a:cubicBezTo>
                    <a:pt x="458" y="624"/>
                    <a:pt x="459" y="624"/>
                    <a:pt x="459" y="624"/>
                  </a:cubicBezTo>
                  <a:cubicBezTo>
                    <a:pt x="459" y="623"/>
                    <a:pt x="460" y="623"/>
                    <a:pt x="460" y="623"/>
                  </a:cubicBezTo>
                  <a:cubicBezTo>
                    <a:pt x="460" y="622"/>
                    <a:pt x="460" y="621"/>
                    <a:pt x="460" y="621"/>
                  </a:cubicBezTo>
                  <a:cubicBezTo>
                    <a:pt x="461" y="618"/>
                    <a:pt x="463" y="616"/>
                    <a:pt x="464" y="615"/>
                  </a:cubicBezTo>
                  <a:cubicBezTo>
                    <a:pt x="465" y="614"/>
                    <a:pt x="466" y="613"/>
                    <a:pt x="466" y="612"/>
                  </a:cubicBezTo>
                  <a:cubicBezTo>
                    <a:pt x="466" y="611"/>
                    <a:pt x="464" y="608"/>
                    <a:pt x="463" y="607"/>
                  </a:cubicBezTo>
                  <a:cubicBezTo>
                    <a:pt x="463" y="606"/>
                    <a:pt x="462" y="605"/>
                    <a:pt x="462" y="604"/>
                  </a:cubicBezTo>
                  <a:cubicBezTo>
                    <a:pt x="461" y="602"/>
                    <a:pt x="461" y="600"/>
                    <a:pt x="463" y="598"/>
                  </a:cubicBezTo>
                  <a:cubicBezTo>
                    <a:pt x="464" y="596"/>
                    <a:pt x="468" y="594"/>
                    <a:pt x="471" y="594"/>
                  </a:cubicBezTo>
                  <a:cubicBezTo>
                    <a:pt x="473" y="594"/>
                    <a:pt x="474" y="594"/>
                    <a:pt x="475" y="595"/>
                  </a:cubicBezTo>
                  <a:cubicBezTo>
                    <a:pt x="476" y="595"/>
                    <a:pt x="477" y="595"/>
                    <a:pt x="479" y="594"/>
                  </a:cubicBezTo>
                  <a:cubicBezTo>
                    <a:pt x="482" y="593"/>
                    <a:pt x="482" y="593"/>
                    <a:pt x="483" y="592"/>
                  </a:cubicBezTo>
                  <a:cubicBezTo>
                    <a:pt x="485" y="591"/>
                    <a:pt x="487" y="589"/>
                    <a:pt x="491" y="590"/>
                  </a:cubicBezTo>
                  <a:cubicBezTo>
                    <a:pt x="493" y="591"/>
                    <a:pt x="495" y="592"/>
                    <a:pt x="497" y="593"/>
                  </a:cubicBezTo>
                  <a:cubicBezTo>
                    <a:pt x="497" y="592"/>
                    <a:pt x="497" y="592"/>
                    <a:pt x="497" y="592"/>
                  </a:cubicBezTo>
                  <a:cubicBezTo>
                    <a:pt x="498" y="589"/>
                    <a:pt x="498" y="588"/>
                    <a:pt x="498" y="586"/>
                  </a:cubicBezTo>
                  <a:cubicBezTo>
                    <a:pt x="498" y="584"/>
                    <a:pt x="498" y="583"/>
                    <a:pt x="498" y="582"/>
                  </a:cubicBezTo>
                  <a:cubicBezTo>
                    <a:pt x="498" y="577"/>
                    <a:pt x="500" y="575"/>
                    <a:pt x="501" y="574"/>
                  </a:cubicBezTo>
                  <a:cubicBezTo>
                    <a:pt x="502" y="573"/>
                    <a:pt x="503" y="572"/>
                    <a:pt x="504" y="571"/>
                  </a:cubicBezTo>
                  <a:cubicBezTo>
                    <a:pt x="505" y="567"/>
                    <a:pt x="507" y="566"/>
                    <a:pt x="509" y="566"/>
                  </a:cubicBezTo>
                  <a:cubicBezTo>
                    <a:pt x="509" y="565"/>
                    <a:pt x="510" y="564"/>
                    <a:pt x="510" y="563"/>
                  </a:cubicBezTo>
                  <a:cubicBezTo>
                    <a:pt x="510" y="561"/>
                    <a:pt x="511" y="559"/>
                    <a:pt x="512" y="556"/>
                  </a:cubicBezTo>
                  <a:cubicBezTo>
                    <a:pt x="513" y="554"/>
                    <a:pt x="514" y="552"/>
                    <a:pt x="515" y="550"/>
                  </a:cubicBezTo>
                  <a:cubicBezTo>
                    <a:pt x="516" y="548"/>
                    <a:pt x="517" y="546"/>
                    <a:pt x="517" y="544"/>
                  </a:cubicBezTo>
                  <a:cubicBezTo>
                    <a:pt x="518" y="542"/>
                    <a:pt x="518" y="537"/>
                    <a:pt x="518" y="526"/>
                  </a:cubicBezTo>
                  <a:cubicBezTo>
                    <a:pt x="518" y="525"/>
                    <a:pt x="518" y="524"/>
                    <a:pt x="516" y="520"/>
                  </a:cubicBezTo>
                  <a:cubicBezTo>
                    <a:pt x="513" y="516"/>
                    <a:pt x="513" y="514"/>
                    <a:pt x="513" y="511"/>
                  </a:cubicBezTo>
                  <a:cubicBezTo>
                    <a:pt x="513" y="510"/>
                    <a:pt x="514" y="509"/>
                    <a:pt x="514" y="507"/>
                  </a:cubicBezTo>
                  <a:cubicBezTo>
                    <a:pt x="513" y="506"/>
                    <a:pt x="513" y="506"/>
                    <a:pt x="513" y="505"/>
                  </a:cubicBezTo>
                  <a:cubicBezTo>
                    <a:pt x="513" y="505"/>
                    <a:pt x="513" y="505"/>
                    <a:pt x="513" y="505"/>
                  </a:cubicBezTo>
                  <a:cubicBezTo>
                    <a:pt x="512" y="505"/>
                    <a:pt x="510" y="503"/>
                    <a:pt x="508" y="500"/>
                  </a:cubicBezTo>
                  <a:cubicBezTo>
                    <a:pt x="504" y="494"/>
                    <a:pt x="508" y="483"/>
                    <a:pt x="510" y="477"/>
                  </a:cubicBezTo>
                  <a:cubicBezTo>
                    <a:pt x="512" y="474"/>
                    <a:pt x="514" y="471"/>
                    <a:pt x="517" y="469"/>
                  </a:cubicBezTo>
                  <a:cubicBezTo>
                    <a:pt x="519" y="468"/>
                    <a:pt x="520" y="466"/>
                    <a:pt x="521" y="465"/>
                  </a:cubicBezTo>
                  <a:cubicBezTo>
                    <a:pt x="520" y="464"/>
                    <a:pt x="519" y="463"/>
                    <a:pt x="519" y="46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7" name="Freeform 10"/>
            <p:cNvSpPr>
              <a:spLocks/>
            </p:cNvSpPr>
            <p:nvPr/>
          </p:nvSpPr>
          <p:spPr bwMode="auto">
            <a:xfrm>
              <a:off x="3676" y="1328"/>
              <a:ext cx="1189" cy="818"/>
            </a:xfrm>
            <a:custGeom>
              <a:avLst/>
              <a:gdLst>
                <a:gd name="T0" fmla="*/ 999 w 1015"/>
                <a:gd name="T1" fmla="*/ 318 h 698"/>
                <a:gd name="T2" fmla="*/ 971 w 1015"/>
                <a:gd name="T3" fmla="*/ 246 h 698"/>
                <a:gd name="T4" fmla="*/ 897 w 1015"/>
                <a:gd name="T5" fmla="*/ 259 h 698"/>
                <a:gd name="T6" fmla="*/ 835 w 1015"/>
                <a:gd name="T7" fmla="*/ 223 h 698"/>
                <a:gd name="T8" fmla="*/ 800 w 1015"/>
                <a:gd name="T9" fmla="*/ 170 h 698"/>
                <a:gd name="T10" fmla="*/ 755 w 1015"/>
                <a:gd name="T11" fmla="*/ 151 h 698"/>
                <a:gd name="T12" fmla="*/ 701 w 1015"/>
                <a:gd name="T13" fmla="*/ 131 h 698"/>
                <a:gd name="T14" fmla="*/ 669 w 1015"/>
                <a:gd name="T15" fmla="*/ 60 h 698"/>
                <a:gd name="T16" fmla="*/ 643 w 1015"/>
                <a:gd name="T17" fmla="*/ 13 h 698"/>
                <a:gd name="T18" fmla="*/ 581 w 1015"/>
                <a:gd name="T19" fmla="*/ 27 h 698"/>
                <a:gd name="T20" fmla="*/ 564 w 1015"/>
                <a:gd name="T21" fmla="*/ 66 h 698"/>
                <a:gd name="T22" fmla="*/ 541 w 1015"/>
                <a:gd name="T23" fmla="*/ 103 h 698"/>
                <a:gd name="T24" fmla="*/ 524 w 1015"/>
                <a:gd name="T25" fmla="*/ 112 h 698"/>
                <a:gd name="T26" fmla="*/ 495 w 1015"/>
                <a:gd name="T27" fmla="*/ 120 h 698"/>
                <a:gd name="T28" fmla="*/ 470 w 1015"/>
                <a:gd name="T29" fmla="*/ 148 h 698"/>
                <a:gd name="T30" fmla="*/ 434 w 1015"/>
                <a:gd name="T31" fmla="*/ 166 h 698"/>
                <a:gd name="T32" fmla="*/ 396 w 1015"/>
                <a:gd name="T33" fmla="*/ 181 h 698"/>
                <a:gd name="T34" fmla="*/ 387 w 1015"/>
                <a:gd name="T35" fmla="*/ 195 h 698"/>
                <a:gd name="T36" fmla="*/ 347 w 1015"/>
                <a:gd name="T37" fmla="*/ 207 h 698"/>
                <a:gd name="T38" fmla="*/ 280 w 1015"/>
                <a:gd name="T39" fmla="*/ 204 h 698"/>
                <a:gd name="T40" fmla="*/ 237 w 1015"/>
                <a:gd name="T41" fmla="*/ 219 h 698"/>
                <a:gd name="T42" fmla="*/ 210 w 1015"/>
                <a:gd name="T43" fmla="*/ 233 h 698"/>
                <a:gd name="T44" fmla="*/ 187 w 1015"/>
                <a:gd name="T45" fmla="*/ 239 h 698"/>
                <a:gd name="T46" fmla="*/ 184 w 1015"/>
                <a:gd name="T47" fmla="*/ 277 h 698"/>
                <a:gd name="T48" fmla="*/ 199 w 1015"/>
                <a:gd name="T49" fmla="*/ 302 h 698"/>
                <a:gd name="T50" fmla="*/ 182 w 1015"/>
                <a:gd name="T51" fmla="*/ 333 h 698"/>
                <a:gd name="T52" fmla="*/ 152 w 1015"/>
                <a:gd name="T53" fmla="*/ 349 h 698"/>
                <a:gd name="T54" fmla="*/ 124 w 1015"/>
                <a:gd name="T55" fmla="*/ 351 h 698"/>
                <a:gd name="T56" fmla="*/ 87 w 1015"/>
                <a:gd name="T57" fmla="*/ 335 h 698"/>
                <a:gd name="T58" fmla="*/ 71 w 1015"/>
                <a:gd name="T59" fmla="*/ 360 h 698"/>
                <a:gd name="T60" fmla="*/ 40 w 1015"/>
                <a:gd name="T61" fmla="*/ 344 h 698"/>
                <a:gd name="T62" fmla="*/ 15 w 1015"/>
                <a:gd name="T63" fmla="*/ 355 h 698"/>
                <a:gd name="T64" fmla="*/ 7 w 1015"/>
                <a:gd name="T65" fmla="*/ 384 h 698"/>
                <a:gd name="T66" fmla="*/ 35 w 1015"/>
                <a:gd name="T67" fmla="*/ 403 h 698"/>
                <a:gd name="T68" fmla="*/ 76 w 1015"/>
                <a:gd name="T69" fmla="*/ 419 h 698"/>
                <a:gd name="T70" fmla="*/ 97 w 1015"/>
                <a:gd name="T71" fmla="*/ 433 h 698"/>
                <a:gd name="T72" fmla="*/ 125 w 1015"/>
                <a:gd name="T73" fmla="*/ 440 h 698"/>
                <a:gd name="T74" fmla="*/ 224 w 1015"/>
                <a:gd name="T75" fmla="*/ 425 h 698"/>
                <a:gd name="T76" fmla="*/ 260 w 1015"/>
                <a:gd name="T77" fmla="*/ 418 h 698"/>
                <a:gd name="T78" fmla="*/ 267 w 1015"/>
                <a:gd name="T79" fmla="*/ 457 h 698"/>
                <a:gd name="T80" fmla="*/ 266 w 1015"/>
                <a:gd name="T81" fmla="*/ 502 h 698"/>
                <a:gd name="T82" fmla="*/ 295 w 1015"/>
                <a:gd name="T83" fmla="*/ 557 h 698"/>
                <a:gd name="T84" fmla="*/ 317 w 1015"/>
                <a:gd name="T85" fmla="*/ 588 h 698"/>
                <a:gd name="T86" fmla="*/ 356 w 1015"/>
                <a:gd name="T87" fmla="*/ 590 h 698"/>
                <a:gd name="T88" fmla="*/ 393 w 1015"/>
                <a:gd name="T89" fmla="*/ 612 h 698"/>
                <a:gd name="T90" fmla="*/ 414 w 1015"/>
                <a:gd name="T91" fmla="*/ 632 h 698"/>
                <a:gd name="T92" fmla="*/ 444 w 1015"/>
                <a:gd name="T93" fmla="*/ 622 h 698"/>
                <a:gd name="T94" fmla="*/ 480 w 1015"/>
                <a:gd name="T95" fmla="*/ 583 h 698"/>
                <a:gd name="T96" fmla="*/ 519 w 1015"/>
                <a:gd name="T97" fmla="*/ 608 h 698"/>
                <a:gd name="T98" fmla="*/ 524 w 1015"/>
                <a:gd name="T99" fmla="*/ 635 h 698"/>
                <a:gd name="T100" fmla="*/ 535 w 1015"/>
                <a:gd name="T101" fmla="*/ 669 h 698"/>
                <a:gd name="T102" fmla="*/ 580 w 1015"/>
                <a:gd name="T103" fmla="*/ 644 h 698"/>
                <a:gd name="T104" fmla="*/ 595 w 1015"/>
                <a:gd name="T105" fmla="*/ 686 h 698"/>
                <a:gd name="T106" fmla="*/ 629 w 1015"/>
                <a:gd name="T107" fmla="*/ 674 h 698"/>
                <a:gd name="T108" fmla="*/ 667 w 1015"/>
                <a:gd name="T109" fmla="*/ 583 h 698"/>
                <a:gd name="T110" fmla="*/ 725 w 1015"/>
                <a:gd name="T111" fmla="*/ 564 h 698"/>
                <a:gd name="T112" fmla="*/ 767 w 1015"/>
                <a:gd name="T113" fmla="*/ 513 h 698"/>
                <a:gd name="T114" fmla="*/ 864 w 1015"/>
                <a:gd name="T115" fmla="*/ 531 h 698"/>
                <a:gd name="T116" fmla="*/ 914 w 1015"/>
                <a:gd name="T117" fmla="*/ 485 h 698"/>
                <a:gd name="T118" fmla="*/ 943 w 1015"/>
                <a:gd name="T119" fmla="*/ 43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698">
                  <a:moveTo>
                    <a:pt x="1014" y="371"/>
                  </a:moveTo>
                  <a:cubicBezTo>
                    <a:pt x="1014" y="368"/>
                    <a:pt x="1011" y="366"/>
                    <a:pt x="1009" y="366"/>
                  </a:cubicBezTo>
                  <a:cubicBezTo>
                    <a:pt x="1006" y="365"/>
                    <a:pt x="1000" y="363"/>
                    <a:pt x="998" y="357"/>
                  </a:cubicBezTo>
                  <a:cubicBezTo>
                    <a:pt x="997" y="352"/>
                    <a:pt x="993" y="359"/>
                    <a:pt x="990" y="358"/>
                  </a:cubicBezTo>
                  <a:cubicBezTo>
                    <a:pt x="986" y="356"/>
                    <a:pt x="986" y="353"/>
                    <a:pt x="983" y="350"/>
                  </a:cubicBezTo>
                  <a:cubicBezTo>
                    <a:pt x="980" y="346"/>
                    <a:pt x="983" y="343"/>
                    <a:pt x="984" y="338"/>
                  </a:cubicBezTo>
                  <a:cubicBezTo>
                    <a:pt x="986" y="332"/>
                    <a:pt x="989" y="333"/>
                    <a:pt x="992" y="332"/>
                  </a:cubicBezTo>
                  <a:cubicBezTo>
                    <a:pt x="996" y="331"/>
                    <a:pt x="996" y="329"/>
                    <a:pt x="997" y="327"/>
                  </a:cubicBezTo>
                  <a:cubicBezTo>
                    <a:pt x="997" y="326"/>
                    <a:pt x="997" y="323"/>
                    <a:pt x="999" y="318"/>
                  </a:cubicBezTo>
                  <a:cubicBezTo>
                    <a:pt x="1001" y="313"/>
                    <a:pt x="999" y="314"/>
                    <a:pt x="1000" y="309"/>
                  </a:cubicBezTo>
                  <a:cubicBezTo>
                    <a:pt x="1002" y="303"/>
                    <a:pt x="999" y="300"/>
                    <a:pt x="999" y="296"/>
                  </a:cubicBezTo>
                  <a:cubicBezTo>
                    <a:pt x="999" y="291"/>
                    <a:pt x="994" y="291"/>
                    <a:pt x="991" y="289"/>
                  </a:cubicBezTo>
                  <a:cubicBezTo>
                    <a:pt x="989" y="286"/>
                    <a:pt x="989" y="281"/>
                    <a:pt x="989" y="275"/>
                  </a:cubicBezTo>
                  <a:cubicBezTo>
                    <a:pt x="988" y="269"/>
                    <a:pt x="984" y="273"/>
                    <a:pt x="982" y="272"/>
                  </a:cubicBezTo>
                  <a:cubicBezTo>
                    <a:pt x="980" y="271"/>
                    <a:pt x="976" y="271"/>
                    <a:pt x="976" y="269"/>
                  </a:cubicBezTo>
                  <a:cubicBezTo>
                    <a:pt x="975" y="267"/>
                    <a:pt x="975" y="263"/>
                    <a:pt x="973" y="263"/>
                  </a:cubicBezTo>
                  <a:cubicBezTo>
                    <a:pt x="972" y="262"/>
                    <a:pt x="970" y="262"/>
                    <a:pt x="970" y="257"/>
                  </a:cubicBezTo>
                  <a:cubicBezTo>
                    <a:pt x="970" y="253"/>
                    <a:pt x="971" y="250"/>
                    <a:pt x="971" y="246"/>
                  </a:cubicBezTo>
                  <a:cubicBezTo>
                    <a:pt x="971" y="243"/>
                    <a:pt x="965" y="245"/>
                    <a:pt x="963" y="245"/>
                  </a:cubicBezTo>
                  <a:cubicBezTo>
                    <a:pt x="962" y="245"/>
                    <a:pt x="960" y="249"/>
                    <a:pt x="958" y="249"/>
                  </a:cubicBezTo>
                  <a:cubicBezTo>
                    <a:pt x="957" y="249"/>
                    <a:pt x="956" y="246"/>
                    <a:pt x="956" y="244"/>
                  </a:cubicBezTo>
                  <a:cubicBezTo>
                    <a:pt x="955" y="243"/>
                    <a:pt x="952" y="241"/>
                    <a:pt x="948" y="241"/>
                  </a:cubicBezTo>
                  <a:cubicBezTo>
                    <a:pt x="944" y="241"/>
                    <a:pt x="941" y="250"/>
                    <a:pt x="938" y="251"/>
                  </a:cubicBezTo>
                  <a:cubicBezTo>
                    <a:pt x="936" y="251"/>
                    <a:pt x="934" y="247"/>
                    <a:pt x="929" y="245"/>
                  </a:cubicBezTo>
                  <a:cubicBezTo>
                    <a:pt x="924" y="243"/>
                    <a:pt x="922" y="243"/>
                    <a:pt x="918" y="246"/>
                  </a:cubicBezTo>
                  <a:cubicBezTo>
                    <a:pt x="915" y="249"/>
                    <a:pt x="916" y="249"/>
                    <a:pt x="908" y="252"/>
                  </a:cubicBezTo>
                  <a:cubicBezTo>
                    <a:pt x="899" y="255"/>
                    <a:pt x="899" y="258"/>
                    <a:pt x="897" y="259"/>
                  </a:cubicBezTo>
                  <a:cubicBezTo>
                    <a:pt x="894" y="261"/>
                    <a:pt x="893" y="260"/>
                    <a:pt x="890" y="263"/>
                  </a:cubicBezTo>
                  <a:cubicBezTo>
                    <a:pt x="887" y="265"/>
                    <a:pt x="885" y="269"/>
                    <a:pt x="881" y="268"/>
                  </a:cubicBezTo>
                  <a:cubicBezTo>
                    <a:pt x="876" y="267"/>
                    <a:pt x="880" y="265"/>
                    <a:pt x="874" y="264"/>
                  </a:cubicBezTo>
                  <a:cubicBezTo>
                    <a:pt x="868" y="264"/>
                    <a:pt x="862" y="267"/>
                    <a:pt x="856" y="263"/>
                  </a:cubicBezTo>
                  <a:cubicBezTo>
                    <a:pt x="851" y="258"/>
                    <a:pt x="852" y="260"/>
                    <a:pt x="848" y="260"/>
                  </a:cubicBezTo>
                  <a:cubicBezTo>
                    <a:pt x="844" y="260"/>
                    <a:pt x="843" y="259"/>
                    <a:pt x="840" y="255"/>
                  </a:cubicBezTo>
                  <a:cubicBezTo>
                    <a:pt x="837" y="250"/>
                    <a:pt x="840" y="245"/>
                    <a:pt x="839" y="240"/>
                  </a:cubicBezTo>
                  <a:cubicBezTo>
                    <a:pt x="838" y="236"/>
                    <a:pt x="836" y="236"/>
                    <a:pt x="836" y="233"/>
                  </a:cubicBezTo>
                  <a:cubicBezTo>
                    <a:pt x="835" y="231"/>
                    <a:pt x="835" y="229"/>
                    <a:pt x="835" y="223"/>
                  </a:cubicBezTo>
                  <a:cubicBezTo>
                    <a:pt x="836" y="218"/>
                    <a:pt x="833" y="220"/>
                    <a:pt x="830" y="217"/>
                  </a:cubicBezTo>
                  <a:cubicBezTo>
                    <a:pt x="827" y="213"/>
                    <a:pt x="825" y="215"/>
                    <a:pt x="825" y="211"/>
                  </a:cubicBezTo>
                  <a:cubicBezTo>
                    <a:pt x="825" y="207"/>
                    <a:pt x="824" y="205"/>
                    <a:pt x="822" y="203"/>
                  </a:cubicBezTo>
                  <a:cubicBezTo>
                    <a:pt x="820" y="201"/>
                    <a:pt x="818" y="199"/>
                    <a:pt x="818" y="196"/>
                  </a:cubicBezTo>
                  <a:cubicBezTo>
                    <a:pt x="817" y="192"/>
                    <a:pt x="821" y="192"/>
                    <a:pt x="823" y="189"/>
                  </a:cubicBezTo>
                  <a:cubicBezTo>
                    <a:pt x="824" y="186"/>
                    <a:pt x="823" y="185"/>
                    <a:pt x="822" y="182"/>
                  </a:cubicBezTo>
                  <a:cubicBezTo>
                    <a:pt x="820" y="178"/>
                    <a:pt x="815" y="184"/>
                    <a:pt x="811" y="182"/>
                  </a:cubicBezTo>
                  <a:cubicBezTo>
                    <a:pt x="808" y="179"/>
                    <a:pt x="812" y="176"/>
                    <a:pt x="809" y="175"/>
                  </a:cubicBezTo>
                  <a:cubicBezTo>
                    <a:pt x="807" y="174"/>
                    <a:pt x="803" y="172"/>
                    <a:pt x="800" y="170"/>
                  </a:cubicBezTo>
                  <a:cubicBezTo>
                    <a:pt x="796" y="168"/>
                    <a:pt x="796" y="167"/>
                    <a:pt x="795" y="165"/>
                  </a:cubicBezTo>
                  <a:cubicBezTo>
                    <a:pt x="793" y="164"/>
                    <a:pt x="790" y="161"/>
                    <a:pt x="790" y="159"/>
                  </a:cubicBezTo>
                  <a:cubicBezTo>
                    <a:pt x="790" y="158"/>
                    <a:pt x="791" y="154"/>
                    <a:pt x="789" y="152"/>
                  </a:cubicBezTo>
                  <a:cubicBezTo>
                    <a:pt x="787" y="151"/>
                    <a:pt x="786" y="149"/>
                    <a:pt x="782" y="148"/>
                  </a:cubicBezTo>
                  <a:cubicBezTo>
                    <a:pt x="777" y="147"/>
                    <a:pt x="783" y="142"/>
                    <a:pt x="782" y="140"/>
                  </a:cubicBezTo>
                  <a:cubicBezTo>
                    <a:pt x="782" y="138"/>
                    <a:pt x="779" y="136"/>
                    <a:pt x="777" y="136"/>
                  </a:cubicBezTo>
                  <a:cubicBezTo>
                    <a:pt x="776" y="136"/>
                    <a:pt x="771" y="142"/>
                    <a:pt x="769" y="142"/>
                  </a:cubicBezTo>
                  <a:cubicBezTo>
                    <a:pt x="767" y="142"/>
                    <a:pt x="763" y="143"/>
                    <a:pt x="762" y="146"/>
                  </a:cubicBezTo>
                  <a:cubicBezTo>
                    <a:pt x="761" y="150"/>
                    <a:pt x="759" y="150"/>
                    <a:pt x="755" y="151"/>
                  </a:cubicBezTo>
                  <a:cubicBezTo>
                    <a:pt x="750" y="151"/>
                    <a:pt x="754" y="148"/>
                    <a:pt x="752" y="144"/>
                  </a:cubicBezTo>
                  <a:cubicBezTo>
                    <a:pt x="750" y="141"/>
                    <a:pt x="747" y="142"/>
                    <a:pt x="742" y="143"/>
                  </a:cubicBezTo>
                  <a:cubicBezTo>
                    <a:pt x="738" y="144"/>
                    <a:pt x="735" y="141"/>
                    <a:pt x="731" y="140"/>
                  </a:cubicBezTo>
                  <a:cubicBezTo>
                    <a:pt x="728" y="139"/>
                    <a:pt x="726" y="146"/>
                    <a:pt x="726" y="146"/>
                  </a:cubicBezTo>
                  <a:cubicBezTo>
                    <a:pt x="726" y="146"/>
                    <a:pt x="722" y="154"/>
                    <a:pt x="719" y="155"/>
                  </a:cubicBezTo>
                  <a:cubicBezTo>
                    <a:pt x="715" y="156"/>
                    <a:pt x="714" y="154"/>
                    <a:pt x="710" y="150"/>
                  </a:cubicBezTo>
                  <a:cubicBezTo>
                    <a:pt x="707" y="146"/>
                    <a:pt x="712" y="146"/>
                    <a:pt x="710" y="144"/>
                  </a:cubicBezTo>
                  <a:cubicBezTo>
                    <a:pt x="708" y="141"/>
                    <a:pt x="705" y="140"/>
                    <a:pt x="704" y="135"/>
                  </a:cubicBezTo>
                  <a:cubicBezTo>
                    <a:pt x="704" y="130"/>
                    <a:pt x="704" y="135"/>
                    <a:pt x="701" y="131"/>
                  </a:cubicBezTo>
                  <a:cubicBezTo>
                    <a:pt x="698" y="127"/>
                    <a:pt x="695" y="125"/>
                    <a:pt x="695" y="121"/>
                  </a:cubicBezTo>
                  <a:cubicBezTo>
                    <a:pt x="695" y="116"/>
                    <a:pt x="693" y="114"/>
                    <a:pt x="691" y="108"/>
                  </a:cubicBezTo>
                  <a:cubicBezTo>
                    <a:pt x="689" y="101"/>
                    <a:pt x="690" y="102"/>
                    <a:pt x="689" y="97"/>
                  </a:cubicBezTo>
                  <a:cubicBezTo>
                    <a:pt x="688" y="92"/>
                    <a:pt x="685" y="92"/>
                    <a:pt x="682" y="89"/>
                  </a:cubicBezTo>
                  <a:cubicBezTo>
                    <a:pt x="679" y="85"/>
                    <a:pt x="677" y="84"/>
                    <a:pt x="675" y="81"/>
                  </a:cubicBezTo>
                  <a:cubicBezTo>
                    <a:pt x="675" y="81"/>
                    <a:pt x="676" y="77"/>
                    <a:pt x="675" y="71"/>
                  </a:cubicBezTo>
                  <a:cubicBezTo>
                    <a:pt x="675" y="65"/>
                    <a:pt x="679" y="67"/>
                    <a:pt x="679" y="63"/>
                  </a:cubicBezTo>
                  <a:cubicBezTo>
                    <a:pt x="680" y="59"/>
                    <a:pt x="678" y="58"/>
                    <a:pt x="675" y="57"/>
                  </a:cubicBezTo>
                  <a:cubicBezTo>
                    <a:pt x="672" y="56"/>
                    <a:pt x="672" y="58"/>
                    <a:pt x="669" y="60"/>
                  </a:cubicBezTo>
                  <a:cubicBezTo>
                    <a:pt x="667" y="61"/>
                    <a:pt x="669" y="60"/>
                    <a:pt x="667" y="56"/>
                  </a:cubicBezTo>
                  <a:cubicBezTo>
                    <a:pt x="664" y="53"/>
                    <a:pt x="662" y="57"/>
                    <a:pt x="659" y="55"/>
                  </a:cubicBezTo>
                  <a:cubicBezTo>
                    <a:pt x="656" y="54"/>
                    <a:pt x="656" y="54"/>
                    <a:pt x="652" y="53"/>
                  </a:cubicBezTo>
                  <a:cubicBezTo>
                    <a:pt x="648" y="52"/>
                    <a:pt x="649" y="55"/>
                    <a:pt x="646" y="53"/>
                  </a:cubicBezTo>
                  <a:cubicBezTo>
                    <a:pt x="643" y="51"/>
                    <a:pt x="642" y="50"/>
                    <a:pt x="642" y="47"/>
                  </a:cubicBezTo>
                  <a:cubicBezTo>
                    <a:pt x="641" y="44"/>
                    <a:pt x="641" y="42"/>
                    <a:pt x="638" y="38"/>
                  </a:cubicBezTo>
                  <a:cubicBezTo>
                    <a:pt x="635" y="35"/>
                    <a:pt x="635" y="35"/>
                    <a:pt x="636" y="28"/>
                  </a:cubicBezTo>
                  <a:cubicBezTo>
                    <a:pt x="637" y="22"/>
                    <a:pt x="642" y="15"/>
                    <a:pt x="642" y="19"/>
                  </a:cubicBezTo>
                  <a:cubicBezTo>
                    <a:pt x="643" y="17"/>
                    <a:pt x="643" y="14"/>
                    <a:pt x="643" y="13"/>
                  </a:cubicBezTo>
                  <a:cubicBezTo>
                    <a:pt x="645" y="9"/>
                    <a:pt x="647" y="9"/>
                    <a:pt x="641" y="10"/>
                  </a:cubicBezTo>
                  <a:cubicBezTo>
                    <a:pt x="636" y="11"/>
                    <a:pt x="635" y="13"/>
                    <a:pt x="632" y="14"/>
                  </a:cubicBezTo>
                  <a:cubicBezTo>
                    <a:pt x="628" y="14"/>
                    <a:pt x="627" y="9"/>
                    <a:pt x="626" y="8"/>
                  </a:cubicBezTo>
                  <a:cubicBezTo>
                    <a:pt x="624" y="7"/>
                    <a:pt x="621" y="9"/>
                    <a:pt x="618" y="7"/>
                  </a:cubicBezTo>
                  <a:cubicBezTo>
                    <a:pt x="615" y="4"/>
                    <a:pt x="616" y="3"/>
                    <a:pt x="611" y="2"/>
                  </a:cubicBezTo>
                  <a:cubicBezTo>
                    <a:pt x="605" y="0"/>
                    <a:pt x="606" y="7"/>
                    <a:pt x="601" y="7"/>
                  </a:cubicBezTo>
                  <a:cubicBezTo>
                    <a:pt x="596" y="8"/>
                    <a:pt x="601" y="7"/>
                    <a:pt x="596" y="8"/>
                  </a:cubicBezTo>
                  <a:cubicBezTo>
                    <a:pt x="592" y="9"/>
                    <a:pt x="590" y="12"/>
                    <a:pt x="586" y="13"/>
                  </a:cubicBezTo>
                  <a:cubicBezTo>
                    <a:pt x="582" y="14"/>
                    <a:pt x="586" y="24"/>
                    <a:pt x="581" y="27"/>
                  </a:cubicBezTo>
                  <a:cubicBezTo>
                    <a:pt x="576" y="29"/>
                    <a:pt x="575" y="30"/>
                    <a:pt x="575" y="35"/>
                  </a:cubicBezTo>
                  <a:cubicBezTo>
                    <a:pt x="574" y="38"/>
                    <a:pt x="572" y="39"/>
                    <a:pt x="568" y="39"/>
                  </a:cubicBezTo>
                  <a:cubicBezTo>
                    <a:pt x="568" y="41"/>
                    <a:pt x="569" y="42"/>
                    <a:pt x="569" y="42"/>
                  </a:cubicBezTo>
                  <a:cubicBezTo>
                    <a:pt x="569" y="44"/>
                    <a:pt x="569" y="44"/>
                    <a:pt x="569" y="46"/>
                  </a:cubicBezTo>
                  <a:cubicBezTo>
                    <a:pt x="569" y="46"/>
                    <a:pt x="569" y="46"/>
                    <a:pt x="569" y="46"/>
                  </a:cubicBezTo>
                  <a:cubicBezTo>
                    <a:pt x="569" y="47"/>
                    <a:pt x="568" y="49"/>
                    <a:pt x="568" y="50"/>
                  </a:cubicBezTo>
                  <a:cubicBezTo>
                    <a:pt x="568" y="50"/>
                    <a:pt x="568" y="51"/>
                    <a:pt x="568" y="52"/>
                  </a:cubicBezTo>
                  <a:cubicBezTo>
                    <a:pt x="569" y="54"/>
                    <a:pt x="569" y="58"/>
                    <a:pt x="568" y="60"/>
                  </a:cubicBezTo>
                  <a:cubicBezTo>
                    <a:pt x="568" y="63"/>
                    <a:pt x="566" y="65"/>
                    <a:pt x="564" y="66"/>
                  </a:cubicBezTo>
                  <a:cubicBezTo>
                    <a:pt x="564" y="71"/>
                    <a:pt x="563" y="78"/>
                    <a:pt x="560" y="80"/>
                  </a:cubicBezTo>
                  <a:cubicBezTo>
                    <a:pt x="559" y="81"/>
                    <a:pt x="558" y="82"/>
                    <a:pt x="557" y="83"/>
                  </a:cubicBezTo>
                  <a:cubicBezTo>
                    <a:pt x="555" y="84"/>
                    <a:pt x="554" y="85"/>
                    <a:pt x="553" y="87"/>
                  </a:cubicBezTo>
                  <a:cubicBezTo>
                    <a:pt x="553" y="88"/>
                    <a:pt x="553" y="88"/>
                    <a:pt x="553" y="88"/>
                  </a:cubicBezTo>
                  <a:cubicBezTo>
                    <a:pt x="554" y="89"/>
                    <a:pt x="555" y="91"/>
                    <a:pt x="555" y="95"/>
                  </a:cubicBezTo>
                  <a:cubicBezTo>
                    <a:pt x="555" y="98"/>
                    <a:pt x="555" y="103"/>
                    <a:pt x="550" y="104"/>
                  </a:cubicBezTo>
                  <a:cubicBezTo>
                    <a:pt x="550" y="104"/>
                    <a:pt x="550" y="104"/>
                    <a:pt x="550" y="104"/>
                  </a:cubicBezTo>
                  <a:cubicBezTo>
                    <a:pt x="547" y="106"/>
                    <a:pt x="544" y="105"/>
                    <a:pt x="542" y="103"/>
                  </a:cubicBezTo>
                  <a:cubicBezTo>
                    <a:pt x="541" y="103"/>
                    <a:pt x="541" y="103"/>
                    <a:pt x="541" y="103"/>
                  </a:cubicBezTo>
                  <a:cubicBezTo>
                    <a:pt x="541" y="103"/>
                    <a:pt x="541" y="103"/>
                    <a:pt x="541" y="103"/>
                  </a:cubicBezTo>
                  <a:cubicBezTo>
                    <a:pt x="541" y="103"/>
                    <a:pt x="541" y="103"/>
                    <a:pt x="540" y="103"/>
                  </a:cubicBezTo>
                  <a:cubicBezTo>
                    <a:pt x="540" y="103"/>
                    <a:pt x="540" y="104"/>
                    <a:pt x="540" y="104"/>
                  </a:cubicBezTo>
                  <a:cubicBezTo>
                    <a:pt x="540" y="105"/>
                    <a:pt x="540" y="105"/>
                    <a:pt x="540" y="106"/>
                  </a:cubicBezTo>
                  <a:cubicBezTo>
                    <a:pt x="540" y="107"/>
                    <a:pt x="541" y="108"/>
                    <a:pt x="541" y="110"/>
                  </a:cubicBezTo>
                  <a:cubicBezTo>
                    <a:pt x="542" y="116"/>
                    <a:pt x="537" y="118"/>
                    <a:pt x="534" y="118"/>
                  </a:cubicBezTo>
                  <a:cubicBezTo>
                    <a:pt x="533" y="119"/>
                    <a:pt x="533" y="119"/>
                    <a:pt x="532" y="119"/>
                  </a:cubicBezTo>
                  <a:cubicBezTo>
                    <a:pt x="530" y="119"/>
                    <a:pt x="529" y="119"/>
                    <a:pt x="527" y="118"/>
                  </a:cubicBezTo>
                  <a:cubicBezTo>
                    <a:pt x="525" y="117"/>
                    <a:pt x="524" y="114"/>
                    <a:pt x="524" y="112"/>
                  </a:cubicBezTo>
                  <a:cubicBezTo>
                    <a:pt x="523" y="111"/>
                    <a:pt x="523" y="110"/>
                    <a:pt x="523" y="110"/>
                  </a:cubicBezTo>
                  <a:cubicBezTo>
                    <a:pt x="523" y="110"/>
                    <a:pt x="523" y="110"/>
                    <a:pt x="523" y="110"/>
                  </a:cubicBezTo>
                  <a:cubicBezTo>
                    <a:pt x="522" y="110"/>
                    <a:pt x="521" y="110"/>
                    <a:pt x="519" y="110"/>
                  </a:cubicBezTo>
                  <a:cubicBezTo>
                    <a:pt x="517" y="110"/>
                    <a:pt x="513" y="110"/>
                    <a:pt x="512" y="106"/>
                  </a:cubicBezTo>
                  <a:cubicBezTo>
                    <a:pt x="512" y="106"/>
                    <a:pt x="512" y="106"/>
                    <a:pt x="512" y="106"/>
                  </a:cubicBezTo>
                  <a:cubicBezTo>
                    <a:pt x="511" y="107"/>
                    <a:pt x="510" y="108"/>
                    <a:pt x="509" y="108"/>
                  </a:cubicBezTo>
                  <a:cubicBezTo>
                    <a:pt x="508" y="109"/>
                    <a:pt x="507" y="110"/>
                    <a:pt x="506" y="112"/>
                  </a:cubicBezTo>
                  <a:cubicBezTo>
                    <a:pt x="505" y="114"/>
                    <a:pt x="504" y="116"/>
                    <a:pt x="502" y="117"/>
                  </a:cubicBezTo>
                  <a:cubicBezTo>
                    <a:pt x="499" y="120"/>
                    <a:pt x="497" y="120"/>
                    <a:pt x="495" y="120"/>
                  </a:cubicBezTo>
                  <a:cubicBezTo>
                    <a:pt x="495" y="120"/>
                    <a:pt x="494" y="120"/>
                    <a:pt x="493" y="120"/>
                  </a:cubicBezTo>
                  <a:cubicBezTo>
                    <a:pt x="493" y="120"/>
                    <a:pt x="493" y="121"/>
                    <a:pt x="493" y="121"/>
                  </a:cubicBezTo>
                  <a:cubicBezTo>
                    <a:pt x="493" y="121"/>
                    <a:pt x="493" y="121"/>
                    <a:pt x="493" y="121"/>
                  </a:cubicBezTo>
                  <a:cubicBezTo>
                    <a:pt x="493" y="122"/>
                    <a:pt x="493" y="124"/>
                    <a:pt x="493" y="125"/>
                  </a:cubicBezTo>
                  <a:cubicBezTo>
                    <a:pt x="491" y="130"/>
                    <a:pt x="480" y="141"/>
                    <a:pt x="476" y="143"/>
                  </a:cubicBezTo>
                  <a:cubicBezTo>
                    <a:pt x="475" y="144"/>
                    <a:pt x="474" y="144"/>
                    <a:pt x="473" y="144"/>
                  </a:cubicBezTo>
                  <a:cubicBezTo>
                    <a:pt x="472" y="145"/>
                    <a:pt x="471" y="145"/>
                    <a:pt x="470" y="147"/>
                  </a:cubicBezTo>
                  <a:cubicBezTo>
                    <a:pt x="470" y="148"/>
                    <a:pt x="470" y="148"/>
                    <a:pt x="470" y="148"/>
                  </a:cubicBezTo>
                  <a:cubicBezTo>
                    <a:pt x="470" y="148"/>
                    <a:pt x="470" y="148"/>
                    <a:pt x="470" y="148"/>
                  </a:cubicBezTo>
                  <a:cubicBezTo>
                    <a:pt x="471" y="152"/>
                    <a:pt x="470" y="154"/>
                    <a:pt x="469" y="155"/>
                  </a:cubicBezTo>
                  <a:cubicBezTo>
                    <a:pt x="468" y="155"/>
                    <a:pt x="467" y="156"/>
                    <a:pt x="467" y="156"/>
                  </a:cubicBezTo>
                  <a:cubicBezTo>
                    <a:pt x="466" y="157"/>
                    <a:pt x="465" y="157"/>
                    <a:pt x="464" y="158"/>
                  </a:cubicBezTo>
                  <a:cubicBezTo>
                    <a:pt x="462" y="162"/>
                    <a:pt x="461" y="163"/>
                    <a:pt x="457" y="165"/>
                  </a:cubicBezTo>
                  <a:cubicBezTo>
                    <a:pt x="453" y="167"/>
                    <a:pt x="450" y="165"/>
                    <a:pt x="448" y="163"/>
                  </a:cubicBezTo>
                  <a:cubicBezTo>
                    <a:pt x="448" y="163"/>
                    <a:pt x="447" y="162"/>
                    <a:pt x="447" y="162"/>
                  </a:cubicBezTo>
                  <a:cubicBezTo>
                    <a:pt x="445" y="160"/>
                    <a:pt x="445" y="160"/>
                    <a:pt x="442" y="162"/>
                  </a:cubicBezTo>
                  <a:cubicBezTo>
                    <a:pt x="441" y="162"/>
                    <a:pt x="441" y="162"/>
                    <a:pt x="440" y="163"/>
                  </a:cubicBezTo>
                  <a:cubicBezTo>
                    <a:pt x="439" y="164"/>
                    <a:pt x="438" y="166"/>
                    <a:pt x="434" y="166"/>
                  </a:cubicBezTo>
                  <a:cubicBezTo>
                    <a:pt x="431" y="166"/>
                    <a:pt x="428" y="166"/>
                    <a:pt x="424" y="169"/>
                  </a:cubicBezTo>
                  <a:cubicBezTo>
                    <a:pt x="422" y="169"/>
                    <a:pt x="422" y="170"/>
                    <a:pt x="422" y="170"/>
                  </a:cubicBezTo>
                  <a:cubicBezTo>
                    <a:pt x="422" y="172"/>
                    <a:pt x="421" y="175"/>
                    <a:pt x="416" y="176"/>
                  </a:cubicBezTo>
                  <a:cubicBezTo>
                    <a:pt x="410" y="177"/>
                    <a:pt x="408" y="171"/>
                    <a:pt x="408" y="169"/>
                  </a:cubicBezTo>
                  <a:cubicBezTo>
                    <a:pt x="407" y="169"/>
                    <a:pt x="407" y="169"/>
                    <a:pt x="407" y="168"/>
                  </a:cubicBezTo>
                  <a:cubicBezTo>
                    <a:pt x="406" y="168"/>
                    <a:pt x="405" y="169"/>
                    <a:pt x="403" y="170"/>
                  </a:cubicBezTo>
                  <a:cubicBezTo>
                    <a:pt x="403" y="171"/>
                    <a:pt x="403" y="171"/>
                    <a:pt x="403" y="172"/>
                  </a:cubicBezTo>
                  <a:cubicBezTo>
                    <a:pt x="403" y="173"/>
                    <a:pt x="403" y="176"/>
                    <a:pt x="400" y="178"/>
                  </a:cubicBezTo>
                  <a:cubicBezTo>
                    <a:pt x="399" y="180"/>
                    <a:pt x="397" y="180"/>
                    <a:pt x="396" y="181"/>
                  </a:cubicBezTo>
                  <a:cubicBezTo>
                    <a:pt x="396" y="181"/>
                    <a:pt x="396" y="181"/>
                    <a:pt x="396" y="181"/>
                  </a:cubicBezTo>
                  <a:cubicBezTo>
                    <a:pt x="396" y="181"/>
                    <a:pt x="396" y="181"/>
                    <a:pt x="396" y="181"/>
                  </a:cubicBezTo>
                  <a:cubicBezTo>
                    <a:pt x="396" y="182"/>
                    <a:pt x="395" y="182"/>
                    <a:pt x="395" y="183"/>
                  </a:cubicBezTo>
                  <a:cubicBezTo>
                    <a:pt x="395" y="185"/>
                    <a:pt x="395" y="188"/>
                    <a:pt x="392" y="190"/>
                  </a:cubicBezTo>
                  <a:cubicBezTo>
                    <a:pt x="391" y="191"/>
                    <a:pt x="390" y="191"/>
                    <a:pt x="390" y="191"/>
                  </a:cubicBezTo>
                  <a:cubicBezTo>
                    <a:pt x="389" y="191"/>
                    <a:pt x="389" y="191"/>
                    <a:pt x="389" y="191"/>
                  </a:cubicBezTo>
                  <a:cubicBezTo>
                    <a:pt x="389" y="191"/>
                    <a:pt x="389" y="191"/>
                    <a:pt x="389" y="191"/>
                  </a:cubicBezTo>
                  <a:cubicBezTo>
                    <a:pt x="389" y="191"/>
                    <a:pt x="389" y="192"/>
                    <a:pt x="388" y="193"/>
                  </a:cubicBezTo>
                  <a:cubicBezTo>
                    <a:pt x="388" y="193"/>
                    <a:pt x="388" y="194"/>
                    <a:pt x="387" y="195"/>
                  </a:cubicBezTo>
                  <a:cubicBezTo>
                    <a:pt x="386" y="197"/>
                    <a:pt x="385" y="199"/>
                    <a:pt x="382" y="201"/>
                  </a:cubicBezTo>
                  <a:cubicBezTo>
                    <a:pt x="380" y="202"/>
                    <a:pt x="378" y="201"/>
                    <a:pt x="377" y="201"/>
                  </a:cubicBezTo>
                  <a:cubicBezTo>
                    <a:pt x="376" y="200"/>
                    <a:pt x="375" y="200"/>
                    <a:pt x="374" y="201"/>
                  </a:cubicBezTo>
                  <a:cubicBezTo>
                    <a:pt x="373" y="201"/>
                    <a:pt x="372" y="201"/>
                    <a:pt x="372" y="202"/>
                  </a:cubicBezTo>
                  <a:cubicBezTo>
                    <a:pt x="370" y="202"/>
                    <a:pt x="368" y="203"/>
                    <a:pt x="365" y="203"/>
                  </a:cubicBezTo>
                  <a:cubicBezTo>
                    <a:pt x="364" y="203"/>
                    <a:pt x="362" y="203"/>
                    <a:pt x="361" y="203"/>
                  </a:cubicBezTo>
                  <a:cubicBezTo>
                    <a:pt x="359" y="203"/>
                    <a:pt x="358" y="203"/>
                    <a:pt x="355" y="204"/>
                  </a:cubicBezTo>
                  <a:cubicBezTo>
                    <a:pt x="353" y="204"/>
                    <a:pt x="352" y="205"/>
                    <a:pt x="351" y="206"/>
                  </a:cubicBezTo>
                  <a:cubicBezTo>
                    <a:pt x="350" y="206"/>
                    <a:pt x="349" y="207"/>
                    <a:pt x="347" y="207"/>
                  </a:cubicBezTo>
                  <a:cubicBezTo>
                    <a:pt x="343" y="208"/>
                    <a:pt x="340" y="207"/>
                    <a:pt x="338" y="207"/>
                  </a:cubicBezTo>
                  <a:cubicBezTo>
                    <a:pt x="337" y="206"/>
                    <a:pt x="336" y="206"/>
                    <a:pt x="335" y="206"/>
                  </a:cubicBezTo>
                  <a:cubicBezTo>
                    <a:pt x="335" y="206"/>
                    <a:pt x="334" y="206"/>
                    <a:pt x="334" y="206"/>
                  </a:cubicBezTo>
                  <a:cubicBezTo>
                    <a:pt x="334" y="206"/>
                    <a:pt x="334" y="206"/>
                    <a:pt x="334" y="206"/>
                  </a:cubicBezTo>
                  <a:cubicBezTo>
                    <a:pt x="332" y="207"/>
                    <a:pt x="331" y="209"/>
                    <a:pt x="329" y="210"/>
                  </a:cubicBezTo>
                  <a:cubicBezTo>
                    <a:pt x="324" y="211"/>
                    <a:pt x="316" y="213"/>
                    <a:pt x="312" y="213"/>
                  </a:cubicBezTo>
                  <a:cubicBezTo>
                    <a:pt x="310" y="213"/>
                    <a:pt x="293" y="213"/>
                    <a:pt x="287" y="210"/>
                  </a:cubicBezTo>
                  <a:cubicBezTo>
                    <a:pt x="284" y="209"/>
                    <a:pt x="283" y="207"/>
                    <a:pt x="282" y="205"/>
                  </a:cubicBezTo>
                  <a:cubicBezTo>
                    <a:pt x="282" y="205"/>
                    <a:pt x="281" y="204"/>
                    <a:pt x="280" y="204"/>
                  </a:cubicBezTo>
                  <a:cubicBezTo>
                    <a:pt x="278" y="203"/>
                    <a:pt x="276" y="203"/>
                    <a:pt x="274" y="201"/>
                  </a:cubicBezTo>
                  <a:cubicBezTo>
                    <a:pt x="273" y="200"/>
                    <a:pt x="270" y="199"/>
                    <a:pt x="267" y="199"/>
                  </a:cubicBezTo>
                  <a:cubicBezTo>
                    <a:pt x="267" y="200"/>
                    <a:pt x="266" y="201"/>
                    <a:pt x="266" y="202"/>
                  </a:cubicBezTo>
                  <a:cubicBezTo>
                    <a:pt x="266" y="203"/>
                    <a:pt x="266" y="203"/>
                    <a:pt x="266" y="203"/>
                  </a:cubicBezTo>
                  <a:cubicBezTo>
                    <a:pt x="264" y="208"/>
                    <a:pt x="257" y="208"/>
                    <a:pt x="253" y="208"/>
                  </a:cubicBezTo>
                  <a:cubicBezTo>
                    <a:pt x="253" y="208"/>
                    <a:pt x="252" y="208"/>
                    <a:pt x="252" y="208"/>
                  </a:cubicBezTo>
                  <a:cubicBezTo>
                    <a:pt x="251" y="208"/>
                    <a:pt x="248" y="210"/>
                    <a:pt x="246" y="212"/>
                  </a:cubicBezTo>
                  <a:cubicBezTo>
                    <a:pt x="244" y="213"/>
                    <a:pt x="243" y="214"/>
                    <a:pt x="242" y="215"/>
                  </a:cubicBezTo>
                  <a:cubicBezTo>
                    <a:pt x="241" y="216"/>
                    <a:pt x="239" y="217"/>
                    <a:pt x="237" y="219"/>
                  </a:cubicBezTo>
                  <a:cubicBezTo>
                    <a:pt x="236" y="220"/>
                    <a:pt x="235" y="222"/>
                    <a:pt x="234" y="223"/>
                  </a:cubicBezTo>
                  <a:cubicBezTo>
                    <a:pt x="233" y="225"/>
                    <a:pt x="231" y="227"/>
                    <a:pt x="229" y="228"/>
                  </a:cubicBezTo>
                  <a:cubicBezTo>
                    <a:pt x="227" y="230"/>
                    <a:pt x="225" y="230"/>
                    <a:pt x="224" y="229"/>
                  </a:cubicBezTo>
                  <a:cubicBezTo>
                    <a:pt x="221" y="228"/>
                    <a:pt x="219" y="225"/>
                    <a:pt x="219" y="223"/>
                  </a:cubicBezTo>
                  <a:cubicBezTo>
                    <a:pt x="219" y="223"/>
                    <a:pt x="219" y="223"/>
                    <a:pt x="219" y="223"/>
                  </a:cubicBezTo>
                  <a:cubicBezTo>
                    <a:pt x="219" y="223"/>
                    <a:pt x="218" y="223"/>
                    <a:pt x="218" y="223"/>
                  </a:cubicBezTo>
                  <a:cubicBezTo>
                    <a:pt x="218" y="224"/>
                    <a:pt x="219" y="225"/>
                    <a:pt x="219" y="226"/>
                  </a:cubicBezTo>
                  <a:cubicBezTo>
                    <a:pt x="219" y="229"/>
                    <a:pt x="218" y="231"/>
                    <a:pt x="217" y="232"/>
                  </a:cubicBezTo>
                  <a:cubicBezTo>
                    <a:pt x="215" y="234"/>
                    <a:pt x="212" y="233"/>
                    <a:pt x="210" y="233"/>
                  </a:cubicBezTo>
                  <a:cubicBezTo>
                    <a:pt x="210" y="233"/>
                    <a:pt x="209" y="233"/>
                    <a:pt x="208" y="233"/>
                  </a:cubicBezTo>
                  <a:cubicBezTo>
                    <a:pt x="205" y="233"/>
                    <a:pt x="204" y="232"/>
                    <a:pt x="202" y="231"/>
                  </a:cubicBezTo>
                  <a:cubicBezTo>
                    <a:pt x="200" y="230"/>
                    <a:pt x="200" y="227"/>
                    <a:pt x="200" y="225"/>
                  </a:cubicBezTo>
                  <a:cubicBezTo>
                    <a:pt x="200" y="225"/>
                    <a:pt x="199" y="224"/>
                    <a:pt x="199" y="224"/>
                  </a:cubicBezTo>
                  <a:cubicBezTo>
                    <a:pt x="198" y="225"/>
                    <a:pt x="196" y="226"/>
                    <a:pt x="196" y="228"/>
                  </a:cubicBezTo>
                  <a:cubicBezTo>
                    <a:pt x="195" y="228"/>
                    <a:pt x="195" y="229"/>
                    <a:pt x="195" y="231"/>
                  </a:cubicBezTo>
                  <a:cubicBezTo>
                    <a:pt x="196" y="232"/>
                    <a:pt x="196" y="233"/>
                    <a:pt x="195" y="235"/>
                  </a:cubicBezTo>
                  <a:cubicBezTo>
                    <a:pt x="194" y="237"/>
                    <a:pt x="191" y="238"/>
                    <a:pt x="189" y="238"/>
                  </a:cubicBezTo>
                  <a:cubicBezTo>
                    <a:pt x="188" y="239"/>
                    <a:pt x="188" y="239"/>
                    <a:pt x="187" y="239"/>
                  </a:cubicBezTo>
                  <a:cubicBezTo>
                    <a:pt x="187" y="240"/>
                    <a:pt x="187" y="241"/>
                    <a:pt x="187" y="242"/>
                  </a:cubicBezTo>
                  <a:cubicBezTo>
                    <a:pt x="187" y="244"/>
                    <a:pt x="187" y="247"/>
                    <a:pt x="186" y="249"/>
                  </a:cubicBezTo>
                  <a:cubicBezTo>
                    <a:pt x="186" y="250"/>
                    <a:pt x="186" y="250"/>
                    <a:pt x="187" y="252"/>
                  </a:cubicBezTo>
                  <a:cubicBezTo>
                    <a:pt x="188" y="254"/>
                    <a:pt x="189" y="255"/>
                    <a:pt x="190" y="258"/>
                  </a:cubicBezTo>
                  <a:cubicBezTo>
                    <a:pt x="191" y="262"/>
                    <a:pt x="192" y="266"/>
                    <a:pt x="187" y="268"/>
                  </a:cubicBezTo>
                  <a:cubicBezTo>
                    <a:pt x="186" y="269"/>
                    <a:pt x="185" y="269"/>
                    <a:pt x="185" y="270"/>
                  </a:cubicBezTo>
                  <a:cubicBezTo>
                    <a:pt x="183" y="271"/>
                    <a:pt x="182" y="273"/>
                    <a:pt x="182" y="274"/>
                  </a:cubicBezTo>
                  <a:cubicBezTo>
                    <a:pt x="182" y="275"/>
                    <a:pt x="182" y="275"/>
                    <a:pt x="182" y="275"/>
                  </a:cubicBezTo>
                  <a:cubicBezTo>
                    <a:pt x="183" y="276"/>
                    <a:pt x="183" y="277"/>
                    <a:pt x="184" y="277"/>
                  </a:cubicBezTo>
                  <a:cubicBezTo>
                    <a:pt x="185" y="278"/>
                    <a:pt x="186" y="279"/>
                    <a:pt x="187" y="281"/>
                  </a:cubicBezTo>
                  <a:cubicBezTo>
                    <a:pt x="187" y="281"/>
                    <a:pt x="187" y="281"/>
                    <a:pt x="187" y="281"/>
                  </a:cubicBezTo>
                  <a:cubicBezTo>
                    <a:pt x="188" y="281"/>
                    <a:pt x="190" y="280"/>
                    <a:pt x="192" y="280"/>
                  </a:cubicBezTo>
                  <a:cubicBezTo>
                    <a:pt x="198" y="281"/>
                    <a:pt x="199" y="285"/>
                    <a:pt x="199" y="287"/>
                  </a:cubicBezTo>
                  <a:cubicBezTo>
                    <a:pt x="199" y="288"/>
                    <a:pt x="200" y="288"/>
                    <a:pt x="200" y="288"/>
                  </a:cubicBezTo>
                  <a:cubicBezTo>
                    <a:pt x="201" y="291"/>
                    <a:pt x="202" y="296"/>
                    <a:pt x="202" y="296"/>
                  </a:cubicBezTo>
                  <a:cubicBezTo>
                    <a:pt x="202" y="299"/>
                    <a:pt x="202" y="299"/>
                    <a:pt x="202" y="299"/>
                  </a:cubicBezTo>
                  <a:cubicBezTo>
                    <a:pt x="200" y="300"/>
                    <a:pt x="200" y="300"/>
                    <a:pt x="200" y="300"/>
                  </a:cubicBezTo>
                  <a:cubicBezTo>
                    <a:pt x="200" y="301"/>
                    <a:pt x="199" y="301"/>
                    <a:pt x="199" y="302"/>
                  </a:cubicBezTo>
                  <a:cubicBezTo>
                    <a:pt x="200" y="303"/>
                    <a:pt x="202" y="304"/>
                    <a:pt x="204" y="307"/>
                  </a:cubicBezTo>
                  <a:cubicBezTo>
                    <a:pt x="205" y="310"/>
                    <a:pt x="205" y="312"/>
                    <a:pt x="203" y="314"/>
                  </a:cubicBezTo>
                  <a:cubicBezTo>
                    <a:pt x="203" y="315"/>
                    <a:pt x="203" y="315"/>
                    <a:pt x="202" y="316"/>
                  </a:cubicBezTo>
                  <a:cubicBezTo>
                    <a:pt x="202" y="318"/>
                    <a:pt x="200" y="321"/>
                    <a:pt x="196" y="321"/>
                  </a:cubicBezTo>
                  <a:cubicBezTo>
                    <a:pt x="196" y="321"/>
                    <a:pt x="196" y="322"/>
                    <a:pt x="196" y="323"/>
                  </a:cubicBezTo>
                  <a:cubicBezTo>
                    <a:pt x="197" y="327"/>
                    <a:pt x="194" y="330"/>
                    <a:pt x="192" y="331"/>
                  </a:cubicBezTo>
                  <a:cubicBezTo>
                    <a:pt x="192" y="331"/>
                    <a:pt x="191" y="332"/>
                    <a:pt x="191" y="332"/>
                  </a:cubicBezTo>
                  <a:cubicBezTo>
                    <a:pt x="188" y="335"/>
                    <a:pt x="184" y="334"/>
                    <a:pt x="182" y="333"/>
                  </a:cubicBezTo>
                  <a:cubicBezTo>
                    <a:pt x="182" y="333"/>
                    <a:pt x="182" y="333"/>
                    <a:pt x="182" y="333"/>
                  </a:cubicBezTo>
                  <a:cubicBezTo>
                    <a:pt x="182" y="334"/>
                    <a:pt x="183" y="335"/>
                    <a:pt x="183" y="335"/>
                  </a:cubicBezTo>
                  <a:cubicBezTo>
                    <a:pt x="183" y="336"/>
                    <a:pt x="184" y="337"/>
                    <a:pt x="185" y="341"/>
                  </a:cubicBezTo>
                  <a:cubicBezTo>
                    <a:pt x="185" y="342"/>
                    <a:pt x="186" y="345"/>
                    <a:pt x="184" y="347"/>
                  </a:cubicBezTo>
                  <a:cubicBezTo>
                    <a:pt x="183" y="349"/>
                    <a:pt x="180" y="350"/>
                    <a:pt x="179" y="350"/>
                  </a:cubicBezTo>
                  <a:cubicBezTo>
                    <a:pt x="178" y="350"/>
                    <a:pt x="178" y="350"/>
                    <a:pt x="178" y="350"/>
                  </a:cubicBezTo>
                  <a:cubicBezTo>
                    <a:pt x="172" y="354"/>
                    <a:pt x="168" y="350"/>
                    <a:pt x="166" y="348"/>
                  </a:cubicBezTo>
                  <a:cubicBezTo>
                    <a:pt x="166" y="348"/>
                    <a:pt x="165" y="348"/>
                    <a:pt x="163" y="347"/>
                  </a:cubicBezTo>
                  <a:cubicBezTo>
                    <a:pt x="162" y="347"/>
                    <a:pt x="162" y="347"/>
                    <a:pt x="162" y="347"/>
                  </a:cubicBezTo>
                  <a:cubicBezTo>
                    <a:pt x="159" y="347"/>
                    <a:pt x="156" y="348"/>
                    <a:pt x="152" y="349"/>
                  </a:cubicBezTo>
                  <a:cubicBezTo>
                    <a:pt x="151" y="349"/>
                    <a:pt x="150" y="349"/>
                    <a:pt x="149" y="349"/>
                  </a:cubicBezTo>
                  <a:cubicBezTo>
                    <a:pt x="149" y="350"/>
                    <a:pt x="149" y="350"/>
                    <a:pt x="149" y="351"/>
                  </a:cubicBezTo>
                  <a:cubicBezTo>
                    <a:pt x="149" y="355"/>
                    <a:pt x="147" y="357"/>
                    <a:pt x="143" y="357"/>
                  </a:cubicBezTo>
                  <a:cubicBezTo>
                    <a:pt x="143" y="357"/>
                    <a:pt x="143" y="357"/>
                    <a:pt x="143" y="357"/>
                  </a:cubicBezTo>
                  <a:cubicBezTo>
                    <a:pt x="141" y="359"/>
                    <a:pt x="138" y="360"/>
                    <a:pt x="133" y="359"/>
                  </a:cubicBezTo>
                  <a:cubicBezTo>
                    <a:pt x="129" y="359"/>
                    <a:pt x="128" y="357"/>
                    <a:pt x="127" y="355"/>
                  </a:cubicBezTo>
                  <a:cubicBezTo>
                    <a:pt x="127" y="354"/>
                    <a:pt x="127" y="352"/>
                    <a:pt x="128" y="351"/>
                  </a:cubicBezTo>
                  <a:cubicBezTo>
                    <a:pt x="128" y="351"/>
                    <a:pt x="127" y="350"/>
                    <a:pt x="127" y="350"/>
                  </a:cubicBezTo>
                  <a:cubicBezTo>
                    <a:pt x="126" y="350"/>
                    <a:pt x="125" y="350"/>
                    <a:pt x="124" y="351"/>
                  </a:cubicBezTo>
                  <a:cubicBezTo>
                    <a:pt x="122" y="352"/>
                    <a:pt x="119" y="353"/>
                    <a:pt x="116" y="353"/>
                  </a:cubicBezTo>
                  <a:cubicBezTo>
                    <a:pt x="115" y="353"/>
                    <a:pt x="112" y="353"/>
                    <a:pt x="111" y="351"/>
                  </a:cubicBezTo>
                  <a:cubicBezTo>
                    <a:pt x="110" y="350"/>
                    <a:pt x="110" y="349"/>
                    <a:pt x="110" y="348"/>
                  </a:cubicBezTo>
                  <a:cubicBezTo>
                    <a:pt x="108" y="349"/>
                    <a:pt x="105" y="348"/>
                    <a:pt x="101" y="347"/>
                  </a:cubicBezTo>
                  <a:cubicBezTo>
                    <a:pt x="95" y="345"/>
                    <a:pt x="93" y="344"/>
                    <a:pt x="92" y="342"/>
                  </a:cubicBezTo>
                  <a:cubicBezTo>
                    <a:pt x="92" y="341"/>
                    <a:pt x="92" y="341"/>
                    <a:pt x="92" y="341"/>
                  </a:cubicBezTo>
                  <a:cubicBezTo>
                    <a:pt x="91" y="340"/>
                    <a:pt x="90" y="339"/>
                    <a:pt x="89" y="337"/>
                  </a:cubicBezTo>
                  <a:cubicBezTo>
                    <a:pt x="89" y="336"/>
                    <a:pt x="88" y="335"/>
                    <a:pt x="88" y="334"/>
                  </a:cubicBezTo>
                  <a:cubicBezTo>
                    <a:pt x="88" y="334"/>
                    <a:pt x="87" y="334"/>
                    <a:pt x="87" y="335"/>
                  </a:cubicBezTo>
                  <a:cubicBezTo>
                    <a:pt x="87" y="335"/>
                    <a:pt x="86" y="336"/>
                    <a:pt x="86" y="336"/>
                  </a:cubicBezTo>
                  <a:cubicBezTo>
                    <a:pt x="84" y="338"/>
                    <a:pt x="82" y="340"/>
                    <a:pt x="79" y="343"/>
                  </a:cubicBezTo>
                  <a:cubicBezTo>
                    <a:pt x="79" y="343"/>
                    <a:pt x="79" y="343"/>
                    <a:pt x="79" y="343"/>
                  </a:cubicBezTo>
                  <a:cubicBezTo>
                    <a:pt x="79" y="344"/>
                    <a:pt x="80" y="346"/>
                    <a:pt x="80" y="348"/>
                  </a:cubicBezTo>
                  <a:cubicBezTo>
                    <a:pt x="80" y="350"/>
                    <a:pt x="80" y="351"/>
                    <a:pt x="80" y="351"/>
                  </a:cubicBezTo>
                  <a:cubicBezTo>
                    <a:pt x="80" y="351"/>
                    <a:pt x="80" y="352"/>
                    <a:pt x="80" y="354"/>
                  </a:cubicBezTo>
                  <a:cubicBezTo>
                    <a:pt x="80" y="355"/>
                    <a:pt x="80" y="357"/>
                    <a:pt x="78" y="359"/>
                  </a:cubicBezTo>
                  <a:cubicBezTo>
                    <a:pt x="77" y="360"/>
                    <a:pt x="75" y="360"/>
                    <a:pt x="73" y="360"/>
                  </a:cubicBezTo>
                  <a:cubicBezTo>
                    <a:pt x="73" y="360"/>
                    <a:pt x="72" y="360"/>
                    <a:pt x="71" y="360"/>
                  </a:cubicBezTo>
                  <a:cubicBezTo>
                    <a:pt x="65" y="362"/>
                    <a:pt x="62" y="359"/>
                    <a:pt x="61" y="356"/>
                  </a:cubicBezTo>
                  <a:cubicBezTo>
                    <a:pt x="61" y="356"/>
                    <a:pt x="61" y="356"/>
                    <a:pt x="61" y="356"/>
                  </a:cubicBezTo>
                  <a:cubicBezTo>
                    <a:pt x="61" y="356"/>
                    <a:pt x="61" y="356"/>
                    <a:pt x="61" y="356"/>
                  </a:cubicBezTo>
                  <a:cubicBezTo>
                    <a:pt x="61" y="355"/>
                    <a:pt x="61" y="355"/>
                    <a:pt x="60" y="355"/>
                  </a:cubicBezTo>
                  <a:cubicBezTo>
                    <a:pt x="60" y="355"/>
                    <a:pt x="59" y="355"/>
                    <a:pt x="58" y="355"/>
                  </a:cubicBezTo>
                  <a:cubicBezTo>
                    <a:pt x="57" y="355"/>
                    <a:pt x="56" y="355"/>
                    <a:pt x="54" y="355"/>
                  </a:cubicBezTo>
                  <a:cubicBezTo>
                    <a:pt x="51" y="355"/>
                    <a:pt x="48" y="356"/>
                    <a:pt x="44" y="354"/>
                  </a:cubicBezTo>
                  <a:cubicBezTo>
                    <a:pt x="41" y="353"/>
                    <a:pt x="40" y="352"/>
                    <a:pt x="39" y="350"/>
                  </a:cubicBezTo>
                  <a:cubicBezTo>
                    <a:pt x="38" y="348"/>
                    <a:pt x="39" y="346"/>
                    <a:pt x="40" y="344"/>
                  </a:cubicBezTo>
                  <a:cubicBezTo>
                    <a:pt x="40" y="344"/>
                    <a:pt x="40" y="344"/>
                    <a:pt x="40" y="344"/>
                  </a:cubicBezTo>
                  <a:cubicBezTo>
                    <a:pt x="39" y="344"/>
                    <a:pt x="39" y="344"/>
                    <a:pt x="39" y="344"/>
                  </a:cubicBezTo>
                  <a:cubicBezTo>
                    <a:pt x="39" y="344"/>
                    <a:pt x="38" y="344"/>
                    <a:pt x="38" y="344"/>
                  </a:cubicBezTo>
                  <a:cubicBezTo>
                    <a:pt x="38" y="344"/>
                    <a:pt x="37" y="344"/>
                    <a:pt x="36" y="345"/>
                  </a:cubicBezTo>
                  <a:cubicBezTo>
                    <a:pt x="35" y="345"/>
                    <a:pt x="34" y="346"/>
                    <a:pt x="33" y="346"/>
                  </a:cubicBezTo>
                  <a:cubicBezTo>
                    <a:pt x="29" y="348"/>
                    <a:pt x="27" y="346"/>
                    <a:pt x="25" y="345"/>
                  </a:cubicBezTo>
                  <a:cubicBezTo>
                    <a:pt x="24" y="347"/>
                    <a:pt x="23" y="350"/>
                    <a:pt x="18" y="351"/>
                  </a:cubicBezTo>
                  <a:cubicBezTo>
                    <a:pt x="18" y="352"/>
                    <a:pt x="17" y="352"/>
                    <a:pt x="17" y="352"/>
                  </a:cubicBezTo>
                  <a:cubicBezTo>
                    <a:pt x="17" y="353"/>
                    <a:pt x="16" y="353"/>
                    <a:pt x="15" y="355"/>
                  </a:cubicBezTo>
                  <a:cubicBezTo>
                    <a:pt x="14" y="357"/>
                    <a:pt x="13" y="359"/>
                    <a:pt x="10" y="359"/>
                  </a:cubicBezTo>
                  <a:cubicBezTo>
                    <a:pt x="10" y="359"/>
                    <a:pt x="9" y="359"/>
                    <a:pt x="8" y="360"/>
                  </a:cubicBezTo>
                  <a:cubicBezTo>
                    <a:pt x="6" y="361"/>
                    <a:pt x="6" y="361"/>
                    <a:pt x="5" y="362"/>
                  </a:cubicBezTo>
                  <a:cubicBezTo>
                    <a:pt x="4" y="363"/>
                    <a:pt x="4" y="365"/>
                    <a:pt x="2" y="366"/>
                  </a:cubicBezTo>
                  <a:cubicBezTo>
                    <a:pt x="1" y="368"/>
                    <a:pt x="1" y="368"/>
                    <a:pt x="1" y="370"/>
                  </a:cubicBezTo>
                  <a:cubicBezTo>
                    <a:pt x="0" y="371"/>
                    <a:pt x="0" y="373"/>
                    <a:pt x="0" y="375"/>
                  </a:cubicBezTo>
                  <a:cubicBezTo>
                    <a:pt x="0" y="376"/>
                    <a:pt x="0" y="376"/>
                    <a:pt x="0" y="376"/>
                  </a:cubicBezTo>
                  <a:cubicBezTo>
                    <a:pt x="1" y="377"/>
                    <a:pt x="2" y="378"/>
                    <a:pt x="4" y="379"/>
                  </a:cubicBezTo>
                  <a:cubicBezTo>
                    <a:pt x="6" y="382"/>
                    <a:pt x="6" y="383"/>
                    <a:pt x="7" y="384"/>
                  </a:cubicBezTo>
                  <a:cubicBezTo>
                    <a:pt x="8" y="385"/>
                    <a:pt x="9" y="386"/>
                    <a:pt x="10" y="388"/>
                  </a:cubicBezTo>
                  <a:cubicBezTo>
                    <a:pt x="13" y="392"/>
                    <a:pt x="12" y="396"/>
                    <a:pt x="11" y="398"/>
                  </a:cubicBezTo>
                  <a:cubicBezTo>
                    <a:pt x="12" y="398"/>
                    <a:pt x="12" y="398"/>
                    <a:pt x="12" y="398"/>
                  </a:cubicBezTo>
                  <a:cubicBezTo>
                    <a:pt x="13" y="398"/>
                    <a:pt x="15" y="398"/>
                    <a:pt x="16" y="398"/>
                  </a:cubicBezTo>
                  <a:cubicBezTo>
                    <a:pt x="21" y="398"/>
                    <a:pt x="23" y="402"/>
                    <a:pt x="23" y="404"/>
                  </a:cubicBezTo>
                  <a:cubicBezTo>
                    <a:pt x="23" y="404"/>
                    <a:pt x="23" y="405"/>
                    <a:pt x="23" y="405"/>
                  </a:cubicBezTo>
                  <a:cubicBezTo>
                    <a:pt x="25" y="405"/>
                    <a:pt x="27" y="406"/>
                    <a:pt x="29" y="408"/>
                  </a:cubicBezTo>
                  <a:cubicBezTo>
                    <a:pt x="29" y="408"/>
                    <a:pt x="30" y="408"/>
                    <a:pt x="30" y="409"/>
                  </a:cubicBezTo>
                  <a:cubicBezTo>
                    <a:pt x="31" y="407"/>
                    <a:pt x="32" y="405"/>
                    <a:pt x="35" y="403"/>
                  </a:cubicBezTo>
                  <a:cubicBezTo>
                    <a:pt x="40" y="401"/>
                    <a:pt x="45" y="401"/>
                    <a:pt x="47" y="402"/>
                  </a:cubicBezTo>
                  <a:cubicBezTo>
                    <a:pt x="50" y="402"/>
                    <a:pt x="50" y="405"/>
                    <a:pt x="51" y="406"/>
                  </a:cubicBezTo>
                  <a:cubicBezTo>
                    <a:pt x="51" y="406"/>
                    <a:pt x="51" y="406"/>
                    <a:pt x="51" y="406"/>
                  </a:cubicBezTo>
                  <a:cubicBezTo>
                    <a:pt x="52" y="406"/>
                    <a:pt x="52" y="406"/>
                    <a:pt x="53" y="406"/>
                  </a:cubicBezTo>
                  <a:cubicBezTo>
                    <a:pt x="54" y="406"/>
                    <a:pt x="57" y="406"/>
                    <a:pt x="61" y="408"/>
                  </a:cubicBezTo>
                  <a:cubicBezTo>
                    <a:pt x="64" y="409"/>
                    <a:pt x="66" y="412"/>
                    <a:pt x="68" y="413"/>
                  </a:cubicBezTo>
                  <a:cubicBezTo>
                    <a:pt x="69" y="414"/>
                    <a:pt x="69" y="415"/>
                    <a:pt x="70" y="415"/>
                  </a:cubicBezTo>
                  <a:cubicBezTo>
                    <a:pt x="71" y="416"/>
                    <a:pt x="71" y="416"/>
                    <a:pt x="71" y="416"/>
                  </a:cubicBezTo>
                  <a:cubicBezTo>
                    <a:pt x="73" y="417"/>
                    <a:pt x="74" y="419"/>
                    <a:pt x="76" y="419"/>
                  </a:cubicBezTo>
                  <a:cubicBezTo>
                    <a:pt x="77" y="419"/>
                    <a:pt x="77" y="419"/>
                    <a:pt x="77" y="419"/>
                  </a:cubicBezTo>
                  <a:cubicBezTo>
                    <a:pt x="80" y="419"/>
                    <a:pt x="83" y="419"/>
                    <a:pt x="85" y="422"/>
                  </a:cubicBezTo>
                  <a:cubicBezTo>
                    <a:pt x="87" y="424"/>
                    <a:pt x="87" y="426"/>
                    <a:pt x="86" y="427"/>
                  </a:cubicBezTo>
                  <a:cubicBezTo>
                    <a:pt x="86" y="427"/>
                    <a:pt x="86" y="428"/>
                    <a:pt x="86" y="428"/>
                  </a:cubicBezTo>
                  <a:cubicBezTo>
                    <a:pt x="87" y="428"/>
                    <a:pt x="88" y="428"/>
                    <a:pt x="89" y="429"/>
                  </a:cubicBezTo>
                  <a:cubicBezTo>
                    <a:pt x="90" y="429"/>
                    <a:pt x="92" y="429"/>
                    <a:pt x="93" y="430"/>
                  </a:cubicBezTo>
                  <a:cubicBezTo>
                    <a:pt x="96" y="431"/>
                    <a:pt x="96" y="432"/>
                    <a:pt x="97" y="433"/>
                  </a:cubicBezTo>
                  <a:cubicBezTo>
                    <a:pt x="97" y="433"/>
                    <a:pt x="97" y="433"/>
                    <a:pt x="97" y="433"/>
                  </a:cubicBezTo>
                  <a:cubicBezTo>
                    <a:pt x="97" y="433"/>
                    <a:pt x="97" y="433"/>
                    <a:pt x="97" y="433"/>
                  </a:cubicBezTo>
                  <a:cubicBezTo>
                    <a:pt x="98" y="434"/>
                    <a:pt x="98" y="434"/>
                    <a:pt x="99" y="434"/>
                  </a:cubicBezTo>
                  <a:cubicBezTo>
                    <a:pt x="101" y="435"/>
                    <a:pt x="104" y="436"/>
                    <a:pt x="104" y="441"/>
                  </a:cubicBezTo>
                  <a:cubicBezTo>
                    <a:pt x="104" y="443"/>
                    <a:pt x="104" y="444"/>
                    <a:pt x="104" y="445"/>
                  </a:cubicBezTo>
                  <a:cubicBezTo>
                    <a:pt x="104" y="446"/>
                    <a:pt x="104" y="447"/>
                    <a:pt x="104" y="447"/>
                  </a:cubicBezTo>
                  <a:cubicBezTo>
                    <a:pt x="106" y="449"/>
                    <a:pt x="106" y="449"/>
                    <a:pt x="107" y="448"/>
                  </a:cubicBezTo>
                  <a:cubicBezTo>
                    <a:pt x="108" y="447"/>
                    <a:pt x="109" y="447"/>
                    <a:pt x="110" y="446"/>
                  </a:cubicBezTo>
                  <a:cubicBezTo>
                    <a:pt x="111" y="445"/>
                    <a:pt x="113" y="444"/>
                    <a:pt x="116" y="444"/>
                  </a:cubicBezTo>
                  <a:cubicBezTo>
                    <a:pt x="117" y="444"/>
                    <a:pt x="121" y="442"/>
                    <a:pt x="124" y="441"/>
                  </a:cubicBezTo>
                  <a:cubicBezTo>
                    <a:pt x="124" y="440"/>
                    <a:pt x="124" y="440"/>
                    <a:pt x="125" y="440"/>
                  </a:cubicBezTo>
                  <a:cubicBezTo>
                    <a:pt x="127" y="437"/>
                    <a:pt x="130" y="435"/>
                    <a:pt x="134" y="435"/>
                  </a:cubicBezTo>
                  <a:cubicBezTo>
                    <a:pt x="136" y="435"/>
                    <a:pt x="146" y="435"/>
                    <a:pt x="156" y="435"/>
                  </a:cubicBezTo>
                  <a:cubicBezTo>
                    <a:pt x="166" y="436"/>
                    <a:pt x="177" y="436"/>
                    <a:pt x="179" y="436"/>
                  </a:cubicBezTo>
                  <a:cubicBezTo>
                    <a:pt x="182" y="436"/>
                    <a:pt x="183" y="435"/>
                    <a:pt x="184" y="435"/>
                  </a:cubicBezTo>
                  <a:cubicBezTo>
                    <a:pt x="185" y="433"/>
                    <a:pt x="187" y="432"/>
                    <a:pt x="188" y="431"/>
                  </a:cubicBezTo>
                  <a:cubicBezTo>
                    <a:pt x="189" y="430"/>
                    <a:pt x="190" y="429"/>
                    <a:pt x="192" y="428"/>
                  </a:cubicBezTo>
                  <a:cubicBezTo>
                    <a:pt x="194" y="427"/>
                    <a:pt x="199" y="426"/>
                    <a:pt x="204" y="426"/>
                  </a:cubicBezTo>
                  <a:cubicBezTo>
                    <a:pt x="206" y="426"/>
                    <a:pt x="206" y="426"/>
                    <a:pt x="206" y="426"/>
                  </a:cubicBezTo>
                  <a:cubicBezTo>
                    <a:pt x="216" y="426"/>
                    <a:pt x="222" y="426"/>
                    <a:pt x="224" y="425"/>
                  </a:cubicBezTo>
                  <a:cubicBezTo>
                    <a:pt x="226" y="424"/>
                    <a:pt x="229" y="424"/>
                    <a:pt x="231" y="423"/>
                  </a:cubicBezTo>
                  <a:cubicBezTo>
                    <a:pt x="232" y="423"/>
                    <a:pt x="232" y="423"/>
                    <a:pt x="233" y="423"/>
                  </a:cubicBezTo>
                  <a:cubicBezTo>
                    <a:pt x="233" y="423"/>
                    <a:pt x="233" y="423"/>
                    <a:pt x="233" y="422"/>
                  </a:cubicBezTo>
                  <a:cubicBezTo>
                    <a:pt x="234" y="422"/>
                    <a:pt x="234" y="420"/>
                    <a:pt x="235" y="419"/>
                  </a:cubicBezTo>
                  <a:cubicBezTo>
                    <a:pt x="238" y="416"/>
                    <a:pt x="241" y="414"/>
                    <a:pt x="245" y="415"/>
                  </a:cubicBezTo>
                  <a:cubicBezTo>
                    <a:pt x="247" y="415"/>
                    <a:pt x="247" y="416"/>
                    <a:pt x="248" y="416"/>
                  </a:cubicBezTo>
                  <a:cubicBezTo>
                    <a:pt x="249" y="417"/>
                    <a:pt x="249" y="417"/>
                    <a:pt x="251" y="418"/>
                  </a:cubicBezTo>
                  <a:cubicBezTo>
                    <a:pt x="254" y="418"/>
                    <a:pt x="255" y="418"/>
                    <a:pt x="257" y="418"/>
                  </a:cubicBezTo>
                  <a:cubicBezTo>
                    <a:pt x="258" y="418"/>
                    <a:pt x="259" y="418"/>
                    <a:pt x="260" y="418"/>
                  </a:cubicBezTo>
                  <a:cubicBezTo>
                    <a:pt x="262" y="418"/>
                    <a:pt x="269" y="420"/>
                    <a:pt x="270" y="425"/>
                  </a:cubicBezTo>
                  <a:cubicBezTo>
                    <a:pt x="270" y="425"/>
                    <a:pt x="270" y="426"/>
                    <a:pt x="270" y="426"/>
                  </a:cubicBezTo>
                  <a:cubicBezTo>
                    <a:pt x="271" y="427"/>
                    <a:pt x="271" y="428"/>
                    <a:pt x="271" y="431"/>
                  </a:cubicBezTo>
                  <a:cubicBezTo>
                    <a:pt x="271" y="433"/>
                    <a:pt x="270" y="436"/>
                    <a:pt x="269" y="439"/>
                  </a:cubicBezTo>
                  <a:cubicBezTo>
                    <a:pt x="269" y="440"/>
                    <a:pt x="268" y="441"/>
                    <a:pt x="268" y="441"/>
                  </a:cubicBezTo>
                  <a:cubicBezTo>
                    <a:pt x="268" y="442"/>
                    <a:pt x="268" y="443"/>
                    <a:pt x="268" y="443"/>
                  </a:cubicBezTo>
                  <a:cubicBezTo>
                    <a:pt x="267" y="444"/>
                    <a:pt x="267" y="445"/>
                    <a:pt x="267" y="448"/>
                  </a:cubicBezTo>
                  <a:cubicBezTo>
                    <a:pt x="267" y="449"/>
                    <a:pt x="267" y="451"/>
                    <a:pt x="267" y="453"/>
                  </a:cubicBezTo>
                  <a:cubicBezTo>
                    <a:pt x="267" y="454"/>
                    <a:pt x="267" y="456"/>
                    <a:pt x="267" y="457"/>
                  </a:cubicBezTo>
                  <a:cubicBezTo>
                    <a:pt x="267" y="457"/>
                    <a:pt x="267" y="458"/>
                    <a:pt x="269" y="458"/>
                  </a:cubicBezTo>
                  <a:cubicBezTo>
                    <a:pt x="269" y="458"/>
                    <a:pt x="269" y="458"/>
                    <a:pt x="269" y="458"/>
                  </a:cubicBezTo>
                  <a:cubicBezTo>
                    <a:pt x="274" y="460"/>
                    <a:pt x="272" y="466"/>
                    <a:pt x="271" y="469"/>
                  </a:cubicBezTo>
                  <a:cubicBezTo>
                    <a:pt x="271" y="470"/>
                    <a:pt x="271" y="472"/>
                    <a:pt x="271" y="473"/>
                  </a:cubicBezTo>
                  <a:cubicBezTo>
                    <a:pt x="271" y="476"/>
                    <a:pt x="271" y="480"/>
                    <a:pt x="270" y="482"/>
                  </a:cubicBezTo>
                  <a:cubicBezTo>
                    <a:pt x="269" y="484"/>
                    <a:pt x="267" y="485"/>
                    <a:pt x="266" y="485"/>
                  </a:cubicBezTo>
                  <a:cubicBezTo>
                    <a:pt x="266" y="485"/>
                    <a:pt x="266" y="485"/>
                    <a:pt x="266" y="485"/>
                  </a:cubicBezTo>
                  <a:cubicBezTo>
                    <a:pt x="266" y="487"/>
                    <a:pt x="266" y="489"/>
                    <a:pt x="266" y="490"/>
                  </a:cubicBezTo>
                  <a:cubicBezTo>
                    <a:pt x="267" y="494"/>
                    <a:pt x="267" y="498"/>
                    <a:pt x="266" y="502"/>
                  </a:cubicBezTo>
                  <a:cubicBezTo>
                    <a:pt x="266" y="504"/>
                    <a:pt x="265" y="505"/>
                    <a:pt x="265" y="507"/>
                  </a:cubicBezTo>
                  <a:cubicBezTo>
                    <a:pt x="264" y="509"/>
                    <a:pt x="263" y="510"/>
                    <a:pt x="264" y="513"/>
                  </a:cubicBezTo>
                  <a:cubicBezTo>
                    <a:pt x="264" y="516"/>
                    <a:pt x="263" y="520"/>
                    <a:pt x="263" y="525"/>
                  </a:cubicBezTo>
                  <a:cubicBezTo>
                    <a:pt x="262" y="530"/>
                    <a:pt x="261" y="538"/>
                    <a:pt x="262" y="540"/>
                  </a:cubicBezTo>
                  <a:cubicBezTo>
                    <a:pt x="263" y="541"/>
                    <a:pt x="264" y="541"/>
                    <a:pt x="265" y="542"/>
                  </a:cubicBezTo>
                  <a:cubicBezTo>
                    <a:pt x="266" y="542"/>
                    <a:pt x="268" y="543"/>
                    <a:pt x="270" y="544"/>
                  </a:cubicBezTo>
                  <a:cubicBezTo>
                    <a:pt x="271" y="545"/>
                    <a:pt x="277" y="548"/>
                    <a:pt x="280" y="550"/>
                  </a:cubicBezTo>
                  <a:cubicBezTo>
                    <a:pt x="288" y="553"/>
                    <a:pt x="291" y="554"/>
                    <a:pt x="292" y="555"/>
                  </a:cubicBezTo>
                  <a:cubicBezTo>
                    <a:pt x="292" y="556"/>
                    <a:pt x="294" y="557"/>
                    <a:pt x="295" y="557"/>
                  </a:cubicBezTo>
                  <a:cubicBezTo>
                    <a:pt x="298" y="559"/>
                    <a:pt x="302" y="561"/>
                    <a:pt x="303" y="565"/>
                  </a:cubicBezTo>
                  <a:cubicBezTo>
                    <a:pt x="304" y="567"/>
                    <a:pt x="304" y="569"/>
                    <a:pt x="304" y="571"/>
                  </a:cubicBezTo>
                  <a:cubicBezTo>
                    <a:pt x="304" y="572"/>
                    <a:pt x="304" y="573"/>
                    <a:pt x="304" y="574"/>
                  </a:cubicBezTo>
                  <a:cubicBezTo>
                    <a:pt x="304" y="575"/>
                    <a:pt x="306" y="577"/>
                    <a:pt x="307" y="578"/>
                  </a:cubicBezTo>
                  <a:cubicBezTo>
                    <a:pt x="308" y="579"/>
                    <a:pt x="309" y="579"/>
                    <a:pt x="309" y="580"/>
                  </a:cubicBezTo>
                  <a:cubicBezTo>
                    <a:pt x="309" y="580"/>
                    <a:pt x="310" y="580"/>
                    <a:pt x="310" y="581"/>
                  </a:cubicBezTo>
                  <a:cubicBezTo>
                    <a:pt x="312" y="582"/>
                    <a:pt x="313" y="584"/>
                    <a:pt x="314" y="588"/>
                  </a:cubicBezTo>
                  <a:cubicBezTo>
                    <a:pt x="314" y="588"/>
                    <a:pt x="314" y="588"/>
                    <a:pt x="314" y="588"/>
                  </a:cubicBezTo>
                  <a:cubicBezTo>
                    <a:pt x="314" y="588"/>
                    <a:pt x="316" y="588"/>
                    <a:pt x="317" y="588"/>
                  </a:cubicBezTo>
                  <a:cubicBezTo>
                    <a:pt x="318" y="588"/>
                    <a:pt x="318" y="588"/>
                    <a:pt x="318" y="588"/>
                  </a:cubicBezTo>
                  <a:cubicBezTo>
                    <a:pt x="322" y="588"/>
                    <a:pt x="326" y="588"/>
                    <a:pt x="330" y="592"/>
                  </a:cubicBezTo>
                  <a:cubicBezTo>
                    <a:pt x="331" y="593"/>
                    <a:pt x="332" y="594"/>
                    <a:pt x="332" y="594"/>
                  </a:cubicBezTo>
                  <a:cubicBezTo>
                    <a:pt x="332" y="594"/>
                    <a:pt x="332" y="593"/>
                    <a:pt x="333" y="593"/>
                  </a:cubicBezTo>
                  <a:cubicBezTo>
                    <a:pt x="333" y="593"/>
                    <a:pt x="333" y="593"/>
                    <a:pt x="333" y="593"/>
                  </a:cubicBezTo>
                  <a:cubicBezTo>
                    <a:pt x="333" y="593"/>
                    <a:pt x="333" y="593"/>
                    <a:pt x="333" y="593"/>
                  </a:cubicBezTo>
                  <a:cubicBezTo>
                    <a:pt x="334" y="591"/>
                    <a:pt x="337" y="588"/>
                    <a:pt x="342" y="589"/>
                  </a:cubicBezTo>
                  <a:cubicBezTo>
                    <a:pt x="343" y="589"/>
                    <a:pt x="344" y="589"/>
                    <a:pt x="345" y="588"/>
                  </a:cubicBezTo>
                  <a:cubicBezTo>
                    <a:pt x="348" y="587"/>
                    <a:pt x="353" y="585"/>
                    <a:pt x="356" y="590"/>
                  </a:cubicBezTo>
                  <a:cubicBezTo>
                    <a:pt x="357" y="592"/>
                    <a:pt x="359" y="595"/>
                    <a:pt x="360" y="598"/>
                  </a:cubicBezTo>
                  <a:cubicBezTo>
                    <a:pt x="362" y="600"/>
                    <a:pt x="363" y="602"/>
                    <a:pt x="364" y="604"/>
                  </a:cubicBezTo>
                  <a:cubicBezTo>
                    <a:pt x="365" y="604"/>
                    <a:pt x="365" y="605"/>
                    <a:pt x="365" y="605"/>
                  </a:cubicBezTo>
                  <a:cubicBezTo>
                    <a:pt x="366" y="605"/>
                    <a:pt x="366" y="606"/>
                    <a:pt x="368" y="606"/>
                  </a:cubicBezTo>
                  <a:cubicBezTo>
                    <a:pt x="371" y="606"/>
                    <a:pt x="374" y="605"/>
                    <a:pt x="376" y="605"/>
                  </a:cubicBezTo>
                  <a:cubicBezTo>
                    <a:pt x="380" y="604"/>
                    <a:pt x="383" y="604"/>
                    <a:pt x="386" y="606"/>
                  </a:cubicBezTo>
                  <a:cubicBezTo>
                    <a:pt x="387" y="606"/>
                    <a:pt x="387" y="606"/>
                    <a:pt x="388" y="606"/>
                  </a:cubicBezTo>
                  <a:cubicBezTo>
                    <a:pt x="388" y="606"/>
                    <a:pt x="388" y="606"/>
                    <a:pt x="388" y="606"/>
                  </a:cubicBezTo>
                  <a:cubicBezTo>
                    <a:pt x="393" y="606"/>
                    <a:pt x="393" y="611"/>
                    <a:pt x="393" y="612"/>
                  </a:cubicBezTo>
                  <a:cubicBezTo>
                    <a:pt x="394" y="615"/>
                    <a:pt x="393" y="617"/>
                    <a:pt x="392" y="619"/>
                  </a:cubicBezTo>
                  <a:cubicBezTo>
                    <a:pt x="392" y="619"/>
                    <a:pt x="392" y="619"/>
                    <a:pt x="392" y="620"/>
                  </a:cubicBezTo>
                  <a:cubicBezTo>
                    <a:pt x="394" y="621"/>
                    <a:pt x="395" y="621"/>
                    <a:pt x="398" y="622"/>
                  </a:cubicBezTo>
                  <a:cubicBezTo>
                    <a:pt x="399" y="622"/>
                    <a:pt x="400" y="623"/>
                    <a:pt x="402" y="623"/>
                  </a:cubicBezTo>
                  <a:cubicBezTo>
                    <a:pt x="404" y="624"/>
                    <a:pt x="405" y="623"/>
                    <a:pt x="406" y="623"/>
                  </a:cubicBezTo>
                  <a:cubicBezTo>
                    <a:pt x="407" y="623"/>
                    <a:pt x="409" y="623"/>
                    <a:pt x="411" y="625"/>
                  </a:cubicBezTo>
                  <a:cubicBezTo>
                    <a:pt x="412" y="626"/>
                    <a:pt x="412" y="628"/>
                    <a:pt x="412" y="630"/>
                  </a:cubicBezTo>
                  <a:cubicBezTo>
                    <a:pt x="412" y="631"/>
                    <a:pt x="412" y="631"/>
                    <a:pt x="412" y="632"/>
                  </a:cubicBezTo>
                  <a:cubicBezTo>
                    <a:pt x="413" y="632"/>
                    <a:pt x="413" y="632"/>
                    <a:pt x="414" y="632"/>
                  </a:cubicBezTo>
                  <a:cubicBezTo>
                    <a:pt x="415" y="633"/>
                    <a:pt x="416" y="633"/>
                    <a:pt x="417" y="633"/>
                  </a:cubicBezTo>
                  <a:cubicBezTo>
                    <a:pt x="419" y="633"/>
                    <a:pt x="421" y="633"/>
                    <a:pt x="423" y="634"/>
                  </a:cubicBezTo>
                  <a:cubicBezTo>
                    <a:pt x="423" y="635"/>
                    <a:pt x="424" y="635"/>
                    <a:pt x="424" y="635"/>
                  </a:cubicBezTo>
                  <a:cubicBezTo>
                    <a:pt x="426" y="636"/>
                    <a:pt x="426" y="636"/>
                    <a:pt x="428" y="636"/>
                  </a:cubicBezTo>
                  <a:cubicBezTo>
                    <a:pt x="429" y="635"/>
                    <a:pt x="430" y="635"/>
                    <a:pt x="431" y="635"/>
                  </a:cubicBezTo>
                  <a:cubicBezTo>
                    <a:pt x="431" y="634"/>
                    <a:pt x="431" y="634"/>
                    <a:pt x="431" y="633"/>
                  </a:cubicBezTo>
                  <a:cubicBezTo>
                    <a:pt x="430" y="628"/>
                    <a:pt x="434" y="626"/>
                    <a:pt x="436" y="626"/>
                  </a:cubicBezTo>
                  <a:cubicBezTo>
                    <a:pt x="437" y="625"/>
                    <a:pt x="438" y="625"/>
                    <a:pt x="438" y="625"/>
                  </a:cubicBezTo>
                  <a:cubicBezTo>
                    <a:pt x="441" y="624"/>
                    <a:pt x="441" y="624"/>
                    <a:pt x="444" y="622"/>
                  </a:cubicBezTo>
                  <a:cubicBezTo>
                    <a:pt x="445" y="621"/>
                    <a:pt x="446" y="620"/>
                    <a:pt x="447" y="619"/>
                  </a:cubicBezTo>
                  <a:cubicBezTo>
                    <a:pt x="450" y="617"/>
                    <a:pt x="450" y="617"/>
                    <a:pt x="450" y="616"/>
                  </a:cubicBezTo>
                  <a:cubicBezTo>
                    <a:pt x="450" y="615"/>
                    <a:pt x="450" y="614"/>
                    <a:pt x="450" y="612"/>
                  </a:cubicBezTo>
                  <a:cubicBezTo>
                    <a:pt x="451" y="607"/>
                    <a:pt x="451" y="601"/>
                    <a:pt x="452" y="598"/>
                  </a:cubicBezTo>
                  <a:cubicBezTo>
                    <a:pt x="452" y="597"/>
                    <a:pt x="452" y="597"/>
                    <a:pt x="452" y="596"/>
                  </a:cubicBezTo>
                  <a:cubicBezTo>
                    <a:pt x="452" y="593"/>
                    <a:pt x="453" y="587"/>
                    <a:pt x="459" y="587"/>
                  </a:cubicBezTo>
                  <a:cubicBezTo>
                    <a:pt x="460" y="587"/>
                    <a:pt x="460" y="587"/>
                    <a:pt x="461" y="587"/>
                  </a:cubicBezTo>
                  <a:cubicBezTo>
                    <a:pt x="463" y="587"/>
                    <a:pt x="464" y="587"/>
                    <a:pt x="466" y="586"/>
                  </a:cubicBezTo>
                  <a:cubicBezTo>
                    <a:pt x="470" y="584"/>
                    <a:pt x="475" y="581"/>
                    <a:pt x="480" y="583"/>
                  </a:cubicBezTo>
                  <a:cubicBezTo>
                    <a:pt x="483" y="585"/>
                    <a:pt x="487" y="587"/>
                    <a:pt x="489" y="589"/>
                  </a:cubicBezTo>
                  <a:cubicBezTo>
                    <a:pt x="490" y="589"/>
                    <a:pt x="491" y="589"/>
                    <a:pt x="491" y="590"/>
                  </a:cubicBezTo>
                  <a:cubicBezTo>
                    <a:pt x="494" y="590"/>
                    <a:pt x="499" y="592"/>
                    <a:pt x="500" y="597"/>
                  </a:cubicBezTo>
                  <a:cubicBezTo>
                    <a:pt x="500" y="599"/>
                    <a:pt x="501" y="602"/>
                    <a:pt x="501" y="603"/>
                  </a:cubicBezTo>
                  <a:cubicBezTo>
                    <a:pt x="502" y="603"/>
                    <a:pt x="505" y="603"/>
                    <a:pt x="506" y="603"/>
                  </a:cubicBezTo>
                  <a:cubicBezTo>
                    <a:pt x="507" y="603"/>
                    <a:pt x="508" y="603"/>
                    <a:pt x="509" y="603"/>
                  </a:cubicBezTo>
                  <a:cubicBezTo>
                    <a:pt x="510" y="603"/>
                    <a:pt x="510" y="603"/>
                    <a:pt x="511" y="602"/>
                  </a:cubicBezTo>
                  <a:cubicBezTo>
                    <a:pt x="513" y="602"/>
                    <a:pt x="516" y="602"/>
                    <a:pt x="518" y="604"/>
                  </a:cubicBezTo>
                  <a:cubicBezTo>
                    <a:pt x="519" y="605"/>
                    <a:pt x="520" y="606"/>
                    <a:pt x="519" y="608"/>
                  </a:cubicBezTo>
                  <a:cubicBezTo>
                    <a:pt x="519" y="611"/>
                    <a:pt x="517" y="616"/>
                    <a:pt x="515" y="618"/>
                  </a:cubicBezTo>
                  <a:cubicBezTo>
                    <a:pt x="515" y="619"/>
                    <a:pt x="514" y="619"/>
                    <a:pt x="514" y="620"/>
                  </a:cubicBezTo>
                  <a:cubicBezTo>
                    <a:pt x="513" y="621"/>
                    <a:pt x="513" y="621"/>
                    <a:pt x="513" y="622"/>
                  </a:cubicBezTo>
                  <a:cubicBezTo>
                    <a:pt x="513" y="623"/>
                    <a:pt x="513" y="624"/>
                    <a:pt x="513" y="624"/>
                  </a:cubicBezTo>
                  <a:cubicBezTo>
                    <a:pt x="514" y="627"/>
                    <a:pt x="514" y="627"/>
                    <a:pt x="515" y="627"/>
                  </a:cubicBezTo>
                  <a:cubicBezTo>
                    <a:pt x="516" y="628"/>
                    <a:pt x="517" y="628"/>
                    <a:pt x="517" y="628"/>
                  </a:cubicBezTo>
                  <a:cubicBezTo>
                    <a:pt x="519" y="629"/>
                    <a:pt x="520" y="629"/>
                    <a:pt x="521" y="630"/>
                  </a:cubicBezTo>
                  <a:cubicBezTo>
                    <a:pt x="523" y="631"/>
                    <a:pt x="523" y="633"/>
                    <a:pt x="523" y="634"/>
                  </a:cubicBezTo>
                  <a:cubicBezTo>
                    <a:pt x="523" y="634"/>
                    <a:pt x="523" y="634"/>
                    <a:pt x="524" y="635"/>
                  </a:cubicBezTo>
                  <a:cubicBezTo>
                    <a:pt x="524" y="635"/>
                    <a:pt x="526" y="635"/>
                    <a:pt x="527" y="635"/>
                  </a:cubicBezTo>
                  <a:cubicBezTo>
                    <a:pt x="528" y="635"/>
                    <a:pt x="529" y="635"/>
                    <a:pt x="531" y="636"/>
                  </a:cubicBezTo>
                  <a:cubicBezTo>
                    <a:pt x="535" y="638"/>
                    <a:pt x="534" y="642"/>
                    <a:pt x="534" y="644"/>
                  </a:cubicBezTo>
                  <a:cubicBezTo>
                    <a:pt x="534" y="646"/>
                    <a:pt x="532" y="648"/>
                    <a:pt x="530" y="651"/>
                  </a:cubicBezTo>
                  <a:cubicBezTo>
                    <a:pt x="529" y="652"/>
                    <a:pt x="528" y="654"/>
                    <a:pt x="527" y="654"/>
                  </a:cubicBezTo>
                  <a:cubicBezTo>
                    <a:pt x="527" y="656"/>
                    <a:pt x="527" y="657"/>
                    <a:pt x="528" y="659"/>
                  </a:cubicBezTo>
                  <a:cubicBezTo>
                    <a:pt x="531" y="662"/>
                    <a:pt x="532" y="665"/>
                    <a:pt x="532" y="668"/>
                  </a:cubicBezTo>
                  <a:cubicBezTo>
                    <a:pt x="533" y="668"/>
                    <a:pt x="533" y="668"/>
                    <a:pt x="534" y="668"/>
                  </a:cubicBezTo>
                  <a:cubicBezTo>
                    <a:pt x="534" y="668"/>
                    <a:pt x="535" y="669"/>
                    <a:pt x="535" y="669"/>
                  </a:cubicBezTo>
                  <a:cubicBezTo>
                    <a:pt x="536" y="667"/>
                    <a:pt x="537" y="666"/>
                    <a:pt x="539" y="665"/>
                  </a:cubicBezTo>
                  <a:cubicBezTo>
                    <a:pt x="543" y="663"/>
                    <a:pt x="545" y="661"/>
                    <a:pt x="546" y="660"/>
                  </a:cubicBezTo>
                  <a:cubicBezTo>
                    <a:pt x="546" y="658"/>
                    <a:pt x="548" y="651"/>
                    <a:pt x="551" y="648"/>
                  </a:cubicBezTo>
                  <a:cubicBezTo>
                    <a:pt x="552" y="648"/>
                    <a:pt x="552" y="647"/>
                    <a:pt x="552" y="647"/>
                  </a:cubicBezTo>
                  <a:cubicBezTo>
                    <a:pt x="554" y="646"/>
                    <a:pt x="554" y="645"/>
                    <a:pt x="554" y="644"/>
                  </a:cubicBezTo>
                  <a:cubicBezTo>
                    <a:pt x="554" y="644"/>
                    <a:pt x="554" y="643"/>
                    <a:pt x="554" y="642"/>
                  </a:cubicBezTo>
                  <a:cubicBezTo>
                    <a:pt x="554" y="640"/>
                    <a:pt x="554" y="634"/>
                    <a:pt x="559" y="633"/>
                  </a:cubicBezTo>
                  <a:cubicBezTo>
                    <a:pt x="561" y="633"/>
                    <a:pt x="567" y="632"/>
                    <a:pt x="571" y="633"/>
                  </a:cubicBezTo>
                  <a:cubicBezTo>
                    <a:pt x="573" y="634"/>
                    <a:pt x="579" y="636"/>
                    <a:pt x="580" y="644"/>
                  </a:cubicBezTo>
                  <a:cubicBezTo>
                    <a:pt x="580" y="646"/>
                    <a:pt x="581" y="647"/>
                    <a:pt x="581" y="648"/>
                  </a:cubicBezTo>
                  <a:cubicBezTo>
                    <a:pt x="581" y="651"/>
                    <a:pt x="582" y="652"/>
                    <a:pt x="583" y="653"/>
                  </a:cubicBezTo>
                  <a:cubicBezTo>
                    <a:pt x="583" y="654"/>
                    <a:pt x="584" y="654"/>
                    <a:pt x="585" y="655"/>
                  </a:cubicBezTo>
                  <a:cubicBezTo>
                    <a:pt x="587" y="656"/>
                    <a:pt x="590" y="658"/>
                    <a:pt x="590" y="663"/>
                  </a:cubicBezTo>
                  <a:cubicBezTo>
                    <a:pt x="590" y="665"/>
                    <a:pt x="589" y="666"/>
                    <a:pt x="589" y="667"/>
                  </a:cubicBezTo>
                  <a:cubicBezTo>
                    <a:pt x="588" y="668"/>
                    <a:pt x="588" y="669"/>
                    <a:pt x="589" y="672"/>
                  </a:cubicBezTo>
                  <a:cubicBezTo>
                    <a:pt x="591" y="676"/>
                    <a:pt x="592" y="677"/>
                    <a:pt x="593" y="677"/>
                  </a:cubicBezTo>
                  <a:cubicBezTo>
                    <a:pt x="593" y="678"/>
                    <a:pt x="594" y="679"/>
                    <a:pt x="595" y="680"/>
                  </a:cubicBezTo>
                  <a:cubicBezTo>
                    <a:pt x="596" y="682"/>
                    <a:pt x="595" y="684"/>
                    <a:pt x="595" y="686"/>
                  </a:cubicBezTo>
                  <a:cubicBezTo>
                    <a:pt x="595" y="686"/>
                    <a:pt x="595" y="686"/>
                    <a:pt x="595" y="687"/>
                  </a:cubicBezTo>
                  <a:cubicBezTo>
                    <a:pt x="595" y="687"/>
                    <a:pt x="596" y="687"/>
                    <a:pt x="596" y="687"/>
                  </a:cubicBezTo>
                  <a:cubicBezTo>
                    <a:pt x="597" y="688"/>
                    <a:pt x="599" y="689"/>
                    <a:pt x="601" y="692"/>
                  </a:cubicBezTo>
                  <a:cubicBezTo>
                    <a:pt x="602" y="692"/>
                    <a:pt x="602" y="693"/>
                    <a:pt x="603" y="694"/>
                  </a:cubicBezTo>
                  <a:cubicBezTo>
                    <a:pt x="605" y="692"/>
                    <a:pt x="607" y="696"/>
                    <a:pt x="609" y="697"/>
                  </a:cubicBezTo>
                  <a:cubicBezTo>
                    <a:pt x="611" y="697"/>
                    <a:pt x="616" y="698"/>
                    <a:pt x="620" y="697"/>
                  </a:cubicBezTo>
                  <a:cubicBezTo>
                    <a:pt x="624" y="697"/>
                    <a:pt x="623" y="693"/>
                    <a:pt x="623" y="688"/>
                  </a:cubicBezTo>
                  <a:cubicBezTo>
                    <a:pt x="623" y="684"/>
                    <a:pt x="627" y="684"/>
                    <a:pt x="628" y="683"/>
                  </a:cubicBezTo>
                  <a:cubicBezTo>
                    <a:pt x="629" y="682"/>
                    <a:pt x="629" y="677"/>
                    <a:pt x="629" y="674"/>
                  </a:cubicBezTo>
                  <a:cubicBezTo>
                    <a:pt x="628" y="675"/>
                    <a:pt x="628" y="674"/>
                    <a:pt x="628" y="672"/>
                  </a:cubicBezTo>
                  <a:cubicBezTo>
                    <a:pt x="629" y="669"/>
                    <a:pt x="629" y="671"/>
                    <a:pt x="629" y="674"/>
                  </a:cubicBezTo>
                  <a:cubicBezTo>
                    <a:pt x="630" y="672"/>
                    <a:pt x="632" y="667"/>
                    <a:pt x="633" y="664"/>
                  </a:cubicBezTo>
                  <a:cubicBezTo>
                    <a:pt x="635" y="661"/>
                    <a:pt x="634" y="656"/>
                    <a:pt x="635" y="649"/>
                  </a:cubicBezTo>
                  <a:cubicBezTo>
                    <a:pt x="635" y="643"/>
                    <a:pt x="644" y="644"/>
                    <a:pt x="646" y="639"/>
                  </a:cubicBezTo>
                  <a:cubicBezTo>
                    <a:pt x="648" y="634"/>
                    <a:pt x="647" y="617"/>
                    <a:pt x="647" y="625"/>
                  </a:cubicBezTo>
                  <a:cubicBezTo>
                    <a:pt x="646" y="633"/>
                    <a:pt x="646" y="617"/>
                    <a:pt x="648" y="613"/>
                  </a:cubicBezTo>
                  <a:cubicBezTo>
                    <a:pt x="651" y="608"/>
                    <a:pt x="661" y="612"/>
                    <a:pt x="665" y="608"/>
                  </a:cubicBezTo>
                  <a:cubicBezTo>
                    <a:pt x="669" y="604"/>
                    <a:pt x="667" y="589"/>
                    <a:pt x="667" y="583"/>
                  </a:cubicBezTo>
                  <a:cubicBezTo>
                    <a:pt x="667" y="578"/>
                    <a:pt x="667" y="579"/>
                    <a:pt x="672" y="578"/>
                  </a:cubicBezTo>
                  <a:cubicBezTo>
                    <a:pt x="676" y="578"/>
                    <a:pt x="672" y="578"/>
                    <a:pt x="677" y="580"/>
                  </a:cubicBezTo>
                  <a:cubicBezTo>
                    <a:pt x="683" y="582"/>
                    <a:pt x="681" y="580"/>
                    <a:pt x="682" y="575"/>
                  </a:cubicBezTo>
                  <a:cubicBezTo>
                    <a:pt x="684" y="569"/>
                    <a:pt x="684" y="573"/>
                    <a:pt x="689" y="571"/>
                  </a:cubicBezTo>
                  <a:cubicBezTo>
                    <a:pt x="695" y="569"/>
                    <a:pt x="697" y="568"/>
                    <a:pt x="700" y="565"/>
                  </a:cubicBezTo>
                  <a:cubicBezTo>
                    <a:pt x="702" y="561"/>
                    <a:pt x="703" y="555"/>
                    <a:pt x="706" y="552"/>
                  </a:cubicBezTo>
                  <a:cubicBezTo>
                    <a:pt x="709" y="548"/>
                    <a:pt x="710" y="556"/>
                    <a:pt x="713" y="558"/>
                  </a:cubicBezTo>
                  <a:cubicBezTo>
                    <a:pt x="715" y="559"/>
                    <a:pt x="716" y="558"/>
                    <a:pt x="719" y="558"/>
                  </a:cubicBezTo>
                  <a:cubicBezTo>
                    <a:pt x="722" y="558"/>
                    <a:pt x="723" y="563"/>
                    <a:pt x="725" y="564"/>
                  </a:cubicBezTo>
                  <a:cubicBezTo>
                    <a:pt x="727" y="565"/>
                    <a:pt x="733" y="565"/>
                    <a:pt x="736" y="566"/>
                  </a:cubicBezTo>
                  <a:cubicBezTo>
                    <a:pt x="739" y="567"/>
                    <a:pt x="740" y="562"/>
                    <a:pt x="742" y="560"/>
                  </a:cubicBezTo>
                  <a:cubicBezTo>
                    <a:pt x="744" y="557"/>
                    <a:pt x="748" y="563"/>
                    <a:pt x="756" y="562"/>
                  </a:cubicBezTo>
                  <a:cubicBezTo>
                    <a:pt x="764" y="561"/>
                    <a:pt x="760" y="560"/>
                    <a:pt x="760" y="560"/>
                  </a:cubicBezTo>
                  <a:cubicBezTo>
                    <a:pt x="760" y="560"/>
                    <a:pt x="760" y="553"/>
                    <a:pt x="761" y="550"/>
                  </a:cubicBezTo>
                  <a:cubicBezTo>
                    <a:pt x="762" y="547"/>
                    <a:pt x="763" y="543"/>
                    <a:pt x="763" y="542"/>
                  </a:cubicBezTo>
                  <a:cubicBezTo>
                    <a:pt x="764" y="540"/>
                    <a:pt x="763" y="533"/>
                    <a:pt x="762" y="531"/>
                  </a:cubicBezTo>
                  <a:cubicBezTo>
                    <a:pt x="762" y="528"/>
                    <a:pt x="762" y="526"/>
                    <a:pt x="765" y="522"/>
                  </a:cubicBezTo>
                  <a:cubicBezTo>
                    <a:pt x="768" y="519"/>
                    <a:pt x="767" y="516"/>
                    <a:pt x="767" y="513"/>
                  </a:cubicBezTo>
                  <a:cubicBezTo>
                    <a:pt x="767" y="510"/>
                    <a:pt x="769" y="512"/>
                    <a:pt x="769" y="512"/>
                  </a:cubicBezTo>
                  <a:cubicBezTo>
                    <a:pt x="777" y="512"/>
                    <a:pt x="777" y="512"/>
                    <a:pt x="777" y="512"/>
                  </a:cubicBezTo>
                  <a:cubicBezTo>
                    <a:pt x="777" y="512"/>
                    <a:pt x="782" y="507"/>
                    <a:pt x="787" y="507"/>
                  </a:cubicBezTo>
                  <a:cubicBezTo>
                    <a:pt x="792" y="506"/>
                    <a:pt x="792" y="511"/>
                    <a:pt x="795" y="513"/>
                  </a:cubicBezTo>
                  <a:cubicBezTo>
                    <a:pt x="797" y="515"/>
                    <a:pt x="801" y="519"/>
                    <a:pt x="809" y="523"/>
                  </a:cubicBezTo>
                  <a:cubicBezTo>
                    <a:pt x="816" y="528"/>
                    <a:pt x="824" y="535"/>
                    <a:pt x="824" y="535"/>
                  </a:cubicBezTo>
                  <a:cubicBezTo>
                    <a:pt x="824" y="535"/>
                    <a:pt x="846" y="534"/>
                    <a:pt x="848" y="534"/>
                  </a:cubicBezTo>
                  <a:cubicBezTo>
                    <a:pt x="850" y="534"/>
                    <a:pt x="859" y="535"/>
                    <a:pt x="861" y="534"/>
                  </a:cubicBezTo>
                  <a:cubicBezTo>
                    <a:pt x="863" y="532"/>
                    <a:pt x="864" y="531"/>
                    <a:pt x="864" y="531"/>
                  </a:cubicBezTo>
                  <a:cubicBezTo>
                    <a:pt x="864" y="531"/>
                    <a:pt x="870" y="534"/>
                    <a:pt x="871" y="529"/>
                  </a:cubicBezTo>
                  <a:cubicBezTo>
                    <a:pt x="872" y="525"/>
                    <a:pt x="879" y="530"/>
                    <a:pt x="879" y="530"/>
                  </a:cubicBezTo>
                  <a:cubicBezTo>
                    <a:pt x="879" y="530"/>
                    <a:pt x="883" y="529"/>
                    <a:pt x="884" y="527"/>
                  </a:cubicBezTo>
                  <a:cubicBezTo>
                    <a:pt x="885" y="525"/>
                    <a:pt x="887" y="526"/>
                    <a:pt x="890" y="527"/>
                  </a:cubicBezTo>
                  <a:cubicBezTo>
                    <a:pt x="893" y="529"/>
                    <a:pt x="891" y="525"/>
                    <a:pt x="893" y="522"/>
                  </a:cubicBezTo>
                  <a:cubicBezTo>
                    <a:pt x="895" y="520"/>
                    <a:pt x="901" y="521"/>
                    <a:pt x="903" y="517"/>
                  </a:cubicBezTo>
                  <a:cubicBezTo>
                    <a:pt x="905" y="513"/>
                    <a:pt x="903" y="512"/>
                    <a:pt x="904" y="509"/>
                  </a:cubicBezTo>
                  <a:cubicBezTo>
                    <a:pt x="904" y="506"/>
                    <a:pt x="910" y="503"/>
                    <a:pt x="910" y="495"/>
                  </a:cubicBezTo>
                  <a:cubicBezTo>
                    <a:pt x="910" y="488"/>
                    <a:pt x="913" y="488"/>
                    <a:pt x="914" y="485"/>
                  </a:cubicBezTo>
                  <a:cubicBezTo>
                    <a:pt x="915" y="482"/>
                    <a:pt x="920" y="480"/>
                    <a:pt x="923" y="477"/>
                  </a:cubicBezTo>
                  <a:cubicBezTo>
                    <a:pt x="925" y="473"/>
                    <a:pt x="926" y="478"/>
                    <a:pt x="928" y="479"/>
                  </a:cubicBezTo>
                  <a:cubicBezTo>
                    <a:pt x="929" y="481"/>
                    <a:pt x="934" y="482"/>
                    <a:pt x="938" y="482"/>
                  </a:cubicBezTo>
                  <a:cubicBezTo>
                    <a:pt x="943" y="482"/>
                    <a:pt x="942" y="479"/>
                    <a:pt x="946" y="475"/>
                  </a:cubicBezTo>
                  <a:cubicBezTo>
                    <a:pt x="950" y="471"/>
                    <a:pt x="950" y="471"/>
                    <a:pt x="951" y="467"/>
                  </a:cubicBezTo>
                  <a:cubicBezTo>
                    <a:pt x="951" y="463"/>
                    <a:pt x="953" y="460"/>
                    <a:pt x="949" y="457"/>
                  </a:cubicBezTo>
                  <a:cubicBezTo>
                    <a:pt x="945" y="454"/>
                    <a:pt x="945" y="455"/>
                    <a:pt x="943" y="454"/>
                  </a:cubicBezTo>
                  <a:cubicBezTo>
                    <a:pt x="942" y="452"/>
                    <a:pt x="943" y="448"/>
                    <a:pt x="948" y="441"/>
                  </a:cubicBezTo>
                  <a:cubicBezTo>
                    <a:pt x="952" y="434"/>
                    <a:pt x="945" y="437"/>
                    <a:pt x="943" y="432"/>
                  </a:cubicBezTo>
                  <a:cubicBezTo>
                    <a:pt x="941" y="427"/>
                    <a:pt x="953" y="431"/>
                    <a:pt x="959" y="432"/>
                  </a:cubicBezTo>
                  <a:cubicBezTo>
                    <a:pt x="966" y="432"/>
                    <a:pt x="966" y="430"/>
                    <a:pt x="969" y="425"/>
                  </a:cubicBezTo>
                  <a:cubicBezTo>
                    <a:pt x="971" y="420"/>
                    <a:pt x="977" y="418"/>
                    <a:pt x="980" y="417"/>
                  </a:cubicBezTo>
                  <a:cubicBezTo>
                    <a:pt x="984" y="416"/>
                    <a:pt x="990" y="417"/>
                    <a:pt x="991" y="415"/>
                  </a:cubicBezTo>
                  <a:cubicBezTo>
                    <a:pt x="993" y="414"/>
                    <a:pt x="991" y="411"/>
                    <a:pt x="995" y="407"/>
                  </a:cubicBezTo>
                  <a:cubicBezTo>
                    <a:pt x="998" y="403"/>
                    <a:pt x="1003" y="395"/>
                    <a:pt x="1004" y="391"/>
                  </a:cubicBezTo>
                  <a:cubicBezTo>
                    <a:pt x="1005" y="387"/>
                    <a:pt x="1006" y="385"/>
                    <a:pt x="1010" y="380"/>
                  </a:cubicBezTo>
                  <a:cubicBezTo>
                    <a:pt x="1015" y="375"/>
                    <a:pt x="1014" y="374"/>
                    <a:pt x="1014" y="37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8" name="Freeform 11"/>
            <p:cNvSpPr>
              <a:spLocks/>
            </p:cNvSpPr>
            <p:nvPr/>
          </p:nvSpPr>
          <p:spPr bwMode="auto">
            <a:xfrm>
              <a:off x="2686" y="1634"/>
              <a:ext cx="782" cy="709"/>
            </a:xfrm>
            <a:custGeom>
              <a:avLst/>
              <a:gdLst>
                <a:gd name="T0" fmla="*/ 66 w 667"/>
                <a:gd name="T1" fmla="*/ 469 h 605"/>
                <a:gd name="T2" fmla="*/ 95 w 667"/>
                <a:gd name="T3" fmla="*/ 443 h 605"/>
                <a:gd name="T4" fmla="*/ 142 w 667"/>
                <a:gd name="T5" fmla="*/ 451 h 605"/>
                <a:gd name="T6" fmla="*/ 161 w 667"/>
                <a:gd name="T7" fmla="*/ 411 h 605"/>
                <a:gd name="T8" fmla="*/ 190 w 667"/>
                <a:gd name="T9" fmla="*/ 413 h 605"/>
                <a:gd name="T10" fmla="*/ 225 w 667"/>
                <a:gd name="T11" fmla="*/ 397 h 605"/>
                <a:gd name="T12" fmla="*/ 244 w 667"/>
                <a:gd name="T13" fmla="*/ 438 h 605"/>
                <a:gd name="T14" fmla="*/ 246 w 667"/>
                <a:gd name="T15" fmla="*/ 463 h 605"/>
                <a:gd name="T16" fmla="*/ 267 w 667"/>
                <a:gd name="T17" fmla="*/ 486 h 605"/>
                <a:gd name="T18" fmla="*/ 307 w 667"/>
                <a:gd name="T19" fmla="*/ 488 h 605"/>
                <a:gd name="T20" fmla="*/ 308 w 667"/>
                <a:gd name="T21" fmla="*/ 462 h 605"/>
                <a:gd name="T22" fmla="*/ 363 w 667"/>
                <a:gd name="T23" fmla="*/ 467 h 605"/>
                <a:gd name="T24" fmla="*/ 402 w 667"/>
                <a:gd name="T25" fmla="*/ 505 h 605"/>
                <a:gd name="T26" fmla="*/ 405 w 667"/>
                <a:gd name="T27" fmla="*/ 552 h 605"/>
                <a:gd name="T28" fmla="*/ 437 w 667"/>
                <a:gd name="T29" fmla="*/ 588 h 605"/>
                <a:gd name="T30" fmla="*/ 464 w 667"/>
                <a:gd name="T31" fmla="*/ 603 h 605"/>
                <a:gd name="T32" fmla="*/ 492 w 667"/>
                <a:gd name="T33" fmla="*/ 577 h 605"/>
                <a:gd name="T34" fmla="*/ 522 w 667"/>
                <a:gd name="T35" fmla="*/ 566 h 605"/>
                <a:gd name="T36" fmla="*/ 540 w 667"/>
                <a:gd name="T37" fmla="*/ 536 h 605"/>
                <a:gd name="T38" fmla="*/ 596 w 667"/>
                <a:gd name="T39" fmla="*/ 502 h 605"/>
                <a:gd name="T40" fmla="*/ 634 w 667"/>
                <a:gd name="T41" fmla="*/ 472 h 605"/>
                <a:gd name="T42" fmla="*/ 641 w 667"/>
                <a:gd name="T43" fmla="*/ 438 h 605"/>
                <a:gd name="T44" fmla="*/ 663 w 667"/>
                <a:gd name="T45" fmla="*/ 417 h 605"/>
                <a:gd name="T46" fmla="*/ 636 w 667"/>
                <a:gd name="T47" fmla="*/ 384 h 605"/>
                <a:gd name="T48" fmla="*/ 593 w 667"/>
                <a:gd name="T49" fmla="*/ 384 h 605"/>
                <a:gd name="T50" fmla="*/ 556 w 667"/>
                <a:gd name="T51" fmla="*/ 358 h 605"/>
                <a:gd name="T52" fmla="*/ 550 w 667"/>
                <a:gd name="T53" fmla="*/ 329 h 605"/>
                <a:gd name="T54" fmla="*/ 517 w 667"/>
                <a:gd name="T55" fmla="*/ 290 h 605"/>
                <a:gd name="T56" fmla="*/ 516 w 667"/>
                <a:gd name="T57" fmla="*/ 249 h 605"/>
                <a:gd name="T58" fmla="*/ 485 w 667"/>
                <a:gd name="T59" fmla="*/ 220 h 605"/>
                <a:gd name="T60" fmla="*/ 512 w 667"/>
                <a:gd name="T61" fmla="*/ 188 h 605"/>
                <a:gd name="T62" fmla="*/ 482 w 667"/>
                <a:gd name="T63" fmla="*/ 152 h 605"/>
                <a:gd name="T64" fmla="*/ 500 w 667"/>
                <a:gd name="T65" fmla="*/ 114 h 605"/>
                <a:gd name="T66" fmla="*/ 502 w 667"/>
                <a:gd name="T67" fmla="*/ 70 h 605"/>
                <a:gd name="T68" fmla="*/ 498 w 667"/>
                <a:gd name="T69" fmla="*/ 31 h 605"/>
                <a:gd name="T70" fmla="*/ 484 w 667"/>
                <a:gd name="T71" fmla="*/ 1 h 605"/>
                <a:gd name="T72" fmla="*/ 456 w 667"/>
                <a:gd name="T73" fmla="*/ 4 h 605"/>
                <a:gd name="T74" fmla="*/ 440 w 667"/>
                <a:gd name="T75" fmla="*/ 30 h 605"/>
                <a:gd name="T76" fmla="*/ 413 w 667"/>
                <a:gd name="T77" fmla="*/ 34 h 605"/>
                <a:gd name="T78" fmla="*/ 386 w 667"/>
                <a:gd name="T79" fmla="*/ 48 h 605"/>
                <a:gd name="T80" fmla="*/ 339 w 667"/>
                <a:gd name="T81" fmla="*/ 41 h 605"/>
                <a:gd name="T82" fmla="*/ 322 w 667"/>
                <a:gd name="T83" fmla="*/ 14 h 605"/>
                <a:gd name="T84" fmla="*/ 273 w 667"/>
                <a:gd name="T85" fmla="*/ 27 h 605"/>
                <a:gd name="T86" fmla="*/ 238 w 667"/>
                <a:gd name="T87" fmla="*/ 46 h 605"/>
                <a:gd name="T88" fmla="*/ 238 w 667"/>
                <a:gd name="T89" fmla="*/ 74 h 605"/>
                <a:gd name="T90" fmla="*/ 225 w 667"/>
                <a:gd name="T91" fmla="*/ 137 h 605"/>
                <a:gd name="T92" fmla="*/ 210 w 667"/>
                <a:gd name="T93" fmla="*/ 175 h 605"/>
                <a:gd name="T94" fmla="*/ 169 w 667"/>
                <a:gd name="T95" fmla="*/ 197 h 605"/>
                <a:gd name="T96" fmla="*/ 130 w 667"/>
                <a:gd name="T97" fmla="*/ 193 h 605"/>
                <a:gd name="T98" fmla="*/ 154 w 667"/>
                <a:gd name="T99" fmla="*/ 217 h 605"/>
                <a:gd name="T100" fmla="*/ 118 w 667"/>
                <a:gd name="T101" fmla="*/ 222 h 605"/>
                <a:gd name="T102" fmla="*/ 101 w 667"/>
                <a:gd name="T103" fmla="*/ 243 h 605"/>
                <a:gd name="T104" fmla="*/ 81 w 667"/>
                <a:gd name="T105" fmla="*/ 275 h 605"/>
                <a:gd name="T106" fmla="*/ 55 w 667"/>
                <a:gd name="T107" fmla="*/ 292 h 605"/>
                <a:gd name="T108" fmla="*/ 34 w 667"/>
                <a:gd name="T109" fmla="*/ 294 h 605"/>
                <a:gd name="T110" fmla="*/ 23 w 667"/>
                <a:gd name="T111" fmla="*/ 338 h 605"/>
                <a:gd name="T112" fmla="*/ 9 w 667"/>
                <a:gd name="T113" fmla="*/ 362 h 605"/>
                <a:gd name="T114" fmla="*/ 13 w 667"/>
                <a:gd name="T115" fmla="*/ 395 h 605"/>
                <a:gd name="T116" fmla="*/ 36 w 667"/>
                <a:gd name="T117" fmla="*/ 42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7" h="605">
                  <a:moveTo>
                    <a:pt x="49" y="451"/>
                  </a:moveTo>
                  <a:cubicBezTo>
                    <a:pt x="49" y="453"/>
                    <a:pt x="49" y="454"/>
                    <a:pt x="49" y="455"/>
                  </a:cubicBezTo>
                  <a:cubicBezTo>
                    <a:pt x="49" y="456"/>
                    <a:pt x="49" y="457"/>
                    <a:pt x="49" y="459"/>
                  </a:cubicBezTo>
                  <a:cubicBezTo>
                    <a:pt x="50" y="461"/>
                    <a:pt x="50" y="462"/>
                    <a:pt x="51" y="463"/>
                  </a:cubicBezTo>
                  <a:cubicBezTo>
                    <a:pt x="51" y="464"/>
                    <a:pt x="52" y="465"/>
                    <a:pt x="52" y="466"/>
                  </a:cubicBezTo>
                  <a:cubicBezTo>
                    <a:pt x="54" y="466"/>
                    <a:pt x="57" y="466"/>
                    <a:pt x="59" y="466"/>
                  </a:cubicBezTo>
                  <a:cubicBezTo>
                    <a:pt x="64" y="466"/>
                    <a:pt x="66" y="469"/>
                    <a:pt x="66" y="471"/>
                  </a:cubicBezTo>
                  <a:cubicBezTo>
                    <a:pt x="66" y="470"/>
                    <a:pt x="66" y="470"/>
                    <a:pt x="66" y="469"/>
                  </a:cubicBezTo>
                  <a:cubicBezTo>
                    <a:pt x="66" y="467"/>
                    <a:pt x="65" y="465"/>
                    <a:pt x="65" y="463"/>
                  </a:cubicBezTo>
                  <a:cubicBezTo>
                    <a:pt x="65" y="462"/>
                    <a:pt x="65" y="462"/>
                    <a:pt x="65" y="461"/>
                  </a:cubicBezTo>
                  <a:cubicBezTo>
                    <a:pt x="65" y="458"/>
                    <a:pt x="65" y="456"/>
                    <a:pt x="69" y="451"/>
                  </a:cubicBezTo>
                  <a:cubicBezTo>
                    <a:pt x="73" y="446"/>
                    <a:pt x="78" y="448"/>
                    <a:pt x="80" y="449"/>
                  </a:cubicBezTo>
                  <a:cubicBezTo>
                    <a:pt x="81" y="449"/>
                    <a:pt x="82" y="449"/>
                    <a:pt x="82" y="449"/>
                  </a:cubicBezTo>
                  <a:cubicBezTo>
                    <a:pt x="82" y="449"/>
                    <a:pt x="82" y="449"/>
                    <a:pt x="82" y="449"/>
                  </a:cubicBezTo>
                  <a:cubicBezTo>
                    <a:pt x="83" y="449"/>
                    <a:pt x="85" y="448"/>
                    <a:pt x="87" y="447"/>
                  </a:cubicBezTo>
                  <a:cubicBezTo>
                    <a:pt x="89" y="445"/>
                    <a:pt x="92" y="444"/>
                    <a:pt x="95" y="443"/>
                  </a:cubicBezTo>
                  <a:cubicBezTo>
                    <a:pt x="102" y="440"/>
                    <a:pt x="105" y="442"/>
                    <a:pt x="111" y="445"/>
                  </a:cubicBezTo>
                  <a:cubicBezTo>
                    <a:pt x="112" y="445"/>
                    <a:pt x="112" y="446"/>
                    <a:pt x="114" y="447"/>
                  </a:cubicBezTo>
                  <a:cubicBezTo>
                    <a:pt x="118" y="450"/>
                    <a:pt x="124" y="453"/>
                    <a:pt x="127" y="457"/>
                  </a:cubicBezTo>
                  <a:cubicBezTo>
                    <a:pt x="130" y="460"/>
                    <a:pt x="132" y="462"/>
                    <a:pt x="135" y="463"/>
                  </a:cubicBezTo>
                  <a:cubicBezTo>
                    <a:pt x="135" y="463"/>
                    <a:pt x="135" y="463"/>
                    <a:pt x="135" y="463"/>
                  </a:cubicBezTo>
                  <a:cubicBezTo>
                    <a:pt x="136" y="462"/>
                    <a:pt x="136" y="462"/>
                    <a:pt x="136" y="462"/>
                  </a:cubicBezTo>
                  <a:cubicBezTo>
                    <a:pt x="137" y="461"/>
                    <a:pt x="137" y="461"/>
                    <a:pt x="137" y="460"/>
                  </a:cubicBezTo>
                  <a:cubicBezTo>
                    <a:pt x="138" y="459"/>
                    <a:pt x="140" y="455"/>
                    <a:pt x="142" y="451"/>
                  </a:cubicBezTo>
                  <a:cubicBezTo>
                    <a:pt x="143" y="448"/>
                    <a:pt x="144" y="446"/>
                    <a:pt x="145" y="443"/>
                  </a:cubicBezTo>
                  <a:cubicBezTo>
                    <a:pt x="146" y="441"/>
                    <a:pt x="147" y="439"/>
                    <a:pt x="150" y="438"/>
                  </a:cubicBezTo>
                  <a:cubicBezTo>
                    <a:pt x="152" y="438"/>
                    <a:pt x="153" y="439"/>
                    <a:pt x="154" y="439"/>
                  </a:cubicBezTo>
                  <a:cubicBezTo>
                    <a:pt x="156" y="438"/>
                    <a:pt x="156" y="437"/>
                    <a:pt x="157" y="436"/>
                  </a:cubicBezTo>
                  <a:cubicBezTo>
                    <a:pt x="158" y="435"/>
                    <a:pt x="159" y="434"/>
                    <a:pt x="159" y="433"/>
                  </a:cubicBezTo>
                  <a:cubicBezTo>
                    <a:pt x="161" y="431"/>
                    <a:pt x="161" y="430"/>
                    <a:pt x="161" y="428"/>
                  </a:cubicBezTo>
                  <a:cubicBezTo>
                    <a:pt x="161" y="428"/>
                    <a:pt x="161" y="428"/>
                    <a:pt x="161" y="427"/>
                  </a:cubicBezTo>
                  <a:cubicBezTo>
                    <a:pt x="161" y="425"/>
                    <a:pt x="161" y="417"/>
                    <a:pt x="161" y="411"/>
                  </a:cubicBezTo>
                  <a:cubicBezTo>
                    <a:pt x="160" y="409"/>
                    <a:pt x="161" y="406"/>
                    <a:pt x="163" y="404"/>
                  </a:cubicBezTo>
                  <a:cubicBezTo>
                    <a:pt x="164" y="402"/>
                    <a:pt x="166" y="402"/>
                    <a:pt x="168" y="403"/>
                  </a:cubicBezTo>
                  <a:cubicBezTo>
                    <a:pt x="168" y="403"/>
                    <a:pt x="168" y="403"/>
                    <a:pt x="168" y="403"/>
                  </a:cubicBezTo>
                  <a:cubicBezTo>
                    <a:pt x="173" y="401"/>
                    <a:pt x="176" y="405"/>
                    <a:pt x="178" y="407"/>
                  </a:cubicBezTo>
                  <a:cubicBezTo>
                    <a:pt x="178" y="408"/>
                    <a:pt x="179" y="409"/>
                    <a:pt x="180" y="410"/>
                  </a:cubicBezTo>
                  <a:cubicBezTo>
                    <a:pt x="181" y="411"/>
                    <a:pt x="182" y="411"/>
                    <a:pt x="185" y="412"/>
                  </a:cubicBezTo>
                  <a:cubicBezTo>
                    <a:pt x="186" y="412"/>
                    <a:pt x="187" y="412"/>
                    <a:pt x="188" y="412"/>
                  </a:cubicBezTo>
                  <a:cubicBezTo>
                    <a:pt x="189" y="413"/>
                    <a:pt x="190" y="413"/>
                    <a:pt x="190" y="413"/>
                  </a:cubicBezTo>
                  <a:cubicBezTo>
                    <a:pt x="190" y="413"/>
                    <a:pt x="190" y="412"/>
                    <a:pt x="190" y="412"/>
                  </a:cubicBezTo>
                  <a:cubicBezTo>
                    <a:pt x="191" y="411"/>
                    <a:pt x="193" y="410"/>
                    <a:pt x="195" y="409"/>
                  </a:cubicBezTo>
                  <a:cubicBezTo>
                    <a:pt x="197" y="408"/>
                    <a:pt x="199" y="408"/>
                    <a:pt x="200" y="407"/>
                  </a:cubicBezTo>
                  <a:cubicBezTo>
                    <a:pt x="203" y="406"/>
                    <a:pt x="205" y="405"/>
                    <a:pt x="206" y="404"/>
                  </a:cubicBezTo>
                  <a:cubicBezTo>
                    <a:pt x="207" y="404"/>
                    <a:pt x="207" y="403"/>
                    <a:pt x="208" y="402"/>
                  </a:cubicBezTo>
                  <a:cubicBezTo>
                    <a:pt x="212" y="396"/>
                    <a:pt x="216" y="392"/>
                    <a:pt x="220" y="392"/>
                  </a:cubicBezTo>
                  <a:cubicBezTo>
                    <a:pt x="221" y="392"/>
                    <a:pt x="223" y="393"/>
                    <a:pt x="224" y="396"/>
                  </a:cubicBezTo>
                  <a:cubicBezTo>
                    <a:pt x="225" y="397"/>
                    <a:pt x="225" y="397"/>
                    <a:pt x="225" y="397"/>
                  </a:cubicBezTo>
                  <a:cubicBezTo>
                    <a:pt x="226" y="397"/>
                    <a:pt x="227" y="397"/>
                    <a:pt x="228" y="398"/>
                  </a:cubicBezTo>
                  <a:cubicBezTo>
                    <a:pt x="229" y="397"/>
                    <a:pt x="230" y="397"/>
                    <a:pt x="232" y="397"/>
                  </a:cubicBezTo>
                  <a:cubicBezTo>
                    <a:pt x="237" y="396"/>
                    <a:pt x="239" y="400"/>
                    <a:pt x="241" y="403"/>
                  </a:cubicBezTo>
                  <a:cubicBezTo>
                    <a:pt x="241" y="404"/>
                    <a:pt x="242" y="405"/>
                    <a:pt x="242" y="406"/>
                  </a:cubicBezTo>
                  <a:cubicBezTo>
                    <a:pt x="244" y="409"/>
                    <a:pt x="244" y="412"/>
                    <a:pt x="244" y="415"/>
                  </a:cubicBezTo>
                  <a:cubicBezTo>
                    <a:pt x="244" y="417"/>
                    <a:pt x="244" y="419"/>
                    <a:pt x="244" y="421"/>
                  </a:cubicBezTo>
                  <a:cubicBezTo>
                    <a:pt x="245" y="427"/>
                    <a:pt x="245" y="432"/>
                    <a:pt x="244" y="438"/>
                  </a:cubicBezTo>
                  <a:cubicBezTo>
                    <a:pt x="244" y="438"/>
                    <a:pt x="244" y="438"/>
                    <a:pt x="244" y="438"/>
                  </a:cubicBezTo>
                  <a:cubicBezTo>
                    <a:pt x="244" y="438"/>
                    <a:pt x="245" y="439"/>
                    <a:pt x="245" y="439"/>
                  </a:cubicBezTo>
                  <a:cubicBezTo>
                    <a:pt x="246" y="440"/>
                    <a:pt x="247" y="441"/>
                    <a:pt x="249" y="442"/>
                  </a:cubicBezTo>
                  <a:cubicBezTo>
                    <a:pt x="251" y="445"/>
                    <a:pt x="252" y="449"/>
                    <a:pt x="253" y="453"/>
                  </a:cubicBezTo>
                  <a:cubicBezTo>
                    <a:pt x="253" y="454"/>
                    <a:pt x="253" y="454"/>
                    <a:pt x="253" y="454"/>
                  </a:cubicBezTo>
                  <a:cubicBezTo>
                    <a:pt x="253" y="455"/>
                    <a:pt x="254" y="457"/>
                    <a:pt x="252" y="459"/>
                  </a:cubicBezTo>
                  <a:cubicBezTo>
                    <a:pt x="251" y="461"/>
                    <a:pt x="249" y="461"/>
                    <a:pt x="248" y="461"/>
                  </a:cubicBezTo>
                  <a:cubicBezTo>
                    <a:pt x="247" y="461"/>
                    <a:pt x="247" y="461"/>
                    <a:pt x="246" y="461"/>
                  </a:cubicBezTo>
                  <a:cubicBezTo>
                    <a:pt x="246" y="461"/>
                    <a:pt x="246" y="462"/>
                    <a:pt x="246" y="463"/>
                  </a:cubicBezTo>
                  <a:cubicBezTo>
                    <a:pt x="247" y="463"/>
                    <a:pt x="247" y="464"/>
                    <a:pt x="247" y="464"/>
                  </a:cubicBezTo>
                  <a:cubicBezTo>
                    <a:pt x="247" y="464"/>
                    <a:pt x="247" y="464"/>
                    <a:pt x="247" y="464"/>
                  </a:cubicBezTo>
                  <a:cubicBezTo>
                    <a:pt x="248" y="465"/>
                    <a:pt x="249" y="466"/>
                    <a:pt x="250" y="468"/>
                  </a:cubicBezTo>
                  <a:cubicBezTo>
                    <a:pt x="252" y="471"/>
                    <a:pt x="252" y="472"/>
                    <a:pt x="253" y="474"/>
                  </a:cubicBezTo>
                  <a:cubicBezTo>
                    <a:pt x="253" y="474"/>
                    <a:pt x="253" y="475"/>
                    <a:pt x="254" y="476"/>
                  </a:cubicBezTo>
                  <a:cubicBezTo>
                    <a:pt x="256" y="479"/>
                    <a:pt x="257" y="480"/>
                    <a:pt x="261" y="480"/>
                  </a:cubicBezTo>
                  <a:cubicBezTo>
                    <a:pt x="264" y="480"/>
                    <a:pt x="266" y="480"/>
                    <a:pt x="267" y="483"/>
                  </a:cubicBezTo>
                  <a:cubicBezTo>
                    <a:pt x="267" y="483"/>
                    <a:pt x="267" y="484"/>
                    <a:pt x="267" y="486"/>
                  </a:cubicBezTo>
                  <a:cubicBezTo>
                    <a:pt x="267" y="486"/>
                    <a:pt x="269" y="486"/>
                    <a:pt x="270" y="486"/>
                  </a:cubicBezTo>
                  <a:cubicBezTo>
                    <a:pt x="272" y="486"/>
                    <a:pt x="275" y="487"/>
                    <a:pt x="278" y="488"/>
                  </a:cubicBezTo>
                  <a:cubicBezTo>
                    <a:pt x="281" y="489"/>
                    <a:pt x="287" y="490"/>
                    <a:pt x="292" y="490"/>
                  </a:cubicBezTo>
                  <a:cubicBezTo>
                    <a:pt x="297" y="491"/>
                    <a:pt x="300" y="491"/>
                    <a:pt x="302" y="492"/>
                  </a:cubicBezTo>
                  <a:cubicBezTo>
                    <a:pt x="304" y="492"/>
                    <a:pt x="304" y="492"/>
                    <a:pt x="306" y="490"/>
                  </a:cubicBezTo>
                  <a:cubicBezTo>
                    <a:pt x="307" y="489"/>
                    <a:pt x="307" y="489"/>
                    <a:pt x="307" y="489"/>
                  </a:cubicBezTo>
                  <a:cubicBezTo>
                    <a:pt x="308" y="489"/>
                    <a:pt x="308" y="488"/>
                    <a:pt x="308" y="488"/>
                  </a:cubicBezTo>
                  <a:cubicBezTo>
                    <a:pt x="308" y="488"/>
                    <a:pt x="307" y="488"/>
                    <a:pt x="307" y="488"/>
                  </a:cubicBezTo>
                  <a:cubicBezTo>
                    <a:pt x="306" y="488"/>
                    <a:pt x="304" y="488"/>
                    <a:pt x="302" y="487"/>
                  </a:cubicBezTo>
                  <a:cubicBezTo>
                    <a:pt x="300" y="487"/>
                    <a:pt x="297" y="485"/>
                    <a:pt x="298" y="480"/>
                  </a:cubicBezTo>
                  <a:cubicBezTo>
                    <a:pt x="298" y="480"/>
                    <a:pt x="298" y="480"/>
                    <a:pt x="298" y="480"/>
                  </a:cubicBezTo>
                  <a:cubicBezTo>
                    <a:pt x="297" y="478"/>
                    <a:pt x="296" y="477"/>
                    <a:pt x="294" y="475"/>
                  </a:cubicBezTo>
                  <a:cubicBezTo>
                    <a:pt x="293" y="473"/>
                    <a:pt x="292" y="471"/>
                    <a:pt x="292" y="469"/>
                  </a:cubicBezTo>
                  <a:cubicBezTo>
                    <a:pt x="292" y="467"/>
                    <a:pt x="293" y="465"/>
                    <a:pt x="295" y="464"/>
                  </a:cubicBezTo>
                  <a:cubicBezTo>
                    <a:pt x="297" y="462"/>
                    <a:pt x="299" y="462"/>
                    <a:pt x="303" y="463"/>
                  </a:cubicBezTo>
                  <a:cubicBezTo>
                    <a:pt x="304" y="463"/>
                    <a:pt x="306" y="463"/>
                    <a:pt x="308" y="462"/>
                  </a:cubicBezTo>
                  <a:cubicBezTo>
                    <a:pt x="312" y="462"/>
                    <a:pt x="317" y="460"/>
                    <a:pt x="320" y="458"/>
                  </a:cubicBezTo>
                  <a:cubicBezTo>
                    <a:pt x="323" y="457"/>
                    <a:pt x="326" y="455"/>
                    <a:pt x="330" y="454"/>
                  </a:cubicBezTo>
                  <a:cubicBezTo>
                    <a:pt x="335" y="452"/>
                    <a:pt x="340" y="450"/>
                    <a:pt x="342" y="448"/>
                  </a:cubicBezTo>
                  <a:cubicBezTo>
                    <a:pt x="347" y="446"/>
                    <a:pt x="353" y="447"/>
                    <a:pt x="356" y="449"/>
                  </a:cubicBezTo>
                  <a:cubicBezTo>
                    <a:pt x="359" y="450"/>
                    <a:pt x="360" y="452"/>
                    <a:pt x="360" y="453"/>
                  </a:cubicBezTo>
                  <a:cubicBezTo>
                    <a:pt x="360" y="454"/>
                    <a:pt x="360" y="454"/>
                    <a:pt x="359" y="455"/>
                  </a:cubicBezTo>
                  <a:cubicBezTo>
                    <a:pt x="359" y="457"/>
                    <a:pt x="359" y="460"/>
                    <a:pt x="360" y="463"/>
                  </a:cubicBezTo>
                  <a:cubicBezTo>
                    <a:pt x="362" y="465"/>
                    <a:pt x="362" y="466"/>
                    <a:pt x="363" y="467"/>
                  </a:cubicBezTo>
                  <a:cubicBezTo>
                    <a:pt x="364" y="468"/>
                    <a:pt x="365" y="470"/>
                    <a:pt x="367" y="472"/>
                  </a:cubicBezTo>
                  <a:cubicBezTo>
                    <a:pt x="368" y="475"/>
                    <a:pt x="369" y="479"/>
                    <a:pt x="370" y="482"/>
                  </a:cubicBezTo>
                  <a:cubicBezTo>
                    <a:pt x="371" y="485"/>
                    <a:pt x="372" y="487"/>
                    <a:pt x="373" y="489"/>
                  </a:cubicBezTo>
                  <a:cubicBezTo>
                    <a:pt x="374" y="489"/>
                    <a:pt x="377" y="490"/>
                    <a:pt x="378" y="491"/>
                  </a:cubicBezTo>
                  <a:cubicBezTo>
                    <a:pt x="382" y="492"/>
                    <a:pt x="386" y="493"/>
                    <a:pt x="388" y="496"/>
                  </a:cubicBezTo>
                  <a:cubicBezTo>
                    <a:pt x="390" y="499"/>
                    <a:pt x="391" y="501"/>
                    <a:pt x="393" y="503"/>
                  </a:cubicBezTo>
                  <a:cubicBezTo>
                    <a:pt x="394" y="504"/>
                    <a:pt x="398" y="504"/>
                    <a:pt x="400" y="505"/>
                  </a:cubicBezTo>
                  <a:cubicBezTo>
                    <a:pt x="400" y="505"/>
                    <a:pt x="401" y="505"/>
                    <a:pt x="402" y="505"/>
                  </a:cubicBezTo>
                  <a:cubicBezTo>
                    <a:pt x="406" y="506"/>
                    <a:pt x="409" y="508"/>
                    <a:pt x="410" y="513"/>
                  </a:cubicBezTo>
                  <a:cubicBezTo>
                    <a:pt x="410" y="514"/>
                    <a:pt x="411" y="516"/>
                    <a:pt x="411" y="517"/>
                  </a:cubicBezTo>
                  <a:cubicBezTo>
                    <a:pt x="411" y="520"/>
                    <a:pt x="412" y="522"/>
                    <a:pt x="414" y="526"/>
                  </a:cubicBezTo>
                  <a:cubicBezTo>
                    <a:pt x="415" y="530"/>
                    <a:pt x="416" y="531"/>
                    <a:pt x="415" y="534"/>
                  </a:cubicBezTo>
                  <a:cubicBezTo>
                    <a:pt x="414" y="535"/>
                    <a:pt x="414" y="535"/>
                    <a:pt x="414" y="537"/>
                  </a:cubicBezTo>
                  <a:cubicBezTo>
                    <a:pt x="413" y="542"/>
                    <a:pt x="410" y="544"/>
                    <a:pt x="408" y="546"/>
                  </a:cubicBezTo>
                  <a:cubicBezTo>
                    <a:pt x="407" y="547"/>
                    <a:pt x="406" y="548"/>
                    <a:pt x="405" y="549"/>
                  </a:cubicBezTo>
                  <a:cubicBezTo>
                    <a:pt x="404" y="550"/>
                    <a:pt x="404" y="550"/>
                    <a:pt x="405" y="552"/>
                  </a:cubicBezTo>
                  <a:cubicBezTo>
                    <a:pt x="405" y="553"/>
                    <a:pt x="405" y="554"/>
                    <a:pt x="405" y="555"/>
                  </a:cubicBezTo>
                  <a:cubicBezTo>
                    <a:pt x="405" y="555"/>
                    <a:pt x="405" y="555"/>
                    <a:pt x="405" y="556"/>
                  </a:cubicBezTo>
                  <a:cubicBezTo>
                    <a:pt x="406" y="556"/>
                    <a:pt x="408" y="556"/>
                    <a:pt x="409" y="558"/>
                  </a:cubicBezTo>
                  <a:cubicBezTo>
                    <a:pt x="412" y="560"/>
                    <a:pt x="413" y="562"/>
                    <a:pt x="414" y="564"/>
                  </a:cubicBezTo>
                  <a:cubicBezTo>
                    <a:pt x="414" y="565"/>
                    <a:pt x="414" y="565"/>
                    <a:pt x="415" y="566"/>
                  </a:cubicBezTo>
                  <a:cubicBezTo>
                    <a:pt x="416" y="567"/>
                    <a:pt x="419" y="570"/>
                    <a:pt x="421" y="571"/>
                  </a:cubicBezTo>
                  <a:cubicBezTo>
                    <a:pt x="426" y="575"/>
                    <a:pt x="429" y="578"/>
                    <a:pt x="430" y="580"/>
                  </a:cubicBezTo>
                  <a:cubicBezTo>
                    <a:pt x="432" y="583"/>
                    <a:pt x="434" y="585"/>
                    <a:pt x="437" y="588"/>
                  </a:cubicBezTo>
                  <a:cubicBezTo>
                    <a:pt x="438" y="589"/>
                    <a:pt x="442" y="587"/>
                    <a:pt x="446" y="586"/>
                  </a:cubicBezTo>
                  <a:cubicBezTo>
                    <a:pt x="448" y="586"/>
                    <a:pt x="449" y="585"/>
                    <a:pt x="450" y="585"/>
                  </a:cubicBezTo>
                  <a:cubicBezTo>
                    <a:pt x="453" y="584"/>
                    <a:pt x="456" y="583"/>
                    <a:pt x="458" y="585"/>
                  </a:cubicBezTo>
                  <a:cubicBezTo>
                    <a:pt x="460" y="587"/>
                    <a:pt x="460" y="589"/>
                    <a:pt x="460" y="590"/>
                  </a:cubicBezTo>
                  <a:cubicBezTo>
                    <a:pt x="460" y="591"/>
                    <a:pt x="460" y="591"/>
                    <a:pt x="460" y="591"/>
                  </a:cubicBezTo>
                  <a:cubicBezTo>
                    <a:pt x="461" y="594"/>
                    <a:pt x="461" y="597"/>
                    <a:pt x="461" y="599"/>
                  </a:cubicBezTo>
                  <a:cubicBezTo>
                    <a:pt x="461" y="600"/>
                    <a:pt x="460" y="601"/>
                    <a:pt x="460" y="602"/>
                  </a:cubicBezTo>
                  <a:cubicBezTo>
                    <a:pt x="461" y="602"/>
                    <a:pt x="463" y="603"/>
                    <a:pt x="464" y="603"/>
                  </a:cubicBezTo>
                  <a:cubicBezTo>
                    <a:pt x="467" y="605"/>
                    <a:pt x="469" y="605"/>
                    <a:pt x="472" y="604"/>
                  </a:cubicBezTo>
                  <a:cubicBezTo>
                    <a:pt x="473" y="604"/>
                    <a:pt x="474" y="604"/>
                    <a:pt x="475" y="604"/>
                  </a:cubicBezTo>
                  <a:cubicBezTo>
                    <a:pt x="478" y="603"/>
                    <a:pt x="479" y="602"/>
                    <a:pt x="482" y="599"/>
                  </a:cubicBezTo>
                  <a:cubicBezTo>
                    <a:pt x="483" y="599"/>
                    <a:pt x="484" y="598"/>
                    <a:pt x="484" y="597"/>
                  </a:cubicBezTo>
                  <a:cubicBezTo>
                    <a:pt x="488" y="594"/>
                    <a:pt x="490" y="591"/>
                    <a:pt x="491" y="588"/>
                  </a:cubicBezTo>
                  <a:cubicBezTo>
                    <a:pt x="492" y="588"/>
                    <a:pt x="491" y="586"/>
                    <a:pt x="491" y="585"/>
                  </a:cubicBezTo>
                  <a:cubicBezTo>
                    <a:pt x="491" y="584"/>
                    <a:pt x="491" y="583"/>
                    <a:pt x="491" y="581"/>
                  </a:cubicBezTo>
                  <a:cubicBezTo>
                    <a:pt x="491" y="580"/>
                    <a:pt x="491" y="578"/>
                    <a:pt x="492" y="577"/>
                  </a:cubicBezTo>
                  <a:cubicBezTo>
                    <a:pt x="493" y="574"/>
                    <a:pt x="496" y="574"/>
                    <a:pt x="497" y="574"/>
                  </a:cubicBezTo>
                  <a:cubicBezTo>
                    <a:pt x="498" y="574"/>
                    <a:pt x="498" y="574"/>
                    <a:pt x="499" y="574"/>
                  </a:cubicBezTo>
                  <a:cubicBezTo>
                    <a:pt x="501" y="573"/>
                    <a:pt x="501" y="573"/>
                    <a:pt x="502" y="572"/>
                  </a:cubicBezTo>
                  <a:cubicBezTo>
                    <a:pt x="502" y="571"/>
                    <a:pt x="503" y="570"/>
                    <a:pt x="505" y="568"/>
                  </a:cubicBezTo>
                  <a:cubicBezTo>
                    <a:pt x="509" y="564"/>
                    <a:pt x="514" y="565"/>
                    <a:pt x="517" y="566"/>
                  </a:cubicBezTo>
                  <a:cubicBezTo>
                    <a:pt x="518" y="567"/>
                    <a:pt x="519" y="567"/>
                    <a:pt x="521" y="567"/>
                  </a:cubicBezTo>
                  <a:cubicBezTo>
                    <a:pt x="521" y="567"/>
                    <a:pt x="522" y="567"/>
                    <a:pt x="522" y="567"/>
                  </a:cubicBezTo>
                  <a:cubicBezTo>
                    <a:pt x="522" y="567"/>
                    <a:pt x="522" y="566"/>
                    <a:pt x="522" y="566"/>
                  </a:cubicBezTo>
                  <a:cubicBezTo>
                    <a:pt x="523" y="565"/>
                    <a:pt x="523" y="564"/>
                    <a:pt x="523" y="563"/>
                  </a:cubicBezTo>
                  <a:cubicBezTo>
                    <a:pt x="524" y="561"/>
                    <a:pt x="524" y="560"/>
                    <a:pt x="524" y="558"/>
                  </a:cubicBezTo>
                  <a:cubicBezTo>
                    <a:pt x="524" y="557"/>
                    <a:pt x="525" y="555"/>
                    <a:pt x="526" y="553"/>
                  </a:cubicBezTo>
                  <a:cubicBezTo>
                    <a:pt x="527" y="553"/>
                    <a:pt x="527" y="552"/>
                    <a:pt x="528" y="552"/>
                  </a:cubicBezTo>
                  <a:cubicBezTo>
                    <a:pt x="529" y="551"/>
                    <a:pt x="529" y="550"/>
                    <a:pt x="530" y="549"/>
                  </a:cubicBezTo>
                  <a:cubicBezTo>
                    <a:pt x="530" y="549"/>
                    <a:pt x="530" y="548"/>
                    <a:pt x="530" y="548"/>
                  </a:cubicBezTo>
                  <a:cubicBezTo>
                    <a:pt x="529" y="544"/>
                    <a:pt x="530" y="541"/>
                    <a:pt x="535" y="538"/>
                  </a:cubicBezTo>
                  <a:cubicBezTo>
                    <a:pt x="538" y="537"/>
                    <a:pt x="539" y="536"/>
                    <a:pt x="540" y="536"/>
                  </a:cubicBezTo>
                  <a:cubicBezTo>
                    <a:pt x="541" y="536"/>
                    <a:pt x="541" y="535"/>
                    <a:pt x="543" y="534"/>
                  </a:cubicBezTo>
                  <a:cubicBezTo>
                    <a:pt x="545" y="533"/>
                    <a:pt x="545" y="533"/>
                    <a:pt x="545" y="533"/>
                  </a:cubicBezTo>
                  <a:cubicBezTo>
                    <a:pt x="549" y="530"/>
                    <a:pt x="555" y="527"/>
                    <a:pt x="561" y="525"/>
                  </a:cubicBezTo>
                  <a:cubicBezTo>
                    <a:pt x="566" y="524"/>
                    <a:pt x="566" y="524"/>
                    <a:pt x="567" y="520"/>
                  </a:cubicBezTo>
                  <a:cubicBezTo>
                    <a:pt x="568" y="514"/>
                    <a:pt x="571" y="512"/>
                    <a:pt x="574" y="510"/>
                  </a:cubicBezTo>
                  <a:cubicBezTo>
                    <a:pt x="575" y="509"/>
                    <a:pt x="576" y="509"/>
                    <a:pt x="577" y="508"/>
                  </a:cubicBezTo>
                  <a:cubicBezTo>
                    <a:pt x="580" y="504"/>
                    <a:pt x="584" y="504"/>
                    <a:pt x="587" y="504"/>
                  </a:cubicBezTo>
                  <a:cubicBezTo>
                    <a:pt x="590" y="504"/>
                    <a:pt x="593" y="504"/>
                    <a:pt x="596" y="502"/>
                  </a:cubicBezTo>
                  <a:cubicBezTo>
                    <a:pt x="604" y="498"/>
                    <a:pt x="608" y="493"/>
                    <a:pt x="611" y="488"/>
                  </a:cubicBezTo>
                  <a:cubicBezTo>
                    <a:pt x="612" y="487"/>
                    <a:pt x="612" y="487"/>
                    <a:pt x="612" y="487"/>
                  </a:cubicBezTo>
                  <a:cubicBezTo>
                    <a:pt x="612" y="487"/>
                    <a:pt x="612" y="487"/>
                    <a:pt x="612" y="486"/>
                  </a:cubicBezTo>
                  <a:cubicBezTo>
                    <a:pt x="611" y="485"/>
                    <a:pt x="611" y="483"/>
                    <a:pt x="613" y="479"/>
                  </a:cubicBezTo>
                  <a:cubicBezTo>
                    <a:pt x="614" y="477"/>
                    <a:pt x="615" y="476"/>
                    <a:pt x="617" y="475"/>
                  </a:cubicBezTo>
                  <a:cubicBezTo>
                    <a:pt x="620" y="474"/>
                    <a:pt x="622" y="475"/>
                    <a:pt x="624" y="476"/>
                  </a:cubicBezTo>
                  <a:cubicBezTo>
                    <a:pt x="625" y="476"/>
                    <a:pt x="626" y="477"/>
                    <a:pt x="627" y="477"/>
                  </a:cubicBezTo>
                  <a:cubicBezTo>
                    <a:pt x="630" y="477"/>
                    <a:pt x="632" y="476"/>
                    <a:pt x="634" y="472"/>
                  </a:cubicBezTo>
                  <a:cubicBezTo>
                    <a:pt x="636" y="469"/>
                    <a:pt x="636" y="469"/>
                    <a:pt x="635" y="468"/>
                  </a:cubicBezTo>
                  <a:cubicBezTo>
                    <a:pt x="635" y="467"/>
                    <a:pt x="635" y="467"/>
                    <a:pt x="634" y="467"/>
                  </a:cubicBezTo>
                  <a:cubicBezTo>
                    <a:pt x="632" y="465"/>
                    <a:pt x="630" y="462"/>
                    <a:pt x="629" y="456"/>
                  </a:cubicBezTo>
                  <a:cubicBezTo>
                    <a:pt x="628" y="454"/>
                    <a:pt x="628" y="451"/>
                    <a:pt x="630" y="449"/>
                  </a:cubicBezTo>
                  <a:cubicBezTo>
                    <a:pt x="631" y="447"/>
                    <a:pt x="634" y="447"/>
                    <a:pt x="635" y="447"/>
                  </a:cubicBezTo>
                  <a:cubicBezTo>
                    <a:pt x="635" y="447"/>
                    <a:pt x="636" y="447"/>
                    <a:pt x="636" y="447"/>
                  </a:cubicBezTo>
                  <a:cubicBezTo>
                    <a:pt x="638" y="445"/>
                    <a:pt x="640" y="442"/>
                    <a:pt x="641" y="439"/>
                  </a:cubicBezTo>
                  <a:cubicBezTo>
                    <a:pt x="641" y="439"/>
                    <a:pt x="641" y="438"/>
                    <a:pt x="641" y="438"/>
                  </a:cubicBezTo>
                  <a:cubicBezTo>
                    <a:pt x="641" y="438"/>
                    <a:pt x="640" y="437"/>
                    <a:pt x="640" y="437"/>
                  </a:cubicBezTo>
                  <a:cubicBezTo>
                    <a:pt x="639" y="436"/>
                    <a:pt x="638" y="435"/>
                    <a:pt x="638" y="434"/>
                  </a:cubicBezTo>
                  <a:cubicBezTo>
                    <a:pt x="636" y="432"/>
                    <a:pt x="635" y="430"/>
                    <a:pt x="635" y="428"/>
                  </a:cubicBezTo>
                  <a:cubicBezTo>
                    <a:pt x="636" y="426"/>
                    <a:pt x="638" y="424"/>
                    <a:pt x="639" y="424"/>
                  </a:cubicBezTo>
                  <a:cubicBezTo>
                    <a:pt x="639" y="424"/>
                    <a:pt x="639" y="424"/>
                    <a:pt x="639" y="424"/>
                  </a:cubicBezTo>
                  <a:cubicBezTo>
                    <a:pt x="641" y="418"/>
                    <a:pt x="647" y="417"/>
                    <a:pt x="651" y="417"/>
                  </a:cubicBezTo>
                  <a:cubicBezTo>
                    <a:pt x="653" y="416"/>
                    <a:pt x="655" y="417"/>
                    <a:pt x="657" y="417"/>
                  </a:cubicBezTo>
                  <a:cubicBezTo>
                    <a:pt x="659" y="417"/>
                    <a:pt x="661" y="418"/>
                    <a:pt x="663" y="417"/>
                  </a:cubicBezTo>
                  <a:cubicBezTo>
                    <a:pt x="667" y="416"/>
                    <a:pt x="667" y="416"/>
                    <a:pt x="667" y="412"/>
                  </a:cubicBezTo>
                  <a:cubicBezTo>
                    <a:pt x="667" y="411"/>
                    <a:pt x="667" y="411"/>
                    <a:pt x="667" y="409"/>
                  </a:cubicBezTo>
                  <a:cubicBezTo>
                    <a:pt x="666" y="409"/>
                    <a:pt x="666" y="408"/>
                    <a:pt x="665" y="407"/>
                  </a:cubicBezTo>
                  <a:cubicBezTo>
                    <a:pt x="663" y="406"/>
                    <a:pt x="661" y="406"/>
                    <a:pt x="659" y="404"/>
                  </a:cubicBezTo>
                  <a:cubicBezTo>
                    <a:pt x="658" y="404"/>
                    <a:pt x="657" y="403"/>
                    <a:pt x="656" y="403"/>
                  </a:cubicBezTo>
                  <a:cubicBezTo>
                    <a:pt x="653" y="401"/>
                    <a:pt x="649" y="400"/>
                    <a:pt x="648" y="397"/>
                  </a:cubicBezTo>
                  <a:cubicBezTo>
                    <a:pt x="647" y="395"/>
                    <a:pt x="640" y="388"/>
                    <a:pt x="637" y="385"/>
                  </a:cubicBezTo>
                  <a:cubicBezTo>
                    <a:pt x="636" y="385"/>
                    <a:pt x="636" y="385"/>
                    <a:pt x="636" y="384"/>
                  </a:cubicBezTo>
                  <a:cubicBezTo>
                    <a:pt x="635" y="384"/>
                    <a:pt x="635" y="384"/>
                    <a:pt x="634" y="385"/>
                  </a:cubicBezTo>
                  <a:cubicBezTo>
                    <a:pt x="632" y="385"/>
                    <a:pt x="631" y="386"/>
                    <a:pt x="630" y="386"/>
                  </a:cubicBezTo>
                  <a:cubicBezTo>
                    <a:pt x="628" y="387"/>
                    <a:pt x="626" y="388"/>
                    <a:pt x="623" y="387"/>
                  </a:cubicBezTo>
                  <a:cubicBezTo>
                    <a:pt x="621" y="387"/>
                    <a:pt x="619" y="386"/>
                    <a:pt x="618" y="385"/>
                  </a:cubicBezTo>
                  <a:cubicBezTo>
                    <a:pt x="618" y="385"/>
                    <a:pt x="618" y="386"/>
                    <a:pt x="618" y="386"/>
                  </a:cubicBezTo>
                  <a:cubicBezTo>
                    <a:pt x="616" y="388"/>
                    <a:pt x="612" y="390"/>
                    <a:pt x="607" y="389"/>
                  </a:cubicBezTo>
                  <a:cubicBezTo>
                    <a:pt x="606" y="388"/>
                    <a:pt x="605" y="388"/>
                    <a:pt x="603" y="388"/>
                  </a:cubicBezTo>
                  <a:cubicBezTo>
                    <a:pt x="600" y="387"/>
                    <a:pt x="596" y="386"/>
                    <a:pt x="593" y="384"/>
                  </a:cubicBezTo>
                  <a:cubicBezTo>
                    <a:pt x="592" y="383"/>
                    <a:pt x="592" y="383"/>
                    <a:pt x="592" y="383"/>
                  </a:cubicBezTo>
                  <a:cubicBezTo>
                    <a:pt x="589" y="381"/>
                    <a:pt x="587" y="380"/>
                    <a:pt x="584" y="380"/>
                  </a:cubicBezTo>
                  <a:cubicBezTo>
                    <a:pt x="577" y="380"/>
                    <a:pt x="575" y="376"/>
                    <a:pt x="574" y="374"/>
                  </a:cubicBezTo>
                  <a:cubicBezTo>
                    <a:pt x="574" y="374"/>
                    <a:pt x="573" y="373"/>
                    <a:pt x="573" y="373"/>
                  </a:cubicBezTo>
                  <a:cubicBezTo>
                    <a:pt x="571" y="371"/>
                    <a:pt x="570" y="368"/>
                    <a:pt x="569" y="367"/>
                  </a:cubicBezTo>
                  <a:cubicBezTo>
                    <a:pt x="568" y="367"/>
                    <a:pt x="567" y="367"/>
                    <a:pt x="567" y="366"/>
                  </a:cubicBezTo>
                  <a:cubicBezTo>
                    <a:pt x="563" y="366"/>
                    <a:pt x="558" y="365"/>
                    <a:pt x="557" y="360"/>
                  </a:cubicBezTo>
                  <a:cubicBezTo>
                    <a:pt x="557" y="359"/>
                    <a:pt x="556" y="358"/>
                    <a:pt x="556" y="358"/>
                  </a:cubicBezTo>
                  <a:cubicBezTo>
                    <a:pt x="555" y="355"/>
                    <a:pt x="554" y="351"/>
                    <a:pt x="558" y="346"/>
                  </a:cubicBezTo>
                  <a:cubicBezTo>
                    <a:pt x="559" y="345"/>
                    <a:pt x="560" y="344"/>
                    <a:pt x="561" y="343"/>
                  </a:cubicBezTo>
                  <a:cubicBezTo>
                    <a:pt x="563" y="342"/>
                    <a:pt x="563" y="341"/>
                    <a:pt x="564" y="340"/>
                  </a:cubicBezTo>
                  <a:cubicBezTo>
                    <a:pt x="564" y="339"/>
                    <a:pt x="564" y="339"/>
                    <a:pt x="564" y="338"/>
                  </a:cubicBezTo>
                  <a:cubicBezTo>
                    <a:pt x="564" y="338"/>
                    <a:pt x="564" y="337"/>
                    <a:pt x="564" y="337"/>
                  </a:cubicBezTo>
                  <a:cubicBezTo>
                    <a:pt x="563" y="337"/>
                    <a:pt x="563" y="336"/>
                    <a:pt x="561" y="335"/>
                  </a:cubicBezTo>
                  <a:cubicBezTo>
                    <a:pt x="559" y="334"/>
                    <a:pt x="558" y="334"/>
                    <a:pt x="557" y="334"/>
                  </a:cubicBezTo>
                  <a:cubicBezTo>
                    <a:pt x="555" y="333"/>
                    <a:pt x="552" y="332"/>
                    <a:pt x="550" y="329"/>
                  </a:cubicBezTo>
                  <a:cubicBezTo>
                    <a:pt x="550" y="329"/>
                    <a:pt x="550" y="328"/>
                    <a:pt x="550" y="328"/>
                  </a:cubicBezTo>
                  <a:cubicBezTo>
                    <a:pt x="549" y="325"/>
                    <a:pt x="547" y="321"/>
                    <a:pt x="544" y="320"/>
                  </a:cubicBezTo>
                  <a:cubicBezTo>
                    <a:pt x="541" y="318"/>
                    <a:pt x="537" y="316"/>
                    <a:pt x="536" y="316"/>
                  </a:cubicBezTo>
                  <a:cubicBezTo>
                    <a:pt x="531" y="315"/>
                    <a:pt x="527" y="310"/>
                    <a:pt x="526" y="306"/>
                  </a:cubicBezTo>
                  <a:cubicBezTo>
                    <a:pt x="526" y="306"/>
                    <a:pt x="526" y="305"/>
                    <a:pt x="526" y="304"/>
                  </a:cubicBezTo>
                  <a:cubicBezTo>
                    <a:pt x="526" y="303"/>
                    <a:pt x="526" y="303"/>
                    <a:pt x="524" y="300"/>
                  </a:cubicBezTo>
                  <a:cubicBezTo>
                    <a:pt x="523" y="298"/>
                    <a:pt x="522" y="298"/>
                    <a:pt x="522" y="297"/>
                  </a:cubicBezTo>
                  <a:cubicBezTo>
                    <a:pt x="520" y="296"/>
                    <a:pt x="518" y="294"/>
                    <a:pt x="517" y="290"/>
                  </a:cubicBezTo>
                  <a:cubicBezTo>
                    <a:pt x="517" y="288"/>
                    <a:pt x="516" y="287"/>
                    <a:pt x="516" y="286"/>
                  </a:cubicBezTo>
                  <a:cubicBezTo>
                    <a:pt x="515" y="283"/>
                    <a:pt x="513" y="280"/>
                    <a:pt x="514" y="276"/>
                  </a:cubicBezTo>
                  <a:cubicBezTo>
                    <a:pt x="515" y="272"/>
                    <a:pt x="516" y="267"/>
                    <a:pt x="519" y="263"/>
                  </a:cubicBezTo>
                  <a:cubicBezTo>
                    <a:pt x="520" y="262"/>
                    <a:pt x="521" y="261"/>
                    <a:pt x="522" y="261"/>
                  </a:cubicBezTo>
                  <a:cubicBezTo>
                    <a:pt x="522" y="261"/>
                    <a:pt x="522" y="260"/>
                    <a:pt x="522" y="260"/>
                  </a:cubicBezTo>
                  <a:cubicBezTo>
                    <a:pt x="522" y="260"/>
                    <a:pt x="522" y="260"/>
                    <a:pt x="522" y="259"/>
                  </a:cubicBezTo>
                  <a:cubicBezTo>
                    <a:pt x="521" y="257"/>
                    <a:pt x="520" y="255"/>
                    <a:pt x="519" y="254"/>
                  </a:cubicBezTo>
                  <a:cubicBezTo>
                    <a:pt x="518" y="253"/>
                    <a:pt x="517" y="251"/>
                    <a:pt x="516" y="249"/>
                  </a:cubicBezTo>
                  <a:cubicBezTo>
                    <a:pt x="514" y="246"/>
                    <a:pt x="514" y="243"/>
                    <a:pt x="514" y="242"/>
                  </a:cubicBezTo>
                  <a:cubicBezTo>
                    <a:pt x="514" y="241"/>
                    <a:pt x="514" y="241"/>
                    <a:pt x="514" y="240"/>
                  </a:cubicBezTo>
                  <a:cubicBezTo>
                    <a:pt x="512" y="238"/>
                    <a:pt x="510" y="238"/>
                    <a:pt x="508" y="237"/>
                  </a:cubicBezTo>
                  <a:cubicBezTo>
                    <a:pt x="507" y="237"/>
                    <a:pt x="505" y="236"/>
                    <a:pt x="504" y="236"/>
                  </a:cubicBezTo>
                  <a:cubicBezTo>
                    <a:pt x="503" y="235"/>
                    <a:pt x="502" y="235"/>
                    <a:pt x="501" y="235"/>
                  </a:cubicBezTo>
                  <a:cubicBezTo>
                    <a:pt x="497" y="234"/>
                    <a:pt x="493" y="232"/>
                    <a:pt x="491" y="228"/>
                  </a:cubicBezTo>
                  <a:cubicBezTo>
                    <a:pt x="490" y="226"/>
                    <a:pt x="489" y="225"/>
                    <a:pt x="488" y="224"/>
                  </a:cubicBezTo>
                  <a:cubicBezTo>
                    <a:pt x="487" y="223"/>
                    <a:pt x="486" y="222"/>
                    <a:pt x="485" y="220"/>
                  </a:cubicBezTo>
                  <a:cubicBezTo>
                    <a:pt x="481" y="213"/>
                    <a:pt x="484" y="207"/>
                    <a:pt x="485" y="205"/>
                  </a:cubicBezTo>
                  <a:cubicBezTo>
                    <a:pt x="488" y="200"/>
                    <a:pt x="492" y="199"/>
                    <a:pt x="498" y="198"/>
                  </a:cubicBezTo>
                  <a:cubicBezTo>
                    <a:pt x="500" y="198"/>
                    <a:pt x="502" y="198"/>
                    <a:pt x="504" y="198"/>
                  </a:cubicBezTo>
                  <a:cubicBezTo>
                    <a:pt x="504" y="198"/>
                    <a:pt x="505" y="198"/>
                    <a:pt x="506" y="198"/>
                  </a:cubicBezTo>
                  <a:cubicBezTo>
                    <a:pt x="508" y="194"/>
                    <a:pt x="509" y="193"/>
                    <a:pt x="512" y="191"/>
                  </a:cubicBezTo>
                  <a:cubicBezTo>
                    <a:pt x="512" y="190"/>
                    <a:pt x="512" y="190"/>
                    <a:pt x="512" y="190"/>
                  </a:cubicBezTo>
                  <a:cubicBezTo>
                    <a:pt x="512" y="190"/>
                    <a:pt x="512" y="190"/>
                    <a:pt x="512" y="190"/>
                  </a:cubicBezTo>
                  <a:cubicBezTo>
                    <a:pt x="512" y="189"/>
                    <a:pt x="512" y="189"/>
                    <a:pt x="512" y="188"/>
                  </a:cubicBezTo>
                  <a:cubicBezTo>
                    <a:pt x="512" y="185"/>
                    <a:pt x="513" y="182"/>
                    <a:pt x="518" y="180"/>
                  </a:cubicBezTo>
                  <a:cubicBezTo>
                    <a:pt x="516" y="179"/>
                    <a:pt x="514" y="178"/>
                    <a:pt x="513" y="176"/>
                  </a:cubicBezTo>
                  <a:cubicBezTo>
                    <a:pt x="511" y="175"/>
                    <a:pt x="509" y="174"/>
                    <a:pt x="507" y="172"/>
                  </a:cubicBezTo>
                  <a:cubicBezTo>
                    <a:pt x="506" y="171"/>
                    <a:pt x="504" y="170"/>
                    <a:pt x="503" y="169"/>
                  </a:cubicBezTo>
                  <a:cubicBezTo>
                    <a:pt x="501" y="168"/>
                    <a:pt x="498" y="166"/>
                    <a:pt x="497" y="164"/>
                  </a:cubicBezTo>
                  <a:cubicBezTo>
                    <a:pt x="496" y="163"/>
                    <a:pt x="496" y="162"/>
                    <a:pt x="495" y="160"/>
                  </a:cubicBezTo>
                  <a:cubicBezTo>
                    <a:pt x="494" y="158"/>
                    <a:pt x="494" y="158"/>
                    <a:pt x="493" y="157"/>
                  </a:cubicBezTo>
                  <a:cubicBezTo>
                    <a:pt x="488" y="157"/>
                    <a:pt x="484" y="156"/>
                    <a:pt x="482" y="152"/>
                  </a:cubicBezTo>
                  <a:cubicBezTo>
                    <a:pt x="482" y="150"/>
                    <a:pt x="481" y="148"/>
                    <a:pt x="484" y="145"/>
                  </a:cubicBezTo>
                  <a:cubicBezTo>
                    <a:pt x="486" y="143"/>
                    <a:pt x="487" y="142"/>
                    <a:pt x="489" y="140"/>
                  </a:cubicBezTo>
                  <a:cubicBezTo>
                    <a:pt x="491" y="138"/>
                    <a:pt x="492" y="137"/>
                    <a:pt x="494" y="135"/>
                  </a:cubicBezTo>
                  <a:cubicBezTo>
                    <a:pt x="494" y="134"/>
                    <a:pt x="494" y="134"/>
                    <a:pt x="494" y="134"/>
                  </a:cubicBezTo>
                  <a:cubicBezTo>
                    <a:pt x="496" y="132"/>
                    <a:pt x="498" y="129"/>
                    <a:pt x="498" y="128"/>
                  </a:cubicBezTo>
                  <a:cubicBezTo>
                    <a:pt x="497" y="125"/>
                    <a:pt x="498" y="120"/>
                    <a:pt x="498" y="117"/>
                  </a:cubicBezTo>
                  <a:cubicBezTo>
                    <a:pt x="499" y="116"/>
                    <a:pt x="499" y="115"/>
                    <a:pt x="500" y="114"/>
                  </a:cubicBezTo>
                  <a:cubicBezTo>
                    <a:pt x="500" y="114"/>
                    <a:pt x="500" y="114"/>
                    <a:pt x="500" y="114"/>
                  </a:cubicBezTo>
                  <a:cubicBezTo>
                    <a:pt x="500" y="114"/>
                    <a:pt x="500" y="114"/>
                    <a:pt x="500" y="114"/>
                  </a:cubicBezTo>
                  <a:cubicBezTo>
                    <a:pt x="500" y="114"/>
                    <a:pt x="500" y="113"/>
                    <a:pt x="500" y="111"/>
                  </a:cubicBezTo>
                  <a:cubicBezTo>
                    <a:pt x="499" y="104"/>
                    <a:pt x="502" y="102"/>
                    <a:pt x="504" y="100"/>
                  </a:cubicBezTo>
                  <a:cubicBezTo>
                    <a:pt x="504" y="100"/>
                    <a:pt x="504" y="100"/>
                    <a:pt x="504" y="99"/>
                  </a:cubicBezTo>
                  <a:cubicBezTo>
                    <a:pt x="505" y="99"/>
                    <a:pt x="504" y="96"/>
                    <a:pt x="504" y="95"/>
                  </a:cubicBezTo>
                  <a:cubicBezTo>
                    <a:pt x="503" y="93"/>
                    <a:pt x="503" y="91"/>
                    <a:pt x="502" y="90"/>
                  </a:cubicBezTo>
                  <a:cubicBezTo>
                    <a:pt x="501" y="88"/>
                    <a:pt x="500" y="86"/>
                    <a:pt x="499" y="84"/>
                  </a:cubicBezTo>
                  <a:cubicBezTo>
                    <a:pt x="497" y="78"/>
                    <a:pt x="500" y="73"/>
                    <a:pt x="502" y="70"/>
                  </a:cubicBezTo>
                  <a:cubicBezTo>
                    <a:pt x="503" y="69"/>
                    <a:pt x="505" y="68"/>
                    <a:pt x="507" y="67"/>
                  </a:cubicBezTo>
                  <a:cubicBezTo>
                    <a:pt x="507" y="66"/>
                    <a:pt x="509" y="65"/>
                    <a:pt x="509" y="65"/>
                  </a:cubicBezTo>
                  <a:cubicBezTo>
                    <a:pt x="509" y="64"/>
                    <a:pt x="509" y="64"/>
                    <a:pt x="509" y="64"/>
                  </a:cubicBezTo>
                  <a:cubicBezTo>
                    <a:pt x="507" y="59"/>
                    <a:pt x="506" y="58"/>
                    <a:pt x="504" y="55"/>
                  </a:cubicBezTo>
                  <a:cubicBezTo>
                    <a:pt x="500" y="51"/>
                    <a:pt x="500" y="49"/>
                    <a:pt x="500" y="44"/>
                  </a:cubicBezTo>
                  <a:cubicBezTo>
                    <a:pt x="500" y="42"/>
                    <a:pt x="500" y="41"/>
                    <a:pt x="500" y="39"/>
                  </a:cubicBezTo>
                  <a:cubicBezTo>
                    <a:pt x="500" y="37"/>
                    <a:pt x="500" y="35"/>
                    <a:pt x="499" y="32"/>
                  </a:cubicBezTo>
                  <a:cubicBezTo>
                    <a:pt x="499" y="31"/>
                    <a:pt x="498" y="31"/>
                    <a:pt x="498" y="31"/>
                  </a:cubicBezTo>
                  <a:cubicBezTo>
                    <a:pt x="496" y="29"/>
                    <a:pt x="496" y="27"/>
                    <a:pt x="495" y="24"/>
                  </a:cubicBezTo>
                  <a:cubicBezTo>
                    <a:pt x="495" y="21"/>
                    <a:pt x="496" y="19"/>
                    <a:pt x="496" y="18"/>
                  </a:cubicBezTo>
                  <a:cubicBezTo>
                    <a:pt x="496" y="17"/>
                    <a:pt x="496" y="17"/>
                    <a:pt x="496" y="17"/>
                  </a:cubicBezTo>
                  <a:cubicBezTo>
                    <a:pt x="496" y="17"/>
                    <a:pt x="495" y="17"/>
                    <a:pt x="495" y="17"/>
                  </a:cubicBezTo>
                  <a:cubicBezTo>
                    <a:pt x="492" y="16"/>
                    <a:pt x="487" y="15"/>
                    <a:pt x="487" y="9"/>
                  </a:cubicBezTo>
                  <a:cubicBezTo>
                    <a:pt x="487" y="9"/>
                    <a:pt x="487" y="8"/>
                    <a:pt x="487" y="7"/>
                  </a:cubicBezTo>
                  <a:cubicBezTo>
                    <a:pt x="487" y="4"/>
                    <a:pt x="487" y="4"/>
                    <a:pt x="486" y="3"/>
                  </a:cubicBezTo>
                  <a:cubicBezTo>
                    <a:pt x="485" y="2"/>
                    <a:pt x="485" y="1"/>
                    <a:pt x="484" y="1"/>
                  </a:cubicBezTo>
                  <a:cubicBezTo>
                    <a:pt x="484" y="0"/>
                    <a:pt x="483" y="0"/>
                    <a:pt x="483" y="0"/>
                  </a:cubicBezTo>
                  <a:cubicBezTo>
                    <a:pt x="483" y="0"/>
                    <a:pt x="483" y="0"/>
                    <a:pt x="483" y="0"/>
                  </a:cubicBezTo>
                  <a:cubicBezTo>
                    <a:pt x="481" y="0"/>
                    <a:pt x="481" y="1"/>
                    <a:pt x="480" y="1"/>
                  </a:cubicBezTo>
                  <a:cubicBezTo>
                    <a:pt x="478" y="3"/>
                    <a:pt x="476" y="3"/>
                    <a:pt x="471" y="3"/>
                  </a:cubicBezTo>
                  <a:cubicBezTo>
                    <a:pt x="468" y="3"/>
                    <a:pt x="466" y="2"/>
                    <a:pt x="465" y="1"/>
                  </a:cubicBezTo>
                  <a:cubicBezTo>
                    <a:pt x="464" y="1"/>
                    <a:pt x="464" y="0"/>
                    <a:pt x="463" y="0"/>
                  </a:cubicBezTo>
                  <a:cubicBezTo>
                    <a:pt x="463" y="0"/>
                    <a:pt x="463" y="0"/>
                    <a:pt x="463" y="1"/>
                  </a:cubicBezTo>
                  <a:cubicBezTo>
                    <a:pt x="460" y="3"/>
                    <a:pt x="458" y="4"/>
                    <a:pt x="456" y="4"/>
                  </a:cubicBezTo>
                  <a:cubicBezTo>
                    <a:pt x="455" y="4"/>
                    <a:pt x="455" y="4"/>
                    <a:pt x="455" y="5"/>
                  </a:cubicBezTo>
                  <a:cubicBezTo>
                    <a:pt x="455" y="5"/>
                    <a:pt x="454" y="5"/>
                    <a:pt x="454" y="9"/>
                  </a:cubicBezTo>
                  <a:cubicBezTo>
                    <a:pt x="454" y="13"/>
                    <a:pt x="453" y="17"/>
                    <a:pt x="450" y="20"/>
                  </a:cubicBezTo>
                  <a:cubicBezTo>
                    <a:pt x="450" y="20"/>
                    <a:pt x="450" y="20"/>
                    <a:pt x="450" y="20"/>
                  </a:cubicBezTo>
                  <a:cubicBezTo>
                    <a:pt x="448" y="21"/>
                    <a:pt x="448" y="21"/>
                    <a:pt x="448" y="22"/>
                  </a:cubicBezTo>
                  <a:cubicBezTo>
                    <a:pt x="448" y="27"/>
                    <a:pt x="445" y="28"/>
                    <a:pt x="443" y="29"/>
                  </a:cubicBezTo>
                  <a:cubicBezTo>
                    <a:pt x="443" y="29"/>
                    <a:pt x="442" y="29"/>
                    <a:pt x="442" y="29"/>
                  </a:cubicBezTo>
                  <a:cubicBezTo>
                    <a:pt x="441" y="30"/>
                    <a:pt x="441" y="30"/>
                    <a:pt x="440" y="30"/>
                  </a:cubicBezTo>
                  <a:cubicBezTo>
                    <a:pt x="440" y="30"/>
                    <a:pt x="440" y="30"/>
                    <a:pt x="440" y="30"/>
                  </a:cubicBezTo>
                  <a:cubicBezTo>
                    <a:pt x="440" y="31"/>
                    <a:pt x="440" y="31"/>
                    <a:pt x="440" y="32"/>
                  </a:cubicBezTo>
                  <a:cubicBezTo>
                    <a:pt x="441" y="37"/>
                    <a:pt x="441" y="44"/>
                    <a:pt x="436" y="47"/>
                  </a:cubicBezTo>
                  <a:cubicBezTo>
                    <a:pt x="436" y="47"/>
                    <a:pt x="435" y="48"/>
                    <a:pt x="435" y="48"/>
                  </a:cubicBezTo>
                  <a:cubicBezTo>
                    <a:pt x="433" y="49"/>
                    <a:pt x="429" y="52"/>
                    <a:pt x="426" y="47"/>
                  </a:cubicBezTo>
                  <a:cubicBezTo>
                    <a:pt x="425" y="46"/>
                    <a:pt x="425" y="46"/>
                    <a:pt x="424" y="45"/>
                  </a:cubicBezTo>
                  <a:cubicBezTo>
                    <a:pt x="423" y="43"/>
                    <a:pt x="422" y="42"/>
                    <a:pt x="420" y="41"/>
                  </a:cubicBezTo>
                  <a:cubicBezTo>
                    <a:pt x="415" y="39"/>
                    <a:pt x="414" y="37"/>
                    <a:pt x="413" y="34"/>
                  </a:cubicBezTo>
                  <a:cubicBezTo>
                    <a:pt x="413" y="33"/>
                    <a:pt x="412" y="32"/>
                    <a:pt x="412" y="32"/>
                  </a:cubicBezTo>
                  <a:cubicBezTo>
                    <a:pt x="411" y="31"/>
                    <a:pt x="410" y="30"/>
                    <a:pt x="410" y="29"/>
                  </a:cubicBezTo>
                  <a:cubicBezTo>
                    <a:pt x="405" y="32"/>
                    <a:pt x="401" y="31"/>
                    <a:pt x="399" y="29"/>
                  </a:cubicBezTo>
                  <a:cubicBezTo>
                    <a:pt x="398" y="29"/>
                    <a:pt x="397" y="29"/>
                    <a:pt x="396" y="29"/>
                  </a:cubicBezTo>
                  <a:cubicBezTo>
                    <a:pt x="395" y="30"/>
                    <a:pt x="394" y="32"/>
                    <a:pt x="394" y="33"/>
                  </a:cubicBezTo>
                  <a:cubicBezTo>
                    <a:pt x="395" y="36"/>
                    <a:pt x="395" y="41"/>
                    <a:pt x="393" y="44"/>
                  </a:cubicBezTo>
                  <a:cubicBezTo>
                    <a:pt x="392" y="46"/>
                    <a:pt x="390" y="47"/>
                    <a:pt x="388" y="48"/>
                  </a:cubicBezTo>
                  <a:cubicBezTo>
                    <a:pt x="386" y="48"/>
                    <a:pt x="386" y="48"/>
                    <a:pt x="386" y="48"/>
                  </a:cubicBezTo>
                  <a:cubicBezTo>
                    <a:pt x="383" y="48"/>
                    <a:pt x="381" y="48"/>
                    <a:pt x="379" y="49"/>
                  </a:cubicBezTo>
                  <a:cubicBezTo>
                    <a:pt x="379" y="49"/>
                    <a:pt x="379" y="49"/>
                    <a:pt x="379" y="49"/>
                  </a:cubicBezTo>
                  <a:cubicBezTo>
                    <a:pt x="378" y="52"/>
                    <a:pt x="377" y="54"/>
                    <a:pt x="372" y="55"/>
                  </a:cubicBezTo>
                  <a:cubicBezTo>
                    <a:pt x="365" y="55"/>
                    <a:pt x="361" y="53"/>
                    <a:pt x="357" y="51"/>
                  </a:cubicBezTo>
                  <a:cubicBezTo>
                    <a:pt x="355" y="51"/>
                    <a:pt x="354" y="50"/>
                    <a:pt x="353" y="49"/>
                  </a:cubicBezTo>
                  <a:cubicBezTo>
                    <a:pt x="352" y="49"/>
                    <a:pt x="352" y="49"/>
                    <a:pt x="351" y="49"/>
                  </a:cubicBezTo>
                  <a:cubicBezTo>
                    <a:pt x="343" y="50"/>
                    <a:pt x="341" y="45"/>
                    <a:pt x="340" y="42"/>
                  </a:cubicBezTo>
                  <a:cubicBezTo>
                    <a:pt x="339" y="41"/>
                    <a:pt x="339" y="41"/>
                    <a:pt x="339" y="41"/>
                  </a:cubicBezTo>
                  <a:cubicBezTo>
                    <a:pt x="339" y="40"/>
                    <a:pt x="339" y="39"/>
                    <a:pt x="339" y="38"/>
                  </a:cubicBezTo>
                  <a:cubicBezTo>
                    <a:pt x="337" y="38"/>
                    <a:pt x="336" y="38"/>
                    <a:pt x="334" y="38"/>
                  </a:cubicBezTo>
                  <a:cubicBezTo>
                    <a:pt x="332" y="38"/>
                    <a:pt x="329" y="38"/>
                    <a:pt x="327" y="37"/>
                  </a:cubicBezTo>
                  <a:cubicBezTo>
                    <a:pt x="326" y="36"/>
                    <a:pt x="325" y="35"/>
                    <a:pt x="325" y="32"/>
                  </a:cubicBezTo>
                  <a:cubicBezTo>
                    <a:pt x="325" y="29"/>
                    <a:pt x="324" y="24"/>
                    <a:pt x="323" y="21"/>
                  </a:cubicBezTo>
                  <a:cubicBezTo>
                    <a:pt x="323" y="20"/>
                    <a:pt x="323" y="19"/>
                    <a:pt x="323" y="18"/>
                  </a:cubicBezTo>
                  <a:cubicBezTo>
                    <a:pt x="323" y="17"/>
                    <a:pt x="322" y="15"/>
                    <a:pt x="322" y="14"/>
                  </a:cubicBezTo>
                  <a:cubicBezTo>
                    <a:pt x="322" y="14"/>
                    <a:pt x="322" y="14"/>
                    <a:pt x="322" y="14"/>
                  </a:cubicBezTo>
                  <a:cubicBezTo>
                    <a:pt x="319" y="14"/>
                    <a:pt x="317" y="13"/>
                    <a:pt x="316" y="13"/>
                  </a:cubicBezTo>
                  <a:cubicBezTo>
                    <a:pt x="315" y="12"/>
                    <a:pt x="314" y="12"/>
                    <a:pt x="312" y="12"/>
                  </a:cubicBezTo>
                  <a:cubicBezTo>
                    <a:pt x="308" y="11"/>
                    <a:pt x="305" y="10"/>
                    <a:pt x="303" y="11"/>
                  </a:cubicBezTo>
                  <a:cubicBezTo>
                    <a:pt x="302" y="12"/>
                    <a:pt x="302" y="12"/>
                    <a:pt x="301" y="13"/>
                  </a:cubicBezTo>
                  <a:cubicBezTo>
                    <a:pt x="299" y="15"/>
                    <a:pt x="295" y="18"/>
                    <a:pt x="290" y="15"/>
                  </a:cubicBezTo>
                  <a:cubicBezTo>
                    <a:pt x="289" y="14"/>
                    <a:pt x="287" y="13"/>
                    <a:pt x="284" y="12"/>
                  </a:cubicBezTo>
                  <a:cubicBezTo>
                    <a:pt x="283" y="13"/>
                    <a:pt x="282" y="15"/>
                    <a:pt x="281" y="16"/>
                  </a:cubicBezTo>
                  <a:cubicBezTo>
                    <a:pt x="281" y="19"/>
                    <a:pt x="279" y="24"/>
                    <a:pt x="273" y="27"/>
                  </a:cubicBezTo>
                  <a:cubicBezTo>
                    <a:pt x="271" y="27"/>
                    <a:pt x="269" y="27"/>
                    <a:pt x="266" y="27"/>
                  </a:cubicBezTo>
                  <a:cubicBezTo>
                    <a:pt x="265" y="27"/>
                    <a:pt x="263" y="28"/>
                    <a:pt x="263" y="28"/>
                  </a:cubicBezTo>
                  <a:cubicBezTo>
                    <a:pt x="262" y="29"/>
                    <a:pt x="262" y="30"/>
                    <a:pt x="262" y="31"/>
                  </a:cubicBezTo>
                  <a:cubicBezTo>
                    <a:pt x="261" y="33"/>
                    <a:pt x="260" y="36"/>
                    <a:pt x="258" y="39"/>
                  </a:cubicBezTo>
                  <a:cubicBezTo>
                    <a:pt x="255" y="42"/>
                    <a:pt x="252" y="42"/>
                    <a:pt x="250" y="43"/>
                  </a:cubicBezTo>
                  <a:cubicBezTo>
                    <a:pt x="249" y="43"/>
                    <a:pt x="247" y="43"/>
                    <a:pt x="246" y="44"/>
                  </a:cubicBezTo>
                  <a:cubicBezTo>
                    <a:pt x="243" y="44"/>
                    <a:pt x="242" y="45"/>
                    <a:pt x="240" y="45"/>
                  </a:cubicBezTo>
                  <a:cubicBezTo>
                    <a:pt x="238" y="45"/>
                    <a:pt x="238" y="46"/>
                    <a:pt x="238" y="46"/>
                  </a:cubicBezTo>
                  <a:cubicBezTo>
                    <a:pt x="236" y="48"/>
                    <a:pt x="233" y="49"/>
                    <a:pt x="231" y="49"/>
                  </a:cubicBezTo>
                  <a:cubicBezTo>
                    <a:pt x="230" y="50"/>
                    <a:pt x="228" y="50"/>
                    <a:pt x="228" y="51"/>
                  </a:cubicBezTo>
                  <a:cubicBezTo>
                    <a:pt x="226" y="52"/>
                    <a:pt x="225" y="53"/>
                    <a:pt x="223" y="54"/>
                  </a:cubicBezTo>
                  <a:cubicBezTo>
                    <a:pt x="223" y="54"/>
                    <a:pt x="222" y="54"/>
                    <a:pt x="221" y="55"/>
                  </a:cubicBezTo>
                  <a:cubicBezTo>
                    <a:pt x="221" y="58"/>
                    <a:pt x="221" y="59"/>
                    <a:pt x="222" y="60"/>
                  </a:cubicBezTo>
                  <a:cubicBezTo>
                    <a:pt x="224" y="61"/>
                    <a:pt x="226" y="63"/>
                    <a:pt x="228" y="66"/>
                  </a:cubicBezTo>
                  <a:cubicBezTo>
                    <a:pt x="230" y="68"/>
                    <a:pt x="233" y="71"/>
                    <a:pt x="235" y="72"/>
                  </a:cubicBezTo>
                  <a:cubicBezTo>
                    <a:pt x="235" y="73"/>
                    <a:pt x="236" y="73"/>
                    <a:pt x="238" y="74"/>
                  </a:cubicBezTo>
                  <a:cubicBezTo>
                    <a:pt x="241" y="75"/>
                    <a:pt x="248" y="78"/>
                    <a:pt x="245" y="86"/>
                  </a:cubicBezTo>
                  <a:cubicBezTo>
                    <a:pt x="243" y="92"/>
                    <a:pt x="242" y="102"/>
                    <a:pt x="243" y="107"/>
                  </a:cubicBezTo>
                  <a:cubicBezTo>
                    <a:pt x="243" y="108"/>
                    <a:pt x="245" y="110"/>
                    <a:pt x="246" y="111"/>
                  </a:cubicBezTo>
                  <a:cubicBezTo>
                    <a:pt x="248" y="113"/>
                    <a:pt x="250" y="115"/>
                    <a:pt x="250" y="118"/>
                  </a:cubicBezTo>
                  <a:cubicBezTo>
                    <a:pt x="250" y="125"/>
                    <a:pt x="244" y="126"/>
                    <a:pt x="240" y="126"/>
                  </a:cubicBezTo>
                  <a:cubicBezTo>
                    <a:pt x="238" y="127"/>
                    <a:pt x="232" y="127"/>
                    <a:pt x="230" y="130"/>
                  </a:cubicBezTo>
                  <a:cubicBezTo>
                    <a:pt x="229" y="132"/>
                    <a:pt x="228" y="133"/>
                    <a:pt x="226" y="133"/>
                  </a:cubicBezTo>
                  <a:cubicBezTo>
                    <a:pt x="225" y="134"/>
                    <a:pt x="225" y="134"/>
                    <a:pt x="225" y="137"/>
                  </a:cubicBezTo>
                  <a:cubicBezTo>
                    <a:pt x="224" y="139"/>
                    <a:pt x="225" y="140"/>
                    <a:pt x="225" y="141"/>
                  </a:cubicBezTo>
                  <a:cubicBezTo>
                    <a:pt x="226" y="143"/>
                    <a:pt x="227" y="146"/>
                    <a:pt x="224" y="150"/>
                  </a:cubicBezTo>
                  <a:cubicBezTo>
                    <a:pt x="223" y="152"/>
                    <a:pt x="221" y="152"/>
                    <a:pt x="220" y="153"/>
                  </a:cubicBezTo>
                  <a:cubicBezTo>
                    <a:pt x="220" y="153"/>
                    <a:pt x="220" y="153"/>
                    <a:pt x="220" y="153"/>
                  </a:cubicBezTo>
                  <a:cubicBezTo>
                    <a:pt x="220" y="155"/>
                    <a:pt x="220" y="155"/>
                    <a:pt x="220" y="155"/>
                  </a:cubicBezTo>
                  <a:cubicBezTo>
                    <a:pt x="220" y="159"/>
                    <a:pt x="220" y="159"/>
                    <a:pt x="220" y="163"/>
                  </a:cubicBezTo>
                  <a:cubicBezTo>
                    <a:pt x="220" y="171"/>
                    <a:pt x="217" y="175"/>
                    <a:pt x="211" y="175"/>
                  </a:cubicBezTo>
                  <a:cubicBezTo>
                    <a:pt x="210" y="175"/>
                    <a:pt x="210" y="175"/>
                    <a:pt x="210" y="175"/>
                  </a:cubicBezTo>
                  <a:cubicBezTo>
                    <a:pt x="210" y="175"/>
                    <a:pt x="209" y="175"/>
                    <a:pt x="209" y="175"/>
                  </a:cubicBezTo>
                  <a:cubicBezTo>
                    <a:pt x="208" y="175"/>
                    <a:pt x="208" y="176"/>
                    <a:pt x="207" y="177"/>
                  </a:cubicBezTo>
                  <a:cubicBezTo>
                    <a:pt x="205" y="180"/>
                    <a:pt x="202" y="181"/>
                    <a:pt x="201" y="181"/>
                  </a:cubicBezTo>
                  <a:cubicBezTo>
                    <a:pt x="201" y="182"/>
                    <a:pt x="201" y="183"/>
                    <a:pt x="201" y="184"/>
                  </a:cubicBezTo>
                  <a:cubicBezTo>
                    <a:pt x="200" y="190"/>
                    <a:pt x="195" y="192"/>
                    <a:pt x="190" y="194"/>
                  </a:cubicBezTo>
                  <a:cubicBezTo>
                    <a:pt x="188" y="195"/>
                    <a:pt x="186" y="197"/>
                    <a:pt x="185" y="198"/>
                  </a:cubicBezTo>
                  <a:cubicBezTo>
                    <a:pt x="183" y="199"/>
                    <a:pt x="182" y="200"/>
                    <a:pt x="181" y="201"/>
                  </a:cubicBezTo>
                  <a:cubicBezTo>
                    <a:pt x="179" y="202"/>
                    <a:pt x="174" y="203"/>
                    <a:pt x="169" y="197"/>
                  </a:cubicBezTo>
                  <a:cubicBezTo>
                    <a:pt x="168" y="195"/>
                    <a:pt x="167" y="194"/>
                    <a:pt x="167" y="193"/>
                  </a:cubicBezTo>
                  <a:cubicBezTo>
                    <a:pt x="167" y="193"/>
                    <a:pt x="167" y="193"/>
                    <a:pt x="167" y="193"/>
                  </a:cubicBezTo>
                  <a:cubicBezTo>
                    <a:pt x="167" y="193"/>
                    <a:pt x="166" y="193"/>
                    <a:pt x="165" y="193"/>
                  </a:cubicBezTo>
                  <a:cubicBezTo>
                    <a:pt x="161" y="193"/>
                    <a:pt x="158" y="191"/>
                    <a:pt x="155" y="190"/>
                  </a:cubicBezTo>
                  <a:cubicBezTo>
                    <a:pt x="154" y="190"/>
                    <a:pt x="151" y="188"/>
                    <a:pt x="150" y="189"/>
                  </a:cubicBezTo>
                  <a:cubicBezTo>
                    <a:pt x="145" y="192"/>
                    <a:pt x="140" y="193"/>
                    <a:pt x="135" y="193"/>
                  </a:cubicBezTo>
                  <a:cubicBezTo>
                    <a:pt x="134" y="193"/>
                    <a:pt x="134" y="193"/>
                    <a:pt x="134" y="193"/>
                  </a:cubicBezTo>
                  <a:cubicBezTo>
                    <a:pt x="133" y="193"/>
                    <a:pt x="131" y="193"/>
                    <a:pt x="130" y="193"/>
                  </a:cubicBezTo>
                  <a:cubicBezTo>
                    <a:pt x="130" y="193"/>
                    <a:pt x="130" y="193"/>
                    <a:pt x="130" y="193"/>
                  </a:cubicBezTo>
                  <a:cubicBezTo>
                    <a:pt x="130" y="194"/>
                    <a:pt x="129" y="195"/>
                    <a:pt x="129" y="195"/>
                  </a:cubicBezTo>
                  <a:cubicBezTo>
                    <a:pt x="127" y="198"/>
                    <a:pt x="128" y="198"/>
                    <a:pt x="128" y="199"/>
                  </a:cubicBezTo>
                  <a:cubicBezTo>
                    <a:pt x="129" y="200"/>
                    <a:pt x="129" y="201"/>
                    <a:pt x="130" y="201"/>
                  </a:cubicBezTo>
                  <a:cubicBezTo>
                    <a:pt x="131" y="201"/>
                    <a:pt x="132" y="201"/>
                    <a:pt x="133" y="202"/>
                  </a:cubicBezTo>
                  <a:cubicBezTo>
                    <a:pt x="135" y="202"/>
                    <a:pt x="136" y="203"/>
                    <a:pt x="138" y="203"/>
                  </a:cubicBezTo>
                  <a:cubicBezTo>
                    <a:pt x="142" y="204"/>
                    <a:pt x="145" y="205"/>
                    <a:pt x="148" y="207"/>
                  </a:cubicBezTo>
                  <a:cubicBezTo>
                    <a:pt x="152" y="209"/>
                    <a:pt x="154" y="212"/>
                    <a:pt x="154" y="217"/>
                  </a:cubicBezTo>
                  <a:cubicBezTo>
                    <a:pt x="154" y="221"/>
                    <a:pt x="152" y="224"/>
                    <a:pt x="151" y="226"/>
                  </a:cubicBezTo>
                  <a:cubicBezTo>
                    <a:pt x="151" y="227"/>
                    <a:pt x="150" y="229"/>
                    <a:pt x="150" y="229"/>
                  </a:cubicBezTo>
                  <a:cubicBezTo>
                    <a:pt x="149" y="234"/>
                    <a:pt x="145" y="237"/>
                    <a:pt x="140" y="237"/>
                  </a:cubicBezTo>
                  <a:cubicBezTo>
                    <a:pt x="136" y="237"/>
                    <a:pt x="133" y="234"/>
                    <a:pt x="132" y="232"/>
                  </a:cubicBezTo>
                  <a:cubicBezTo>
                    <a:pt x="131" y="232"/>
                    <a:pt x="131" y="231"/>
                    <a:pt x="130" y="230"/>
                  </a:cubicBezTo>
                  <a:cubicBezTo>
                    <a:pt x="130" y="230"/>
                    <a:pt x="129" y="230"/>
                    <a:pt x="128" y="230"/>
                  </a:cubicBezTo>
                  <a:cubicBezTo>
                    <a:pt x="126" y="230"/>
                    <a:pt x="123" y="230"/>
                    <a:pt x="120" y="227"/>
                  </a:cubicBezTo>
                  <a:cubicBezTo>
                    <a:pt x="119" y="226"/>
                    <a:pt x="118" y="224"/>
                    <a:pt x="118" y="222"/>
                  </a:cubicBezTo>
                  <a:cubicBezTo>
                    <a:pt x="117" y="220"/>
                    <a:pt x="117" y="220"/>
                    <a:pt x="116" y="219"/>
                  </a:cubicBezTo>
                  <a:cubicBezTo>
                    <a:pt x="114" y="218"/>
                    <a:pt x="112" y="216"/>
                    <a:pt x="111" y="215"/>
                  </a:cubicBezTo>
                  <a:cubicBezTo>
                    <a:pt x="110" y="215"/>
                    <a:pt x="109" y="214"/>
                    <a:pt x="108" y="213"/>
                  </a:cubicBezTo>
                  <a:cubicBezTo>
                    <a:pt x="107" y="214"/>
                    <a:pt x="105" y="215"/>
                    <a:pt x="104" y="217"/>
                  </a:cubicBezTo>
                  <a:cubicBezTo>
                    <a:pt x="104" y="218"/>
                    <a:pt x="105" y="219"/>
                    <a:pt x="105" y="220"/>
                  </a:cubicBezTo>
                  <a:cubicBezTo>
                    <a:pt x="106" y="223"/>
                    <a:pt x="107" y="226"/>
                    <a:pt x="107" y="230"/>
                  </a:cubicBezTo>
                  <a:cubicBezTo>
                    <a:pt x="107" y="231"/>
                    <a:pt x="107" y="231"/>
                    <a:pt x="107" y="231"/>
                  </a:cubicBezTo>
                  <a:cubicBezTo>
                    <a:pt x="107" y="237"/>
                    <a:pt x="106" y="240"/>
                    <a:pt x="101" y="243"/>
                  </a:cubicBezTo>
                  <a:cubicBezTo>
                    <a:pt x="100" y="244"/>
                    <a:pt x="99" y="244"/>
                    <a:pt x="98" y="245"/>
                  </a:cubicBezTo>
                  <a:cubicBezTo>
                    <a:pt x="96" y="246"/>
                    <a:pt x="94" y="247"/>
                    <a:pt x="92" y="249"/>
                  </a:cubicBezTo>
                  <a:cubicBezTo>
                    <a:pt x="90" y="253"/>
                    <a:pt x="90" y="253"/>
                    <a:pt x="90" y="253"/>
                  </a:cubicBezTo>
                  <a:cubicBezTo>
                    <a:pt x="87" y="257"/>
                    <a:pt x="83" y="265"/>
                    <a:pt x="82" y="266"/>
                  </a:cubicBezTo>
                  <a:cubicBezTo>
                    <a:pt x="81" y="268"/>
                    <a:pt x="80" y="269"/>
                    <a:pt x="79" y="270"/>
                  </a:cubicBezTo>
                  <a:cubicBezTo>
                    <a:pt x="79" y="270"/>
                    <a:pt x="79" y="271"/>
                    <a:pt x="78" y="271"/>
                  </a:cubicBezTo>
                  <a:cubicBezTo>
                    <a:pt x="78" y="271"/>
                    <a:pt x="79" y="271"/>
                    <a:pt x="79" y="271"/>
                  </a:cubicBezTo>
                  <a:cubicBezTo>
                    <a:pt x="79" y="273"/>
                    <a:pt x="80" y="274"/>
                    <a:pt x="81" y="275"/>
                  </a:cubicBezTo>
                  <a:cubicBezTo>
                    <a:pt x="82" y="277"/>
                    <a:pt x="83" y="279"/>
                    <a:pt x="83" y="282"/>
                  </a:cubicBezTo>
                  <a:cubicBezTo>
                    <a:pt x="82" y="283"/>
                    <a:pt x="81" y="285"/>
                    <a:pt x="79" y="286"/>
                  </a:cubicBezTo>
                  <a:cubicBezTo>
                    <a:pt x="78" y="286"/>
                    <a:pt x="78" y="287"/>
                    <a:pt x="77" y="287"/>
                  </a:cubicBezTo>
                  <a:cubicBezTo>
                    <a:pt x="74" y="289"/>
                    <a:pt x="71" y="290"/>
                    <a:pt x="66" y="287"/>
                  </a:cubicBezTo>
                  <a:cubicBezTo>
                    <a:pt x="65" y="286"/>
                    <a:pt x="65" y="286"/>
                    <a:pt x="64" y="286"/>
                  </a:cubicBezTo>
                  <a:cubicBezTo>
                    <a:pt x="64" y="285"/>
                    <a:pt x="63" y="285"/>
                    <a:pt x="62" y="284"/>
                  </a:cubicBezTo>
                  <a:cubicBezTo>
                    <a:pt x="62" y="285"/>
                    <a:pt x="62" y="285"/>
                    <a:pt x="62" y="286"/>
                  </a:cubicBezTo>
                  <a:cubicBezTo>
                    <a:pt x="61" y="288"/>
                    <a:pt x="60" y="292"/>
                    <a:pt x="55" y="292"/>
                  </a:cubicBezTo>
                  <a:cubicBezTo>
                    <a:pt x="53" y="293"/>
                    <a:pt x="51" y="292"/>
                    <a:pt x="50" y="292"/>
                  </a:cubicBezTo>
                  <a:cubicBezTo>
                    <a:pt x="50" y="293"/>
                    <a:pt x="50" y="293"/>
                    <a:pt x="50" y="294"/>
                  </a:cubicBezTo>
                  <a:cubicBezTo>
                    <a:pt x="49" y="296"/>
                    <a:pt x="49" y="299"/>
                    <a:pt x="46" y="299"/>
                  </a:cubicBezTo>
                  <a:cubicBezTo>
                    <a:pt x="45" y="299"/>
                    <a:pt x="43" y="300"/>
                    <a:pt x="41" y="297"/>
                  </a:cubicBezTo>
                  <a:cubicBezTo>
                    <a:pt x="39" y="295"/>
                    <a:pt x="38" y="293"/>
                    <a:pt x="38" y="292"/>
                  </a:cubicBezTo>
                  <a:cubicBezTo>
                    <a:pt x="38" y="291"/>
                    <a:pt x="38" y="291"/>
                    <a:pt x="38" y="291"/>
                  </a:cubicBezTo>
                  <a:cubicBezTo>
                    <a:pt x="37" y="291"/>
                    <a:pt x="36" y="291"/>
                    <a:pt x="35" y="292"/>
                  </a:cubicBezTo>
                  <a:cubicBezTo>
                    <a:pt x="35" y="293"/>
                    <a:pt x="34" y="294"/>
                    <a:pt x="34" y="294"/>
                  </a:cubicBezTo>
                  <a:cubicBezTo>
                    <a:pt x="36" y="297"/>
                    <a:pt x="38" y="303"/>
                    <a:pt x="39" y="308"/>
                  </a:cubicBezTo>
                  <a:cubicBezTo>
                    <a:pt x="39" y="309"/>
                    <a:pt x="39" y="309"/>
                    <a:pt x="39" y="310"/>
                  </a:cubicBezTo>
                  <a:cubicBezTo>
                    <a:pt x="39" y="313"/>
                    <a:pt x="39" y="316"/>
                    <a:pt x="38" y="321"/>
                  </a:cubicBezTo>
                  <a:cubicBezTo>
                    <a:pt x="37" y="325"/>
                    <a:pt x="36" y="327"/>
                    <a:pt x="36" y="329"/>
                  </a:cubicBezTo>
                  <a:cubicBezTo>
                    <a:pt x="36" y="330"/>
                    <a:pt x="35" y="331"/>
                    <a:pt x="35" y="332"/>
                  </a:cubicBezTo>
                  <a:cubicBezTo>
                    <a:pt x="35" y="333"/>
                    <a:pt x="35" y="333"/>
                    <a:pt x="35" y="333"/>
                  </a:cubicBezTo>
                  <a:cubicBezTo>
                    <a:pt x="34" y="335"/>
                    <a:pt x="33" y="338"/>
                    <a:pt x="30" y="339"/>
                  </a:cubicBezTo>
                  <a:cubicBezTo>
                    <a:pt x="28" y="340"/>
                    <a:pt x="26" y="340"/>
                    <a:pt x="23" y="338"/>
                  </a:cubicBezTo>
                  <a:cubicBezTo>
                    <a:pt x="21" y="337"/>
                    <a:pt x="20" y="336"/>
                    <a:pt x="19" y="335"/>
                  </a:cubicBezTo>
                  <a:cubicBezTo>
                    <a:pt x="12" y="343"/>
                    <a:pt x="8" y="346"/>
                    <a:pt x="4" y="345"/>
                  </a:cubicBezTo>
                  <a:cubicBezTo>
                    <a:pt x="2" y="345"/>
                    <a:pt x="2" y="345"/>
                    <a:pt x="1" y="346"/>
                  </a:cubicBezTo>
                  <a:cubicBezTo>
                    <a:pt x="1" y="347"/>
                    <a:pt x="0" y="348"/>
                    <a:pt x="0" y="349"/>
                  </a:cubicBezTo>
                  <a:cubicBezTo>
                    <a:pt x="3" y="351"/>
                    <a:pt x="5" y="354"/>
                    <a:pt x="7" y="356"/>
                  </a:cubicBezTo>
                  <a:cubicBezTo>
                    <a:pt x="9" y="358"/>
                    <a:pt x="9" y="360"/>
                    <a:pt x="9" y="362"/>
                  </a:cubicBezTo>
                  <a:cubicBezTo>
                    <a:pt x="9" y="362"/>
                    <a:pt x="9" y="362"/>
                    <a:pt x="9" y="362"/>
                  </a:cubicBezTo>
                  <a:cubicBezTo>
                    <a:pt x="9" y="362"/>
                    <a:pt x="9" y="362"/>
                    <a:pt x="9" y="362"/>
                  </a:cubicBezTo>
                  <a:cubicBezTo>
                    <a:pt x="10" y="362"/>
                    <a:pt x="11" y="363"/>
                    <a:pt x="11" y="363"/>
                  </a:cubicBezTo>
                  <a:cubicBezTo>
                    <a:pt x="15" y="364"/>
                    <a:pt x="16" y="365"/>
                    <a:pt x="17" y="370"/>
                  </a:cubicBezTo>
                  <a:cubicBezTo>
                    <a:pt x="17" y="373"/>
                    <a:pt x="18" y="374"/>
                    <a:pt x="17" y="376"/>
                  </a:cubicBezTo>
                  <a:cubicBezTo>
                    <a:pt x="17" y="376"/>
                    <a:pt x="16" y="377"/>
                    <a:pt x="16" y="379"/>
                  </a:cubicBezTo>
                  <a:cubicBezTo>
                    <a:pt x="16" y="381"/>
                    <a:pt x="16" y="383"/>
                    <a:pt x="16" y="384"/>
                  </a:cubicBezTo>
                  <a:cubicBezTo>
                    <a:pt x="15" y="386"/>
                    <a:pt x="15" y="390"/>
                    <a:pt x="12" y="391"/>
                  </a:cubicBezTo>
                  <a:cubicBezTo>
                    <a:pt x="12" y="392"/>
                    <a:pt x="11" y="392"/>
                    <a:pt x="11" y="392"/>
                  </a:cubicBezTo>
                  <a:cubicBezTo>
                    <a:pt x="12" y="394"/>
                    <a:pt x="12" y="394"/>
                    <a:pt x="13" y="395"/>
                  </a:cubicBezTo>
                  <a:cubicBezTo>
                    <a:pt x="14" y="396"/>
                    <a:pt x="14" y="397"/>
                    <a:pt x="16" y="398"/>
                  </a:cubicBezTo>
                  <a:cubicBezTo>
                    <a:pt x="20" y="402"/>
                    <a:pt x="21" y="404"/>
                    <a:pt x="21" y="410"/>
                  </a:cubicBezTo>
                  <a:cubicBezTo>
                    <a:pt x="21" y="410"/>
                    <a:pt x="21" y="411"/>
                    <a:pt x="21" y="412"/>
                  </a:cubicBezTo>
                  <a:cubicBezTo>
                    <a:pt x="21" y="412"/>
                    <a:pt x="21" y="412"/>
                    <a:pt x="22" y="413"/>
                  </a:cubicBezTo>
                  <a:cubicBezTo>
                    <a:pt x="23" y="414"/>
                    <a:pt x="23" y="414"/>
                    <a:pt x="23" y="414"/>
                  </a:cubicBezTo>
                  <a:cubicBezTo>
                    <a:pt x="26" y="417"/>
                    <a:pt x="28" y="419"/>
                    <a:pt x="30" y="420"/>
                  </a:cubicBezTo>
                  <a:cubicBezTo>
                    <a:pt x="31" y="421"/>
                    <a:pt x="32" y="421"/>
                    <a:pt x="32" y="422"/>
                  </a:cubicBezTo>
                  <a:cubicBezTo>
                    <a:pt x="34" y="421"/>
                    <a:pt x="35" y="422"/>
                    <a:pt x="36" y="422"/>
                  </a:cubicBezTo>
                  <a:cubicBezTo>
                    <a:pt x="38" y="424"/>
                    <a:pt x="38" y="426"/>
                    <a:pt x="38" y="430"/>
                  </a:cubicBezTo>
                  <a:cubicBezTo>
                    <a:pt x="38" y="436"/>
                    <a:pt x="38" y="436"/>
                    <a:pt x="42" y="441"/>
                  </a:cubicBezTo>
                  <a:cubicBezTo>
                    <a:pt x="43" y="443"/>
                    <a:pt x="44" y="444"/>
                    <a:pt x="45" y="444"/>
                  </a:cubicBezTo>
                  <a:cubicBezTo>
                    <a:pt x="47" y="445"/>
                    <a:pt x="49" y="447"/>
                    <a:pt x="49" y="45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9" name="Freeform 12"/>
            <p:cNvSpPr>
              <a:spLocks/>
            </p:cNvSpPr>
            <p:nvPr/>
          </p:nvSpPr>
          <p:spPr bwMode="auto">
            <a:xfrm>
              <a:off x="2740" y="2091"/>
              <a:ext cx="911" cy="903"/>
            </a:xfrm>
            <a:custGeom>
              <a:avLst/>
              <a:gdLst>
                <a:gd name="T0" fmla="*/ 655 w 777"/>
                <a:gd name="T1" fmla="*/ 12 h 770"/>
                <a:gd name="T2" fmla="*/ 628 w 777"/>
                <a:gd name="T3" fmla="*/ 15 h 770"/>
                <a:gd name="T4" fmla="*/ 595 w 777"/>
                <a:gd name="T5" fmla="*/ 63 h 770"/>
                <a:gd name="T6" fmla="*/ 572 w 777"/>
                <a:gd name="T7" fmla="*/ 103 h 770"/>
                <a:gd name="T8" fmla="*/ 497 w 777"/>
                <a:gd name="T9" fmla="*/ 154 h 770"/>
                <a:gd name="T10" fmla="*/ 484 w 777"/>
                <a:gd name="T11" fmla="*/ 178 h 770"/>
                <a:gd name="T12" fmla="*/ 444 w 777"/>
                <a:gd name="T13" fmla="*/ 213 h 770"/>
                <a:gd name="T14" fmla="*/ 407 w 777"/>
                <a:gd name="T15" fmla="*/ 205 h 770"/>
                <a:gd name="T16" fmla="*/ 357 w 777"/>
                <a:gd name="T17" fmla="*/ 173 h 770"/>
                <a:gd name="T18" fmla="*/ 357 w 777"/>
                <a:gd name="T19" fmla="*/ 129 h 770"/>
                <a:gd name="T20" fmla="*/ 314 w 777"/>
                <a:gd name="T21" fmla="*/ 86 h 770"/>
                <a:gd name="T22" fmla="*/ 255 w 777"/>
                <a:gd name="T23" fmla="*/ 81 h 770"/>
                <a:gd name="T24" fmla="*/ 245 w 777"/>
                <a:gd name="T25" fmla="*/ 108 h 770"/>
                <a:gd name="T26" fmla="*/ 192 w 777"/>
                <a:gd name="T27" fmla="*/ 73 h 770"/>
                <a:gd name="T28" fmla="*/ 190 w 777"/>
                <a:gd name="T29" fmla="*/ 21 h 770"/>
                <a:gd name="T30" fmla="*/ 157 w 777"/>
                <a:gd name="T31" fmla="*/ 25 h 770"/>
                <a:gd name="T32" fmla="*/ 123 w 777"/>
                <a:gd name="T33" fmla="*/ 37 h 770"/>
                <a:gd name="T34" fmla="*/ 87 w 777"/>
                <a:gd name="T35" fmla="*/ 80 h 770"/>
                <a:gd name="T36" fmla="*/ 29 w 777"/>
                <a:gd name="T37" fmla="*/ 66 h 770"/>
                <a:gd name="T38" fmla="*/ 13 w 777"/>
                <a:gd name="T39" fmla="*/ 84 h 770"/>
                <a:gd name="T40" fmla="*/ 3 w 777"/>
                <a:gd name="T41" fmla="*/ 117 h 770"/>
                <a:gd name="T42" fmla="*/ 40 w 777"/>
                <a:gd name="T43" fmla="*/ 125 h 770"/>
                <a:gd name="T44" fmla="*/ 52 w 777"/>
                <a:gd name="T45" fmla="*/ 166 h 770"/>
                <a:gd name="T46" fmla="*/ 92 w 777"/>
                <a:gd name="T47" fmla="*/ 192 h 770"/>
                <a:gd name="T48" fmla="*/ 110 w 777"/>
                <a:gd name="T49" fmla="*/ 224 h 770"/>
                <a:gd name="T50" fmla="*/ 131 w 777"/>
                <a:gd name="T51" fmla="*/ 237 h 770"/>
                <a:gd name="T52" fmla="*/ 162 w 777"/>
                <a:gd name="T53" fmla="*/ 258 h 770"/>
                <a:gd name="T54" fmla="*/ 194 w 777"/>
                <a:gd name="T55" fmla="*/ 291 h 770"/>
                <a:gd name="T56" fmla="*/ 199 w 777"/>
                <a:gd name="T57" fmla="*/ 344 h 770"/>
                <a:gd name="T58" fmla="*/ 227 w 777"/>
                <a:gd name="T59" fmla="*/ 369 h 770"/>
                <a:gd name="T60" fmla="*/ 254 w 777"/>
                <a:gd name="T61" fmla="*/ 404 h 770"/>
                <a:gd name="T62" fmla="*/ 241 w 777"/>
                <a:gd name="T63" fmla="*/ 444 h 770"/>
                <a:gd name="T64" fmla="*/ 235 w 777"/>
                <a:gd name="T65" fmla="*/ 475 h 770"/>
                <a:gd name="T66" fmla="*/ 252 w 777"/>
                <a:gd name="T67" fmla="*/ 524 h 770"/>
                <a:gd name="T68" fmla="*/ 258 w 777"/>
                <a:gd name="T69" fmla="*/ 565 h 770"/>
                <a:gd name="T70" fmla="*/ 281 w 777"/>
                <a:gd name="T71" fmla="*/ 588 h 770"/>
                <a:gd name="T72" fmla="*/ 260 w 777"/>
                <a:gd name="T73" fmla="*/ 616 h 770"/>
                <a:gd name="T74" fmla="*/ 284 w 777"/>
                <a:gd name="T75" fmla="*/ 620 h 770"/>
                <a:gd name="T76" fmla="*/ 276 w 777"/>
                <a:gd name="T77" fmla="*/ 653 h 770"/>
                <a:gd name="T78" fmla="*/ 267 w 777"/>
                <a:gd name="T79" fmla="*/ 701 h 770"/>
                <a:gd name="T80" fmla="*/ 211 w 777"/>
                <a:gd name="T81" fmla="*/ 734 h 770"/>
                <a:gd name="T82" fmla="*/ 239 w 777"/>
                <a:gd name="T83" fmla="*/ 725 h 770"/>
                <a:gd name="T84" fmla="*/ 296 w 777"/>
                <a:gd name="T85" fmla="*/ 768 h 770"/>
                <a:gd name="T86" fmla="*/ 346 w 777"/>
                <a:gd name="T87" fmla="*/ 738 h 770"/>
                <a:gd name="T88" fmla="*/ 395 w 777"/>
                <a:gd name="T89" fmla="*/ 763 h 770"/>
                <a:gd name="T90" fmla="*/ 443 w 777"/>
                <a:gd name="T91" fmla="*/ 731 h 770"/>
                <a:gd name="T92" fmla="*/ 435 w 777"/>
                <a:gd name="T93" fmla="*/ 699 h 770"/>
                <a:gd name="T94" fmla="*/ 473 w 777"/>
                <a:gd name="T95" fmla="*/ 653 h 770"/>
                <a:gd name="T96" fmla="*/ 548 w 777"/>
                <a:gd name="T97" fmla="*/ 633 h 770"/>
                <a:gd name="T98" fmla="*/ 610 w 777"/>
                <a:gd name="T99" fmla="*/ 605 h 770"/>
                <a:gd name="T100" fmla="*/ 599 w 777"/>
                <a:gd name="T101" fmla="*/ 539 h 770"/>
                <a:gd name="T102" fmla="*/ 666 w 777"/>
                <a:gd name="T103" fmla="*/ 519 h 770"/>
                <a:gd name="T104" fmla="*/ 679 w 777"/>
                <a:gd name="T105" fmla="*/ 488 h 770"/>
                <a:gd name="T106" fmla="*/ 686 w 777"/>
                <a:gd name="T107" fmla="*/ 458 h 770"/>
                <a:gd name="T108" fmla="*/ 728 w 777"/>
                <a:gd name="T109" fmla="*/ 401 h 770"/>
                <a:gd name="T110" fmla="*/ 757 w 777"/>
                <a:gd name="T111" fmla="*/ 363 h 770"/>
                <a:gd name="T112" fmla="*/ 776 w 777"/>
                <a:gd name="T113" fmla="*/ 264 h 770"/>
                <a:gd name="T114" fmla="*/ 766 w 777"/>
                <a:gd name="T115" fmla="*/ 227 h 770"/>
                <a:gd name="T116" fmla="*/ 755 w 777"/>
                <a:gd name="T117" fmla="*/ 182 h 770"/>
                <a:gd name="T118" fmla="*/ 750 w 777"/>
                <a:gd name="T119" fmla="*/ 142 h 770"/>
                <a:gd name="T120" fmla="*/ 751 w 777"/>
                <a:gd name="T121" fmla="*/ 93 h 770"/>
                <a:gd name="T122" fmla="*/ 716 w 777"/>
                <a:gd name="T123" fmla="*/ 75 h 770"/>
                <a:gd name="T124" fmla="*/ 664 w 777"/>
                <a:gd name="T125" fmla="*/ 69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770">
                  <a:moveTo>
                    <a:pt x="655" y="53"/>
                  </a:moveTo>
                  <a:cubicBezTo>
                    <a:pt x="654" y="51"/>
                    <a:pt x="654" y="49"/>
                    <a:pt x="654" y="47"/>
                  </a:cubicBezTo>
                  <a:cubicBezTo>
                    <a:pt x="654" y="47"/>
                    <a:pt x="655" y="46"/>
                    <a:pt x="655" y="46"/>
                  </a:cubicBezTo>
                  <a:cubicBezTo>
                    <a:pt x="655" y="46"/>
                    <a:pt x="655" y="46"/>
                    <a:pt x="655" y="46"/>
                  </a:cubicBezTo>
                  <a:cubicBezTo>
                    <a:pt x="653" y="45"/>
                    <a:pt x="648" y="43"/>
                    <a:pt x="650" y="36"/>
                  </a:cubicBezTo>
                  <a:cubicBezTo>
                    <a:pt x="650" y="35"/>
                    <a:pt x="650" y="32"/>
                    <a:pt x="650" y="29"/>
                  </a:cubicBezTo>
                  <a:cubicBezTo>
                    <a:pt x="650" y="24"/>
                    <a:pt x="650" y="19"/>
                    <a:pt x="652" y="16"/>
                  </a:cubicBezTo>
                  <a:cubicBezTo>
                    <a:pt x="653" y="15"/>
                    <a:pt x="653" y="15"/>
                    <a:pt x="653" y="14"/>
                  </a:cubicBezTo>
                  <a:cubicBezTo>
                    <a:pt x="654" y="14"/>
                    <a:pt x="655" y="13"/>
                    <a:pt x="655" y="12"/>
                  </a:cubicBezTo>
                  <a:cubicBezTo>
                    <a:pt x="655" y="12"/>
                    <a:pt x="655" y="12"/>
                    <a:pt x="655" y="12"/>
                  </a:cubicBezTo>
                  <a:cubicBezTo>
                    <a:pt x="654" y="10"/>
                    <a:pt x="654" y="10"/>
                    <a:pt x="654" y="10"/>
                  </a:cubicBezTo>
                  <a:cubicBezTo>
                    <a:pt x="651" y="7"/>
                    <a:pt x="648" y="4"/>
                    <a:pt x="645" y="3"/>
                  </a:cubicBezTo>
                  <a:cubicBezTo>
                    <a:pt x="644" y="2"/>
                    <a:pt x="642" y="1"/>
                    <a:pt x="642" y="0"/>
                  </a:cubicBezTo>
                  <a:cubicBezTo>
                    <a:pt x="638" y="3"/>
                    <a:pt x="638" y="3"/>
                    <a:pt x="632" y="4"/>
                  </a:cubicBezTo>
                  <a:cubicBezTo>
                    <a:pt x="630" y="4"/>
                    <a:pt x="629" y="4"/>
                    <a:pt x="627" y="4"/>
                  </a:cubicBezTo>
                  <a:cubicBezTo>
                    <a:pt x="627" y="6"/>
                    <a:pt x="627" y="8"/>
                    <a:pt x="627" y="9"/>
                  </a:cubicBezTo>
                  <a:cubicBezTo>
                    <a:pt x="626" y="10"/>
                    <a:pt x="626" y="10"/>
                    <a:pt x="626" y="12"/>
                  </a:cubicBezTo>
                  <a:cubicBezTo>
                    <a:pt x="627" y="13"/>
                    <a:pt x="627" y="14"/>
                    <a:pt x="628" y="15"/>
                  </a:cubicBezTo>
                  <a:cubicBezTo>
                    <a:pt x="629" y="17"/>
                    <a:pt x="630" y="20"/>
                    <a:pt x="629" y="24"/>
                  </a:cubicBezTo>
                  <a:cubicBezTo>
                    <a:pt x="628" y="29"/>
                    <a:pt x="627" y="33"/>
                    <a:pt x="619" y="35"/>
                  </a:cubicBezTo>
                  <a:cubicBezTo>
                    <a:pt x="615" y="36"/>
                    <a:pt x="612" y="35"/>
                    <a:pt x="610" y="35"/>
                  </a:cubicBezTo>
                  <a:cubicBezTo>
                    <a:pt x="608" y="35"/>
                    <a:pt x="607" y="35"/>
                    <a:pt x="606" y="35"/>
                  </a:cubicBezTo>
                  <a:cubicBezTo>
                    <a:pt x="603" y="35"/>
                    <a:pt x="601" y="36"/>
                    <a:pt x="601" y="36"/>
                  </a:cubicBezTo>
                  <a:cubicBezTo>
                    <a:pt x="600" y="38"/>
                    <a:pt x="599" y="39"/>
                    <a:pt x="598" y="40"/>
                  </a:cubicBezTo>
                  <a:cubicBezTo>
                    <a:pt x="599" y="40"/>
                    <a:pt x="600" y="41"/>
                    <a:pt x="600" y="42"/>
                  </a:cubicBezTo>
                  <a:cubicBezTo>
                    <a:pt x="602" y="44"/>
                    <a:pt x="604" y="46"/>
                    <a:pt x="603" y="52"/>
                  </a:cubicBezTo>
                  <a:cubicBezTo>
                    <a:pt x="602" y="56"/>
                    <a:pt x="599" y="60"/>
                    <a:pt x="595" y="63"/>
                  </a:cubicBezTo>
                  <a:cubicBezTo>
                    <a:pt x="594" y="65"/>
                    <a:pt x="592" y="65"/>
                    <a:pt x="591" y="65"/>
                  </a:cubicBezTo>
                  <a:cubicBezTo>
                    <a:pt x="591" y="69"/>
                    <a:pt x="592" y="69"/>
                    <a:pt x="594" y="71"/>
                  </a:cubicBezTo>
                  <a:cubicBezTo>
                    <a:pt x="594" y="71"/>
                    <a:pt x="595" y="72"/>
                    <a:pt x="596" y="73"/>
                  </a:cubicBezTo>
                  <a:cubicBezTo>
                    <a:pt x="599" y="78"/>
                    <a:pt x="598" y="82"/>
                    <a:pt x="595" y="86"/>
                  </a:cubicBezTo>
                  <a:cubicBezTo>
                    <a:pt x="593" y="90"/>
                    <a:pt x="589" y="95"/>
                    <a:pt x="582" y="95"/>
                  </a:cubicBezTo>
                  <a:cubicBezTo>
                    <a:pt x="579" y="95"/>
                    <a:pt x="576" y="94"/>
                    <a:pt x="574" y="93"/>
                  </a:cubicBezTo>
                  <a:cubicBezTo>
                    <a:pt x="574" y="93"/>
                    <a:pt x="574" y="93"/>
                    <a:pt x="574" y="93"/>
                  </a:cubicBezTo>
                  <a:cubicBezTo>
                    <a:pt x="573" y="94"/>
                    <a:pt x="574" y="95"/>
                    <a:pt x="574" y="95"/>
                  </a:cubicBezTo>
                  <a:cubicBezTo>
                    <a:pt x="574" y="97"/>
                    <a:pt x="574" y="99"/>
                    <a:pt x="572" y="103"/>
                  </a:cubicBezTo>
                  <a:cubicBezTo>
                    <a:pt x="568" y="108"/>
                    <a:pt x="563" y="114"/>
                    <a:pt x="554" y="119"/>
                  </a:cubicBezTo>
                  <a:cubicBezTo>
                    <a:pt x="549" y="122"/>
                    <a:pt x="545" y="122"/>
                    <a:pt x="541" y="122"/>
                  </a:cubicBezTo>
                  <a:cubicBezTo>
                    <a:pt x="539" y="122"/>
                    <a:pt x="537" y="123"/>
                    <a:pt x="537" y="123"/>
                  </a:cubicBezTo>
                  <a:cubicBezTo>
                    <a:pt x="535" y="125"/>
                    <a:pt x="533" y="126"/>
                    <a:pt x="532" y="127"/>
                  </a:cubicBezTo>
                  <a:cubicBezTo>
                    <a:pt x="530" y="128"/>
                    <a:pt x="529" y="129"/>
                    <a:pt x="529" y="131"/>
                  </a:cubicBezTo>
                  <a:cubicBezTo>
                    <a:pt x="527" y="140"/>
                    <a:pt x="523" y="141"/>
                    <a:pt x="517" y="143"/>
                  </a:cubicBezTo>
                  <a:cubicBezTo>
                    <a:pt x="512" y="144"/>
                    <a:pt x="507" y="148"/>
                    <a:pt x="503" y="150"/>
                  </a:cubicBezTo>
                  <a:cubicBezTo>
                    <a:pt x="502" y="151"/>
                    <a:pt x="502" y="151"/>
                    <a:pt x="502" y="151"/>
                  </a:cubicBezTo>
                  <a:cubicBezTo>
                    <a:pt x="499" y="153"/>
                    <a:pt x="498" y="153"/>
                    <a:pt x="497" y="154"/>
                  </a:cubicBezTo>
                  <a:cubicBezTo>
                    <a:pt x="496" y="154"/>
                    <a:pt x="495" y="154"/>
                    <a:pt x="493" y="156"/>
                  </a:cubicBezTo>
                  <a:cubicBezTo>
                    <a:pt x="492" y="156"/>
                    <a:pt x="492" y="156"/>
                    <a:pt x="492" y="156"/>
                  </a:cubicBezTo>
                  <a:cubicBezTo>
                    <a:pt x="492" y="156"/>
                    <a:pt x="492" y="156"/>
                    <a:pt x="492" y="156"/>
                  </a:cubicBezTo>
                  <a:cubicBezTo>
                    <a:pt x="492" y="157"/>
                    <a:pt x="492" y="159"/>
                    <a:pt x="492" y="161"/>
                  </a:cubicBezTo>
                  <a:cubicBezTo>
                    <a:pt x="491" y="165"/>
                    <a:pt x="489" y="166"/>
                    <a:pt x="487" y="168"/>
                  </a:cubicBezTo>
                  <a:cubicBezTo>
                    <a:pt x="487" y="168"/>
                    <a:pt x="487" y="168"/>
                    <a:pt x="486" y="169"/>
                  </a:cubicBezTo>
                  <a:cubicBezTo>
                    <a:pt x="486" y="169"/>
                    <a:pt x="486" y="169"/>
                    <a:pt x="486" y="170"/>
                  </a:cubicBezTo>
                  <a:cubicBezTo>
                    <a:pt x="486" y="171"/>
                    <a:pt x="486" y="173"/>
                    <a:pt x="485" y="176"/>
                  </a:cubicBezTo>
                  <a:cubicBezTo>
                    <a:pt x="485" y="176"/>
                    <a:pt x="484" y="177"/>
                    <a:pt x="484" y="178"/>
                  </a:cubicBezTo>
                  <a:cubicBezTo>
                    <a:pt x="483" y="183"/>
                    <a:pt x="481" y="185"/>
                    <a:pt x="475" y="185"/>
                  </a:cubicBezTo>
                  <a:cubicBezTo>
                    <a:pt x="472" y="185"/>
                    <a:pt x="470" y="185"/>
                    <a:pt x="468" y="184"/>
                  </a:cubicBezTo>
                  <a:cubicBezTo>
                    <a:pt x="465" y="183"/>
                    <a:pt x="465" y="183"/>
                    <a:pt x="464" y="184"/>
                  </a:cubicBezTo>
                  <a:cubicBezTo>
                    <a:pt x="463" y="185"/>
                    <a:pt x="463" y="186"/>
                    <a:pt x="462" y="187"/>
                  </a:cubicBezTo>
                  <a:cubicBezTo>
                    <a:pt x="460" y="189"/>
                    <a:pt x="459" y="190"/>
                    <a:pt x="456" y="191"/>
                  </a:cubicBezTo>
                  <a:cubicBezTo>
                    <a:pt x="455" y="192"/>
                    <a:pt x="454" y="192"/>
                    <a:pt x="453" y="192"/>
                  </a:cubicBezTo>
                  <a:cubicBezTo>
                    <a:pt x="453" y="192"/>
                    <a:pt x="453" y="193"/>
                    <a:pt x="453" y="193"/>
                  </a:cubicBezTo>
                  <a:cubicBezTo>
                    <a:pt x="453" y="195"/>
                    <a:pt x="454" y="198"/>
                    <a:pt x="453" y="201"/>
                  </a:cubicBezTo>
                  <a:cubicBezTo>
                    <a:pt x="452" y="205"/>
                    <a:pt x="448" y="209"/>
                    <a:pt x="444" y="213"/>
                  </a:cubicBezTo>
                  <a:cubicBezTo>
                    <a:pt x="443" y="214"/>
                    <a:pt x="442" y="215"/>
                    <a:pt x="442" y="215"/>
                  </a:cubicBezTo>
                  <a:cubicBezTo>
                    <a:pt x="438" y="218"/>
                    <a:pt x="435" y="221"/>
                    <a:pt x="430" y="222"/>
                  </a:cubicBezTo>
                  <a:cubicBezTo>
                    <a:pt x="429" y="222"/>
                    <a:pt x="428" y="222"/>
                    <a:pt x="427" y="222"/>
                  </a:cubicBezTo>
                  <a:cubicBezTo>
                    <a:pt x="425" y="222"/>
                    <a:pt x="424" y="223"/>
                    <a:pt x="422" y="223"/>
                  </a:cubicBezTo>
                  <a:cubicBezTo>
                    <a:pt x="420" y="223"/>
                    <a:pt x="418" y="222"/>
                    <a:pt x="415" y="221"/>
                  </a:cubicBezTo>
                  <a:cubicBezTo>
                    <a:pt x="414" y="220"/>
                    <a:pt x="413" y="220"/>
                    <a:pt x="413" y="220"/>
                  </a:cubicBezTo>
                  <a:cubicBezTo>
                    <a:pt x="410" y="221"/>
                    <a:pt x="409" y="218"/>
                    <a:pt x="408" y="217"/>
                  </a:cubicBezTo>
                  <a:cubicBezTo>
                    <a:pt x="406" y="214"/>
                    <a:pt x="406" y="211"/>
                    <a:pt x="407" y="208"/>
                  </a:cubicBezTo>
                  <a:cubicBezTo>
                    <a:pt x="407" y="207"/>
                    <a:pt x="407" y="205"/>
                    <a:pt x="407" y="205"/>
                  </a:cubicBezTo>
                  <a:cubicBezTo>
                    <a:pt x="406" y="204"/>
                    <a:pt x="406" y="203"/>
                    <a:pt x="406" y="203"/>
                  </a:cubicBezTo>
                  <a:cubicBezTo>
                    <a:pt x="405" y="203"/>
                    <a:pt x="404" y="203"/>
                    <a:pt x="403" y="204"/>
                  </a:cubicBezTo>
                  <a:cubicBezTo>
                    <a:pt x="397" y="206"/>
                    <a:pt x="391" y="208"/>
                    <a:pt x="386" y="204"/>
                  </a:cubicBezTo>
                  <a:cubicBezTo>
                    <a:pt x="382" y="201"/>
                    <a:pt x="380" y="198"/>
                    <a:pt x="378" y="194"/>
                  </a:cubicBezTo>
                  <a:cubicBezTo>
                    <a:pt x="377" y="193"/>
                    <a:pt x="373" y="190"/>
                    <a:pt x="370" y="188"/>
                  </a:cubicBezTo>
                  <a:cubicBezTo>
                    <a:pt x="367" y="185"/>
                    <a:pt x="364" y="183"/>
                    <a:pt x="363" y="181"/>
                  </a:cubicBezTo>
                  <a:cubicBezTo>
                    <a:pt x="361" y="180"/>
                    <a:pt x="361" y="178"/>
                    <a:pt x="360" y="177"/>
                  </a:cubicBezTo>
                  <a:cubicBezTo>
                    <a:pt x="360" y="175"/>
                    <a:pt x="360" y="175"/>
                    <a:pt x="358" y="174"/>
                  </a:cubicBezTo>
                  <a:cubicBezTo>
                    <a:pt x="358" y="174"/>
                    <a:pt x="357" y="173"/>
                    <a:pt x="357" y="173"/>
                  </a:cubicBezTo>
                  <a:cubicBezTo>
                    <a:pt x="354" y="172"/>
                    <a:pt x="352" y="171"/>
                    <a:pt x="351" y="166"/>
                  </a:cubicBezTo>
                  <a:cubicBezTo>
                    <a:pt x="351" y="166"/>
                    <a:pt x="351" y="165"/>
                    <a:pt x="351" y="164"/>
                  </a:cubicBezTo>
                  <a:cubicBezTo>
                    <a:pt x="350" y="161"/>
                    <a:pt x="350" y="158"/>
                    <a:pt x="353" y="154"/>
                  </a:cubicBezTo>
                  <a:cubicBezTo>
                    <a:pt x="354" y="152"/>
                    <a:pt x="356" y="151"/>
                    <a:pt x="357" y="150"/>
                  </a:cubicBezTo>
                  <a:cubicBezTo>
                    <a:pt x="359" y="148"/>
                    <a:pt x="360" y="148"/>
                    <a:pt x="360" y="146"/>
                  </a:cubicBezTo>
                  <a:cubicBezTo>
                    <a:pt x="360" y="143"/>
                    <a:pt x="361" y="142"/>
                    <a:pt x="361" y="141"/>
                  </a:cubicBezTo>
                  <a:cubicBezTo>
                    <a:pt x="361" y="141"/>
                    <a:pt x="361" y="141"/>
                    <a:pt x="361" y="141"/>
                  </a:cubicBezTo>
                  <a:cubicBezTo>
                    <a:pt x="361" y="141"/>
                    <a:pt x="361" y="140"/>
                    <a:pt x="360" y="139"/>
                  </a:cubicBezTo>
                  <a:cubicBezTo>
                    <a:pt x="358" y="135"/>
                    <a:pt x="358" y="132"/>
                    <a:pt x="357" y="129"/>
                  </a:cubicBezTo>
                  <a:cubicBezTo>
                    <a:pt x="357" y="128"/>
                    <a:pt x="356" y="126"/>
                    <a:pt x="356" y="125"/>
                  </a:cubicBezTo>
                  <a:cubicBezTo>
                    <a:pt x="356" y="123"/>
                    <a:pt x="356" y="123"/>
                    <a:pt x="354" y="123"/>
                  </a:cubicBezTo>
                  <a:cubicBezTo>
                    <a:pt x="354" y="123"/>
                    <a:pt x="353" y="123"/>
                    <a:pt x="352" y="123"/>
                  </a:cubicBezTo>
                  <a:cubicBezTo>
                    <a:pt x="349" y="122"/>
                    <a:pt x="345" y="122"/>
                    <a:pt x="342" y="119"/>
                  </a:cubicBezTo>
                  <a:cubicBezTo>
                    <a:pt x="340" y="117"/>
                    <a:pt x="337" y="114"/>
                    <a:pt x="335" y="111"/>
                  </a:cubicBezTo>
                  <a:cubicBezTo>
                    <a:pt x="334" y="110"/>
                    <a:pt x="332" y="109"/>
                    <a:pt x="330" y="108"/>
                  </a:cubicBezTo>
                  <a:cubicBezTo>
                    <a:pt x="326" y="107"/>
                    <a:pt x="322" y="106"/>
                    <a:pt x="320" y="103"/>
                  </a:cubicBezTo>
                  <a:cubicBezTo>
                    <a:pt x="319" y="101"/>
                    <a:pt x="318" y="98"/>
                    <a:pt x="317" y="94"/>
                  </a:cubicBezTo>
                  <a:cubicBezTo>
                    <a:pt x="316" y="91"/>
                    <a:pt x="315" y="88"/>
                    <a:pt x="314" y="86"/>
                  </a:cubicBezTo>
                  <a:cubicBezTo>
                    <a:pt x="312" y="84"/>
                    <a:pt x="312" y="83"/>
                    <a:pt x="311" y="82"/>
                  </a:cubicBezTo>
                  <a:cubicBezTo>
                    <a:pt x="310" y="80"/>
                    <a:pt x="309" y="79"/>
                    <a:pt x="307" y="76"/>
                  </a:cubicBezTo>
                  <a:cubicBezTo>
                    <a:pt x="305" y="72"/>
                    <a:pt x="305" y="68"/>
                    <a:pt x="305" y="65"/>
                  </a:cubicBezTo>
                  <a:cubicBezTo>
                    <a:pt x="304" y="65"/>
                    <a:pt x="301" y="65"/>
                    <a:pt x="300" y="65"/>
                  </a:cubicBezTo>
                  <a:cubicBezTo>
                    <a:pt x="298" y="67"/>
                    <a:pt x="293" y="69"/>
                    <a:pt x="288" y="71"/>
                  </a:cubicBezTo>
                  <a:cubicBezTo>
                    <a:pt x="284" y="73"/>
                    <a:pt x="280" y="74"/>
                    <a:pt x="278" y="75"/>
                  </a:cubicBezTo>
                  <a:cubicBezTo>
                    <a:pt x="273" y="78"/>
                    <a:pt x="268" y="80"/>
                    <a:pt x="263" y="80"/>
                  </a:cubicBezTo>
                  <a:cubicBezTo>
                    <a:pt x="261" y="81"/>
                    <a:pt x="259" y="81"/>
                    <a:pt x="256" y="81"/>
                  </a:cubicBezTo>
                  <a:cubicBezTo>
                    <a:pt x="256" y="81"/>
                    <a:pt x="256" y="81"/>
                    <a:pt x="255" y="81"/>
                  </a:cubicBezTo>
                  <a:cubicBezTo>
                    <a:pt x="257" y="82"/>
                    <a:pt x="258" y="84"/>
                    <a:pt x="260" y="86"/>
                  </a:cubicBezTo>
                  <a:cubicBezTo>
                    <a:pt x="260" y="88"/>
                    <a:pt x="261" y="89"/>
                    <a:pt x="261" y="90"/>
                  </a:cubicBezTo>
                  <a:cubicBezTo>
                    <a:pt x="261" y="90"/>
                    <a:pt x="261" y="90"/>
                    <a:pt x="261" y="90"/>
                  </a:cubicBezTo>
                  <a:cubicBezTo>
                    <a:pt x="263" y="90"/>
                    <a:pt x="266" y="90"/>
                    <a:pt x="268" y="92"/>
                  </a:cubicBezTo>
                  <a:cubicBezTo>
                    <a:pt x="270" y="93"/>
                    <a:pt x="271" y="95"/>
                    <a:pt x="271" y="98"/>
                  </a:cubicBezTo>
                  <a:cubicBezTo>
                    <a:pt x="270" y="100"/>
                    <a:pt x="269" y="103"/>
                    <a:pt x="266" y="106"/>
                  </a:cubicBezTo>
                  <a:cubicBezTo>
                    <a:pt x="265" y="106"/>
                    <a:pt x="265" y="106"/>
                    <a:pt x="265" y="106"/>
                  </a:cubicBezTo>
                  <a:cubicBezTo>
                    <a:pt x="263" y="109"/>
                    <a:pt x="259" y="112"/>
                    <a:pt x="254" y="110"/>
                  </a:cubicBezTo>
                  <a:cubicBezTo>
                    <a:pt x="252" y="109"/>
                    <a:pt x="248" y="109"/>
                    <a:pt x="245" y="108"/>
                  </a:cubicBezTo>
                  <a:cubicBezTo>
                    <a:pt x="239" y="107"/>
                    <a:pt x="232" y="107"/>
                    <a:pt x="229" y="105"/>
                  </a:cubicBezTo>
                  <a:cubicBezTo>
                    <a:pt x="227" y="105"/>
                    <a:pt x="226" y="104"/>
                    <a:pt x="224" y="104"/>
                  </a:cubicBezTo>
                  <a:cubicBezTo>
                    <a:pt x="220" y="104"/>
                    <a:pt x="216" y="104"/>
                    <a:pt x="214" y="100"/>
                  </a:cubicBezTo>
                  <a:cubicBezTo>
                    <a:pt x="213" y="99"/>
                    <a:pt x="213" y="99"/>
                    <a:pt x="213" y="98"/>
                  </a:cubicBezTo>
                  <a:cubicBezTo>
                    <a:pt x="207" y="97"/>
                    <a:pt x="204" y="95"/>
                    <a:pt x="201" y="91"/>
                  </a:cubicBezTo>
                  <a:cubicBezTo>
                    <a:pt x="200" y="89"/>
                    <a:pt x="200" y="88"/>
                    <a:pt x="199" y="86"/>
                  </a:cubicBezTo>
                  <a:cubicBezTo>
                    <a:pt x="199" y="85"/>
                    <a:pt x="199" y="85"/>
                    <a:pt x="197" y="83"/>
                  </a:cubicBezTo>
                  <a:cubicBezTo>
                    <a:pt x="196" y="81"/>
                    <a:pt x="196" y="80"/>
                    <a:pt x="195" y="80"/>
                  </a:cubicBezTo>
                  <a:cubicBezTo>
                    <a:pt x="194" y="78"/>
                    <a:pt x="193" y="77"/>
                    <a:pt x="192" y="73"/>
                  </a:cubicBezTo>
                  <a:cubicBezTo>
                    <a:pt x="192" y="73"/>
                    <a:pt x="192" y="72"/>
                    <a:pt x="192" y="72"/>
                  </a:cubicBezTo>
                  <a:cubicBezTo>
                    <a:pt x="191" y="68"/>
                    <a:pt x="192" y="66"/>
                    <a:pt x="196" y="64"/>
                  </a:cubicBezTo>
                  <a:cubicBezTo>
                    <a:pt x="197" y="63"/>
                    <a:pt x="198" y="63"/>
                    <a:pt x="199" y="63"/>
                  </a:cubicBezTo>
                  <a:cubicBezTo>
                    <a:pt x="198" y="61"/>
                    <a:pt x="197" y="58"/>
                    <a:pt x="196" y="57"/>
                  </a:cubicBezTo>
                  <a:cubicBezTo>
                    <a:pt x="196" y="56"/>
                    <a:pt x="195" y="56"/>
                    <a:pt x="194" y="55"/>
                  </a:cubicBezTo>
                  <a:cubicBezTo>
                    <a:pt x="193" y="54"/>
                    <a:pt x="189" y="52"/>
                    <a:pt x="190" y="46"/>
                  </a:cubicBezTo>
                  <a:cubicBezTo>
                    <a:pt x="191" y="42"/>
                    <a:pt x="191" y="38"/>
                    <a:pt x="190" y="32"/>
                  </a:cubicBezTo>
                  <a:cubicBezTo>
                    <a:pt x="190" y="29"/>
                    <a:pt x="190" y="27"/>
                    <a:pt x="190" y="25"/>
                  </a:cubicBezTo>
                  <a:cubicBezTo>
                    <a:pt x="190" y="22"/>
                    <a:pt x="190" y="21"/>
                    <a:pt x="190" y="21"/>
                  </a:cubicBezTo>
                  <a:cubicBezTo>
                    <a:pt x="189" y="19"/>
                    <a:pt x="188" y="18"/>
                    <a:pt x="188" y="17"/>
                  </a:cubicBezTo>
                  <a:cubicBezTo>
                    <a:pt x="187" y="16"/>
                    <a:pt x="187" y="16"/>
                    <a:pt x="186" y="15"/>
                  </a:cubicBezTo>
                  <a:cubicBezTo>
                    <a:pt x="186" y="15"/>
                    <a:pt x="186" y="15"/>
                    <a:pt x="186" y="15"/>
                  </a:cubicBezTo>
                  <a:cubicBezTo>
                    <a:pt x="185" y="16"/>
                    <a:pt x="183" y="18"/>
                    <a:pt x="179" y="15"/>
                  </a:cubicBezTo>
                  <a:cubicBezTo>
                    <a:pt x="179" y="15"/>
                    <a:pt x="179" y="15"/>
                    <a:pt x="178" y="15"/>
                  </a:cubicBezTo>
                  <a:cubicBezTo>
                    <a:pt x="175" y="15"/>
                    <a:pt x="174" y="14"/>
                    <a:pt x="172" y="12"/>
                  </a:cubicBezTo>
                  <a:cubicBezTo>
                    <a:pt x="171" y="13"/>
                    <a:pt x="169" y="15"/>
                    <a:pt x="169" y="16"/>
                  </a:cubicBezTo>
                  <a:cubicBezTo>
                    <a:pt x="168" y="18"/>
                    <a:pt x="167" y="19"/>
                    <a:pt x="167" y="19"/>
                  </a:cubicBezTo>
                  <a:cubicBezTo>
                    <a:pt x="164" y="22"/>
                    <a:pt x="161" y="23"/>
                    <a:pt x="157" y="25"/>
                  </a:cubicBezTo>
                  <a:cubicBezTo>
                    <a:pt x="155" y="25"/>
                    <a:pt x="154" y="26"/>
                    <a:pt x="152" y="26"/>
                  </a:cubicBezTo>
                  <a:cubicBezTo>
                    <a:pt x="151" y="27"/>
                    <a:pt x="151" y="27"/>
                    <a:pt x="150" y="28"/>
                  </a:cubicBezTo>
                  <a:cubicBezTo>
                    <a:pt x="148" y="30"/>
                    <a:pt x="146" y="31"/>
                    <a:pt x="141" y="30"/>
                  </a:cubicBezTo>
                  <a:cubicBezTo>
                    <a:pt x="140" y="30"/>
                    <a:pt x="139" y="30"/>
                    <a:pt x="138" y="30"/>
                  </a:cubicBezTo>
                  <a:cubicBezTo>
                    <a:pt x="134" y="29"/>
                    <a:pt x="131" y="29"/>
                    <a:pt x="127" y="25"/>
                  </a:cubicBezTo>
                  <a:cubicBezTo>
                    <a:pt x="127" y="24"/>
                    <a:pt x="126" y="23"/>
                    <a:pt x="125" y="22"/>
                  </a:cubicBezTo>
                  <a:cubicBezTo>
                    <a:pt x="125" y="22"/>
                    <a:pt x="124" y="21"/>
                    <a:pt x="124" y="21"/>
                  </a:cubicBezTo>
                  <a:cubicBezTo>
                    <a:pt x="123" y="21"/>
                    <a:pt x="123" y="21"/>
                    <a:pt x="123" y="21"/>
                  </a:cubicBezTo>
                  <a:cubicBezTo>
                    <a:pt x="123" y="27"/>
                    <a:pt x="123" y="35"/>
                    <a:pt x="123" y="37"/>
                  </a:cubicBezTo>
                  <a:cubicBezTo>
                    <a:pt x="123" y="38"/>
                    <a:pt x="123" y="38"/>
                    <a:pt x="123" y="38"/>
                  </a:cubicBezTo>
                  <a:cubicBezTo>
                    <a:pt x="123" y="41"/>
                    <a:pt x="123" y="44"/>
                    <a:pt x="120" y="48"/>
                  </a:cubicBezTo>
                  <a:cubicBezTo>
                    <a:pt x="119" y="49"/>
                    <a:pt x="118" y="50"/>
                    <a:pt x="118" y="51"/>
                  </a:cubicBezTo>
                  <a:cubicBezTo>
                    <a:pt x="116" y="53"/>
                    <a:pt x="115" y="55"/>
                    <a:pt x="111" y="57"/>
                  </a:cubicBezTo>
                  <a:cubicBezTo>
                    <a:pt x="109" y="57"/>
                    <a:pt x="107" y="58"/>
                    <a:pt x="106" y="57"/>
                  </a:cubicBezTo>
                  <a:cubicBezTo>
                    <a:pt x="105" y="59"/>
                    <a:pt x="104" y="62"/>
                    <a:pt x="103" y="64"/>
                  </a:cubicBezTo>
                  <a:cubicBezTo>
                    <a:pt x="100" y="70"/>
                    <a:pt x="99" y="74"/>
                    <a:pt x="97" y="76"/>
                  </a:cubicBezTo>
                  <a:cubicBezTo>
                    <a:pt x="97" y="76"/>
                    <a:pt x="97" y="76"/>
                    <a:pt x="97" y="76"/>
                  </a:cubicBezTo>
                  <a:cubicBezTo>
                    <a:pt x="95" y="78"/>
                    <a:pt x="92" y="82"/>
                    <a:pt x="87" y="80"/>
                  </a:cubicBezTo>
                  <a:cubicBezTo>
                    <a:pt x="82" y="78"/>
                    <a:pt x="79" y="76"/>
                    <a:pt x="75" y="72"/>
                  </a:cubicBezTo>
                  <a:cubicBezTo>
                    <a:pt x="73" y="70"/>
                    <a:pt x="67" y="66"/>
                    <a:pt x="63" y="64"/>
                  </a:cubicBezTo>
                  <a:cubicBezTo>
                    <a:pt x="62" y="63"/>
                    <a:pt x="61" y="62"/>
                    <a:pt x="60" y="62"/>
                  </a:cubicBezTo>
                  <a:cubicBezTo>
                    <a:pt x="57" y="59"/>
                    <a:pt x="55" y="59"/>
                    <a:pt x="51" y="60"/>
                  </a:cubicBezTo>
                  <a:cubicBezTo>
                    <a:pt x="49" y="61"/>
                    <a:pt x="47" y="63"/>
                    <a:pt x="45" y="64"/>
                  </a:cubicBezTo>
                  <a:cubicBezTo>
                    <a:pt x="42" y="65"/>
                    <a:pt x="40" y="67"/>
                    <a:pt x="37" y="67"/>
                  </a:cubicBezTo>
                  <a:cubicBezTo>
                    <a:pt x="35" y="68"/>
                    <a:pt x="33" y="67"/>
                    <a:pt x="31" y="66"/>
                  </a:cubicBezTo>
                  <a:cubicBezTo>
                    <a:pt x="31" y="66"/>
                    <a:pt x="30" y="66"/>
                    <a:pt x="30" y="66"/>
                  </a:cubicBezTo>
                  <a:cubicBezTo>
                    <a:pt x="30" y="66"/>
                    <a:pt x="30" y="66"/>
                    <a:pt x="29" y="66"/>
                  </a:cubicBezTo>
                  <a:cubicBezTo>
                    <a:pt x="27" y="69"/>
                    <a:pt x="27" y="69"/>
                    <a:pt x="27" y="71"/>
                  </a:cubicBezTo>
                  <a:cubicBezTo>
                    <a:pt x="27" y="72"/>
                    <a:pt x="27" y="72"/>
                    <a:pt x="27" y="73"/>
                  </a:cubicBezTo>
                  <a:cubicBezTo>
                    <a:pt x="27" y="74"/>
                    <a:pt x="28" y="76"/>
                    <a:pt x="28" y="78"/>
                  </a:cubicBezTo>
                  <a:cubicBezTo>
                    <a:pt x="29" y="81"/>
                    <a:pt x="30" y="85"/>
                    <a:pt x="27" y="88"/>
                  </a:cubicBezTo>
                  <a:cubicBezTo>
                    <a:pt x="26" y="89"/>
                    <a:pt x="24" y="92"/>
                    <a:pt x="20" y="92"/>
                  </a:cubicBezTo>
                  <a:cubicBezTo>
                    <a:pt x="19" y="92"/>
                    <a:pt x="17" y="91"/>
                    <a:pt x="15" y="89"/>
                  </a:cubicBezTo>
                  <a:cubicBezTo>
                    <a:pt x="14" y="87"/>
                    <a:pt x="14" y="86"/>
                    <a:pt x="13" y="85"/>
                  </a:cubicBezTo>
                  <a:cubicBezTo>
                    <a:pt x="13" y="85"/>
                    <a:pt x="13" y="85"/>
                    <a:pt x="13" y="84"/>
                  </a:cubicBezTo>
                  <a:cubicBezTo>
                    <a:pt x="13" y="84"/>
                    <a:pt x="13" y="84"/>
                    <a:pt x="13" y="84"/>
                  </a:cubicBezTo>
                  <a:cubicBezTo>
                    <a:pt x="11" y="84"/>
                    <a:pt x="9" y="84"/>
                    <a:pt x="7" y="84"/>
                  </a:cubicBezTo>
                  <a:cubicBezTo>
                    <a:pt x="7" y="84"/>
                    <a:pt x="7" y="84"/>
                    <a:pt x="7" y="84"/>
                  </a:cubicBezTo>
                  <a:cubicBezTo>
                    <a:pt x="7" y="91"/>
                    <a:pt x="4" y="96"/>
                    <a:pt x="3" y="99"/>
                  </a:cubicBezTo>
                  <a:cubicBezTo>
                    <a:pt x="2" y="100"/>
                    <a:pt x="2" y="101"/>
                    <a:pt x="2" y="101"/>
                  </a:cubicBezTo>
                  <a:cubicBezTo>
                    <a:pt x="1" y="103"/>
                    <a:pt x="1" y="104"/>
                    <a:pt x="0" y="105"/>
                  </a:cubicBezTo>
                  <a:cubicBezTo>
                    <a:pt x="0" y="105"/>
                    <a:pt x="0" y="105"/>
                    <a:pt x="0" y="105"/>
                  </a:cubicBezTo>
                  <a:cubicBezTo>
                    <a:pt x="0" y="105"/>
                    <a:pt x="0" y="106"/>
                    <a:pt x="0" y="107"/>
                  </a:cubicBezTo>
                  <a:cubicBezTo>
                    <a:pt x="1" y="110"/>
                    <a:pt x="2" y="112"/>
                    <a:pt x="2" y="113"/>
                  </a:cubicBezTo>
                  <a:cubicBezTo>
                    <a:pt x="2" y="115"/>
                    <a:pt x="2" y="116"/>
                    <a:pt x="3" y="117"/>
                  </a:cubicBezTo>
                  <a:cubicBezTo>
                    <a:pt x="3" y="118"/>
                    <a:pt x="3" y="118"/>
                    <a:pt x="3" y="119"/>
                  </a:cubicBezTo>
                  <a:cubicBezTo>
                    <a:pt x="3" y="119"/>
                    <a:pt x="4" y="119"/>
                    <a:pt x="4" y="119"/>
                  </a:cubicBezTo>
                  <a:cubicBezTo>
                    <a:pt x="5" y="119"/>
                    <a:pt x="5" y="120"/>
                    <a:pt x="6" y="120"/>
                  </a:cubicBezTo>
                  <a:cubicBezTo>
                    <a:pt x="8" y="121"/>
                    <a:pt x="9" y="121"/>
                    <a:pt x="10" y="121"/>
                  </a:cubicBezTo>
                  <a:cubicBezTo>
                    <a:pt x="13" y="122"/>
                    <a:pt x="16" y="123"/>
                    <a:pt x="18" y="128"/>
                  </a:cubicBezTo>
                  <a:cubicBezTo>
                    <a:pt x="20" y="132"/>
                    <a:pt x="22" y="135"/>
                    <a:pt x="25" y="137"/>
                  </a:cubicBezTo>
                  <a:cubicBezTo>
                    <a:pt x="25" y="138"/>
                    <a:pt x="25" y="138"/>
                    <a:pt x="25" y="138"/>
                  </a:cubicBezTo>
                  <a:cubicBezTo>
                    <a:pt x="26" y="137"/>
                    <a:pt x="28" y="136"/>
                    <a:pt x="29" y="134"/>
                  </a:cubicBezTo>
                  <a:cubicBezTo>
                    <a:pt x="32" y="131"/>
                    <a:pt x="35" y="127"/>
                    <a:pt x="40" y="125"/>
                  </a:cubicBezTo>
                  <a:cubicBezTo>
                    <a:pt x="47" y="122"/>
                    <a:pt x="51" y="121"/>
                    <a:pt x="56" y="123"/>
                  </a:cubicBezTo>
                  <a:cubicBezTo>
                    <a:pt x="57" y="123"/>
                    <a:pt x="57" y="123"/>
                    <a:pt x="58" y="123"/>
                  </a:cubicBezTo>
                  <a:cubicBezTo>
                    <a:pt x="60" y="124"/>
                    <a:pt x="61" y="124"/>
                    <a:pt x="63" y="124"/>
                  </a:cubicBezTo>
                  <a:cubicBezTo>
                    <a:pt x="64" y="123"/>
                    <a:pt x="64" y="123"/>
                    <a:pt x="64" y="123"/>
                  </a:cubicBezTo>
                  <a:cubicBezTo>
                    <a:pt x="67" y="122"/>
                    <a:pt x="71" y="121"/>
                    <a:pt x="74" y="123"/>
                  </a:cubicBezTo>
                  <a:cubicBezTo>
                    <a:pt x="75" y="124"/>
                    <a:pt x="76" y="126"/>
                    <a:pt x="77" y="129"/>
                  </a:cubicBezTo>
                  <a:cubicBezTo>
                    <a:pt x="77" y="134"/>
                    <a:pt x="77" y="135"/>
                    <a:pt x="73" y="141"/>
                  </a:cubicBezTo>
                  <a:cubicBezTo>
                    <a:pt x="70" y="146"/>
                    <a:pt x="61" y="158"/>
                    <a:pt x="57" y="162"/>
                  </a:cubicBezTo>
                  <a:cubicBezTo>
                    <a:pt x="56" y="164"/>
                    <a:pt x="54" y="165"/>
                    <a:pt x="52" y="166"/>
                  </a:cubicBezTo>
                  <a:cubicBezTo>
                    <a:pt x="52" y="166"/>
                    <a:pt x="52" y="166"/>
                    <a:pt x="52" y="166"/>
                  </a:cubicBezTo>
                  <a:cubicBezTo>
                    <a:pt x="52" y="167"/>
                    <a:pt x="53" y="167"/>
                    <a:pt x="53" y="167"/>
                  </a:cubicBezTo>
                  <a:cubicBezTo>
                    <a:pt x="53" y="167"/>
                    <a:pt x="53" y="167"/>
                    <a:pt x="53" y="167"/>
                  </a:cubicBezTo>
                  <a:cubicBezTo>
                    <a:pt x="54" y="167"/>
                    <a:pt x="55" y="167"/>
                    <a:pt x="57" y="168"/>
                  </a:cubicBezTo>
                  <a:cubicBezTo>
                    <a:pt x="64" y="169"/>
                    <a:pt x="66" y="170"/>
                    <a:pt x="70" y="175"/>
                  </a:cubicBezTo>
                  <a:cubicBezTo>
                    <a:pt x="72" y="179"/>
                    <a:pt x="73" y="179"/>
                    <a:pt x="79" y="182"/>
                  </a:cubicBezTo>
                  <a:cubicBezTo>
                    <a:pt x="81" y="183"/>
                    <a:pt x="81" y="183"/>
                    <a:pt x="81" y="183"/>
                  </a:cubicBezTo>
                  <a:cubicBezTo>
                    <a:pt x="83" y="185"/>
                    <a:pt x="85" y="185"/>
                    <a:pt x="86" y="185"/>
                  </a:cubicBezTo>
                  <a:cubicBezTo>
                    <a:pt x="89" y="186"/>
                    <a:pt x="91" y="188"/>
                    <a:pt x="92" y="192"/>
                  </a:cubicBezTo>
                  <a:cubicBezTo>
                    <a:pt x="92" y="194"/>
                    <a:pt x="92" y="196"/>
                    <a:pt x="92" y="197"/>
                  </a:cubicBezTo>
                  <a:cubicBezTo>
                    <a:pt x="92" y="199"/>
                    <a:pt x="92" y="199"/>
                    <a:pt x="93" y="201"/>
                  </a:cubicBezTo>
                  <a:cubicBezTo>
                    <a:pt x="93" y="202"/>
                    <a:pt x="94" y="202"/>
                    <a:pt x="94" y="202"/>
                  </a:cubicBezTo>
                  <a:cubicBezTo>
                    <a:pt x="96" y="203"/>
                    <a:pt x="99" y="204"/>
                    <a:pt x="98" y="209"/>
                  </a:cubicBezTo>
                  <a:cubicBezTo>
                    <a:pt x="98" y="211"/>
                    <a:pt x="98" y="212"/>
                    <a:pt x="97" y="213"/>
                  </a:cubicBezTo>
                  <a:cubicBezTo>
                    <a:pt x="97" y="214"/>
                    <a:pt x="97" y="214"/>
                    <a:pt x="97" y="214"/>
                  </a:cubicBezTo>
                  <a:cubicBezTo>
                    <a:pt x="100" y="212"/>
                    <a:pt x="103" y="213"/>
                    <a:pt x="106" y="216"/>
                  </a:cubicBezTo>
                  <a:cubicBezTo>
                    <a:pt x="109" y="219"/>
                    <a:pt x="110" y="222"/>
                    <a:pt x="110" y="224"/>
                  </a:cubicBezTo>
                  <a:cubicBezTo>
                    <a:pt x="110" y="224"/>
                    <a:pt x="110" y="224"/>
                    <a:pt x="110" y="224"/>
                  </a:cubicBezTo>
                  <a:cubicBezTo>
                    <a:pt x="110" y="224"/>
                    <a:pt x="110" y="224"/>
                    <a:pt x="111" y="224"/>
                  </a:cubicBezTo>
                  <a:cubicBezTo>
                    <a:pt x="113" y="226"/>
                    <a:pt x="113" y="226"/>
                    <a:pt x="115" y="226"/>
                  </a:cubicBezTo>
                  <a:cubicBezTo>
                    <a:pt x="115" y="226"/>
                    <a:pt x="117" y="226"/>
                    <a:pt x="118" y="226"/>
                  </a:cubicBezTo>
                  <a:cubicBezTo>
                    <a:pt x="119" y="226"/>
                    <a:pt x="120" y="226"/>
                    <a:pt x="120" y="226"/>
                  </a:cubicBezTo>
                  <a:cubicBezTo>
                    <a:pt x="123" y="225"/>
                    <a:pt x="124" y="226"/>
                    <a:pt x="125" y="228"/>
                  </a:cubicBezTo>
                  <a:cubicBezTo>
                    <a:pt x="126" y="228"/>
                    <a:pt x="126" y="229"/>
                    <a:pt x="127" y="229"/>
                  </a:cubicBezTo>
                  <a:cubicBezTo>
                    <a:pt x="129" y="232"/>
                    <a:pt x="129" y="234"/>
                    <a:pt x="129" y="235"/>
                  </a:cubicBezTo>
                  <a:cubicBezTo>
                    <a:pt x="129" y="235"/>
                    <a:pt x="129" y="235"/>
                    <a:pt x="129" y="235"/>
                  </a:cubicBezTo>
                  <a:cubicBezTo>
                    <a:pt x="129" y="236"/>
                    <a:pt x="130" y="236"/>
                    <a:pt x="131" y="237"/>
                  </a:cubicBezTo>
                  <a:cubicBezTo>
                    <a:pt x="135" y="240"/>
                    <a:pt x="138" y="242"/>
                    <a:pt x="141" y="244"/>
                  </a:cubicBezTo>
                  <a:cubicBezTo>
                    <a:pt x="141" y="245"/>
                    <a:pt x="142" y="245"/>
                    <a:pt x="143" y="246"/>
                  </a:cubicBezTo>
                  <a:cubicBezTo>
                    <a:pt x="143" y="246"/>
                    <a:pt x="144" y="246"/>
                    <a:pt x="144" y="247"/>
                  </a:cubicBezTo>
                  <a:cubicBezTo>
                    <a:pt x="144" y="247"/>
                    <a:pt x="145" y="247"/>
                    <a:pt x="145" y="247"/>
                  </a:cubicBezTo>
                  <a:cubicBezTo>
                    <a:pt x="145" y="247"/>
                    <a:pt x="146" y="247"/>
                    <a:pt x="148" y="247"/>
                  </a:cubicBezTo>
                  <a:cubicBezTo>
                    <a:pt x="149" y="247"/>
                    <a:pt x="150" y="246"/>
                    <a:pt x="150" y="246"/>
                  </a:cubicBezTo>
                  <a:cubicBezTo>
                    <a:pt x="156" y="246"/>
                    <a:pt x="157" y="247"/>
                    <a:pt x="160" y="252"/>
                  </a:cubicBezTo>
                  <a:cubicBezTo>
                    <a:pt x="161" y="254"/>
                    <a:pt x="162" y="256"/>
                    <a:pt x="162" y="257"/>
                  </a:cubicBezTo>
                  <a:cubicBezTo>
                    <a:pt x="162" y="257"/>
                    <a:pt x="162" y="258"/>
                    <a:pt x="162" y="258"/>
                  </a:cubicBezTo>
                  <a:cubicBezTo>
                    <a:pt x="163" y="258"/>
                    <a:pt x="163" y="258"/>
                    <a:pt x="164" y="258"/>
                  </a:cubicBezTo>
                  <a:cubicBezTo>
                    <a:pt x="166" y="258"/>
                    <a:pt x="167" y="258"/>
                    <a:pt x="168" y="258"/>
                  </a:cubicBezTo>
                  <a:cubicBezTo>
                    <a:pt x="170" y="257"/>
                    <a:pt x="172" y="257"/>
                    <a:pt x="176" y="259"/>
                  </a:cubicBezTo>
                  <a:cubicBezTo>
                    <a:pt x="176" y="260"/>
                    <a:pt x="177" y="260"/>
                    <a:pt x="179" y="261"/>
                  </a:cubicBezTo>
                  <a:cubicBezTo>
                    <a:pt x="182" y="263"/>
                    <a:pt x="188" y="266"/>
                    <a:pt x="187" y="272"/>
                  </a:cubicBezTo>
                  <a:cubicBezTo>
                    <a:pt x="187" y="274"/>
                    <a:pt x="186" y="275"/>
                    <a:pt x="186" y="276"/>
                  </a:cubicBezTo>
                  <a:cubicBezTo>
                    <a:pt x="186" y="277"/>
                    <a:pt x="186" y="277"/>
                    <a:pt x="186" y="277"/>
                  </a:cubicBezTo>
                  <a:cubicBezTo>
                    <a:pt x="188" y="278"/>
                    <a:pt x="191" y="279"/>
                    <a:pt x="193" y="283"/>
                  </a:cubicBezTo>
                  <a:cubicBezTo>
                    <a:pt x="194" y="286"/>
                    <a:pt x="194" y="289"/>
                    <a:pt x="194" y="291"/>
                  </a:cubicBezTo>
                  <a:cubicBezTo>
                    <a:pt x="194" y="292"/>
                    <a:pt x="193" y="293"/>
                    <a:pt x="194" y="294"/>
                  </a:cubicBezTo>
                  <a:cubicBezTo>
                    <a:pt x="194" y="296"/>
                    <a:pt x="195" y="297"/>
                    <a:pt x="198" y="301"/>
                  </a:cubicBezTo>
                  <a:cubicBezTo>
                    <a:pt x="198" y="301"/>
                    <a:pt x="198" y="301"/>
                    <a:pt x="198" y="301"/>
                  </a:cubicBezTo>
                  <a:cubicBezTo>
                    <a:pt x="199" y="302"/>
                    <a:pt x="200" y="303"/>
                    <a:pt x="201" y="304"/>
                  </a:cubicBezTo>
                  <a:cubicBezTo>
                    <a:pt x="203" y="307"/>
                    <a:pt x="206" y="310"/>
                    <a:pt x="206" y="315"/>
                  </a:cubicBezTo>
                  <a:cubicBezTo>
                    <a:pt x="207" y="316"/>
                    <a:pt x="207" y="317"/>
                    <a:pt x="207" y="317"/>
                  </a:cubicBezTo>
                  <a:cubicBezTo>
                    <a:pt x="209" y="319"/>
                    <a:pt x="210" y="322"/>
                    <a:pt x="208" y="327"/>
                  </a:cubicBezTo>
                  <a:cubicBezTo>
                    <a:pt x="207" y="331"/>
                    <a:pt x="204" y="335"/>
                    <a:pt x="202" y="338"/>
                  </a:cubicBezTo>
                  <a:cubicBezTo>
                    <a:pt x="201" y="340"/>
                    <a:pt x="199" y="342"/>
                    <a:pt x="199" y="344"/>
                  </a:cubicBezTo>
                  <a:cubicBezTo>
                    <a:pt x="198" y="345"/>
                    <a:pt x="198" y="346"/>
                    <a:pt x="198" y="347"/>
                  </a:cubicBezTo>
                  <a:cubicBezTo>
                    <a:pt x="197" y="349"/>
                    <a:pt x="196" y="350"/>
                    <a:pt x="197" y="354"/>
                  </a:cubicBezTo>
                  <a:cubicBezTo>
                    <a:pt x="197" y="355"/>
                    <a:pt x="197" y="357"/>
                    <a:pt x="197" y="358"/>
                  </a:cubicBezTo>
                  <a:cubicBezTo>
                    <a:pt x="197" y="361"/>
                    <a:pt x="197" y="361"/>
                    <a:pt x="199" y="362"/>
                  </a:cubicBezTo>
                  <a:cubicBezTo>
                    <a:pt x="201" y="362"/>
                    <a:pt x="203" y="362"/>
                    <a:pt x="204" y="362"/>
                  </a:cubicBezTo>
                  <a:cubicBezTo>
                    <a:pt x="208" y="362"/>
                    <a:pt x="213" y="362"/>
                    <a:pt x="216" y="365"/>
                  </a:cubicBezTo>
                  <a:cubicBezTo>
                    <a:pt x="217" y="366"/>
                    <a:pt x="218" y="366"/>
                    <a:pt x="220" y="367"/>
                  </a:cubicBezTo>
                  <a:cubicBezTo>
                    <a:pt x="222" y="367"/>
                    <a:pt x="225" y="367"/>
                    <a:pt x="227" y="369"/>
                  </a:cubicBezTo>
                  <a:cubicBezTo>
                    <a:pt x="227" y="369"/>
                    <a:pt x="227" y="369"/>
                    <a:pt x="227" y="369"/>
                  </a:cubicBezTo>
                  <a:cubicBezTo>
                    <a:pt x="230" y="371"/>
                    <a:pt x="232" y="373"/>
                    <a:pt x="233" y="377"/>
                  </a:cubicBezTo>
                  <a:cubicBezTo>
                    <a:pt x="233" y="377"/>
                    <a:pt x="233" y="377"/>
                    <a:pt x="233" y="377"/>
                  </a:cubicBezTo>
                  <a:cubicBezTo>
                    <a:pt x="234" y="378"/>
                    <a:pt x="236" y="378"/>
                    <a:pt x="238" y="380"/>
                  </a:cubicBezTo>
                  <a:cubicBezTo>
                    <a:pt x="240" y="382"/>
                    <a:pt x="241" y="382"/>
                    <a:pt x="243" y="383"/>
                  </a:cubicBezTo>
                  <a:cubicBezTo>
                    <a:pt x="245" y="384"/>
                    <a:pt x="249" y="385"/>
                    <a:pt x="248" y="390"/>
                  </a:cubicBezTo>
                  <a:cubicBezTo>
                    <a:pt x="248" y="391"/>
                    <a:pt x="248" y="392"/>
                    <a:pt x="248" y="393"/>
                  </a:cubicBezTo>
                  <a:cubicBezTo>
                    <a:pt x="248" y="395"/>
                    <a:pt x="248" y="396"/>
                    <a:pt x="248" y="397"/>
                  </a:cubicBezTo>
                  <a:cubicBezTo>
                    <a:pt x="248" y="398"/>
                    <a:pt x="248" y="398"/>
                    <a:pt x="248" y="398"/>
                  </a:cubicBezTo>
                  <a:cubicBezTo>
                    <a:pt x="250" y="399"/>
                    <a:pt x="252" y="400"/>
                    <a:pt x="254" y="404"/>
                  </a:cubicBezTo>
                  <a:cubicBezTo>
                    <a:pt x="255" y="407"/>
                    <a:pt x="255" y="409"/>
                    <a:pt x="254" y="411"/>
                  </a:cubicBezTo>
                  <a:cubicBezTo>
                    <a:pt x="254" y="411"/>
                    <a:pt x="254" y="411"/>
                    <a:pt x="254" y="411"/>
                  </a:cubicBezTo>
                  <a:cubicBezTo>
                    <a:pt x="254" y="411"/>
                    <a:pt x="254" y="412"/>
                    <a:pt x="255" y="412"/>
                  </a:cubicBezTo>
                  <a:cubicBezTo>
                    <a:pt x="255" y="414"/>
                    <a:pt x="256" y="415"/>
                    <a:pt x="257" y="415"/>
                  </a:cubicBezTo>
                  <a:cubicBezTo>
                    <a:pt x="258" y="417"/>
                    <a:pt x="259" y="419"/>
                    <a:pt x="259" y="422"/>
                  </a:cubicBezTo>
                  <a:cubicBezTo>
                    <a:pt x="258" y="425"/>
                    <a:pt x="256" y="427"/>
                    <a:pt x="253" y="430"/>
                  </a:cubicBezTo>
                  <a:cubicBezTo>
                    <a:pt x="252" y="431"/>
                    <a:pt x="252" y="431"/>
                    <a:pt x="251" y="432"/>
                  </a:cubicBezTo>
                  <a:cubicBezTo>
                    <a:pt x="249" y="435"/>
                    <a:pt x="246" y="438"/>
                    <a:pt x="244" y="440"/>
                  </a:cubicBezTo>
                  <a:cubicBezTo>
                    <a:pt x="243" y="442"/>
                    <a:pt x="242" y="443"/>
                    <a:pt x="241" y="444"/>
                  </a:cubicBezTo>
                  <a:cubicBezTo>
                    <a:pt x="239" y="446"/>
                    <a:pt x="236" y="446"/>
                    <a:pt x="235" y="446"/>
                  </a:cubicBezTo>
                  <a:cubicBezTo>
                    <a:pt x="235" y="446"/>
                    <a:pt x="235" y="446"/>
                    <a:pt x="234" y="446"/>
                  </a:cubicBezTo>
                  <a:cubicBezTo>
                    <a:pt x="234" y="447"/>
                    <a:pt x="234" y="447"/>
                    <a:pt x="234" y="448"/>
                  </a:cubicBezTo>
                  <a:cubicBezTo>
                    <a:pt x="233" y="451"/>
                    <a:pt x="233" y="453"/>
                    <a:pt x="233" y="455"/>
                  </a:cubicBezTo>
                  <a:cubicBezTo>
                    <a:pt x="233" y="456"/>
                    <a:pt x="232" y="457"/>
                    <a:pt x="232" y="460"/>
                  </a:cubicBezTo>
                  <a:cubicBezTo>
                    <a:pt x="232" y="464"/>
                    <a:pt x="230" y="466"/>
                    <a:pt x="229" y="467"/>
                  </a:cubicBezTo>
                  <a:cubicBezTo>
                    <a:pt x="229" y="467"/>
                    <a:pt x="229" y="467"/>
                    <a:pt x="229" y="467"/>
                  </a:cubicBezTo>
                  <a:cubicBezTo>
                    <a:pt x="230" y="470"/>
                    <a:pt x="231" y="471"/>
                    <a:pt x="233" y="473"/>
                  </a:cubicBezTo>
                  <a:cubicBezTo>
                    <a:pt x="233" y="473"/>
                    <a:pt x="234" y="474"/>
                    <a:pt x="235" y="475"/>
                  </a:cubicBezTo>
                  <a:cubicBezTo>
                    <a:pt x="238" y="478"/>
                    <a:pt x="238" y="482"/>
                    <a:pt x="236" y="487"/>
                  </a:cubicBezTo>
                  <a:cubicBezTo>
                    <a:pt x="236" y="487"/>
                    <a:pt x="237" y="489"/>
                    <a:pt x="238" y="490"/>
                  </a:cubicBezTo>
                  <a:cubicBezTo>
                    <a:pt x="238" y="490"/>
                    <a:pt x="238" y="490"/>
                    <a:pt x="238" y="490"/>
                  </a:cubicBezTo>
                  <a:cubicBezTo>
                    <a:pt x="238" y="490"/>
                    <a:pt x="240" y="491"/>
                    <a:pt x="240" y="492"/>
                  </a:cubicBezTo>
                  <a:cubicBezTo>
                    <a:pt x="243" y="494"/>
                    <a:pt x="246" y="496"/>
                    <a:pt x="248" y="500"/>
                  </a:cubicBezTo>
                  <a:cubicBezTo>
                    <a:pt x="248" y="501"/>
                    <a:pt x="248" y="501"/>
                    <a:pt x="249" y="502"/>
                  </a:cubicBezTo>
                  <a:cubicBezTo>
                    <a:pt x="250" y="505"/>
                    <a:pt x="252" y="508"/>
                    <a:pt x="252" y="513"/>
                  </a:cubicBezTo>
                  <a:cubicBezTo>
                    <a:pt x="252" y="517"/>
                    <a:pt x="252" y="518"/>
                    <a:pt x="252" y="520"/>
                  </a:cubicBezTo>
                  <a:cubicBezTo>
                    <a:pt x="252" y="521"/>
                    <a:pt x="252" y="522"/>
                    <a:pt x="252" y="524"/>
                  </a:cubicBezTo>
                  <a:cubicBezTo>
                    <a:pt x="252" y="525"/>
                    <a:pt x="252" y="526"/>
                    <a:pt x="252" y="527"/>
                  </a:cubicBezTo>
                  <a:cubicBezTo>
                    <a:pt x="252" y="530"/>
                    <a:pt x="252" y="530"/>
                    <a:pt x="254" y="531"/>
                  </a:cubicBezTo>
                  <a:cubicBezTo>
                    <a:pt x="255" y="532"/>
                    <a:pt x="256" y="532"/>
                    <a:pt x="257" y="532"/>
                  </a:cubicBezTo>
                  <a:cubicBezTo>
                    <a:pt x="259" y="532"/>
                    <a:pt x="262" y="533"/>
                    <a:pt x="264" y="535"/>
                  </a:cubicBezTo>
                  <a:cubicBezTo>
                    <a:pt x="268" y="538"/>
                    <a:pt x="268" y="541"/>
                    <a:pt x="267" y="544"/>
                  </a:cubicBezTo>
                  <a:cubicBezTo>
                    <a:pt x="266" y="545"/>
                    <a:pt x="266" y="545"/>
                    <a:pt x="266" y="546"/>
                  </a:cubicBezTo>
                  <a:cubicBezTo>
                    <a:pt x="266" y="550"/>
                    <a:pt x="264" y="553"/>
                    <a:pt x="263" y="556"/>
                  </a:cubicBezTo>
                  <a:cubicBezTo>
                    <a:pt x="262" y="558"/>
                    <a:pt x="262" y="559"/>
                    <a:pt x="261" y="560"/>
                  </a:cubicBezTo>
                  <a:cubicBezTo>
                    <a:pt x="261" y="562"/>
                    <a:pt x="260" y="564"/>
                    <a:pt x="258" y="565"/>
                  </a:cubicBezTo>
                  <a:cubicBezTo>
                    <a:pt x="260" y="566"/>
                    <a:pt x="261" y="567"/>
                    <a:pt x="261" y="567"/>
                  </a:cubicBezTo>
                  <a:cubicBezTo>
                    <a:pt x="261" y="567"/>
                    <a:pt x="261" y="567"/>
                    <a:pt x="261" y="567"/>
                  </a:cubicBezTo>
                  <a:cubicBezTo>
                    <a:pt x="264" y="569"/>
                    <a:pt x="267" y="571"/>
                    <a:pt x="269" y="571"/>
                  </a:cubicBezTo>
                  <a:cubicBezTo>
                    <a:pt x="269" y="571"/>
                    <a:pt x="269" y="571"/>
                    <a:pt x="269" y="571"/>
                  </a:cubicBezTo>
                  <a:cubicBezTo>
                    <a:pt x="271" y="571"/>
                    <a:pt x="277" y="571"/>
                    <a:pt x="279" y="576"/>
                  </a:cubicBezTo>
                  <a:cubicBezTo>
                    <a:pt x="280" y="578"/>
                    <a:pt x="280" y="578"/>
                    <a:pt x="282" y="579"/>
                  </a:cubicBezTo>
                  <a:cubicBezTo>
                    <a:pt x="282" y="579"/>
                    <a:pt x="282" y="579"/>
                    <a:pt x="282" y="579"/>
                  </a:cubicBezTo>
                  <a:cubicBezTo>
                    <a:pt x="283" y="580"/>
                    <a:pt x="284" y="581"/>
                    <a:pt x="285" y="582"/>
                  </a:cubicBezTo>
                  <a:cubicBezTo>
                    <a:pt x="285" y="585"/>
                    <a:pt x="283" y="587"/>
                    <a:pt x="281" y="588"/>
                  </a:cubicBezTo>
                  <a:cubicBezTo>
                    <a:pt x="281" y="589"/>
                    <a:pt x="280" y="589"/>
                    <a:pt x="280" y="589"/>
                  </a:cubicBezTo>
                  <a:cubicBezTo>
                    <a:pt x="280" y="589"/>
                    <a:pt x="279" y="590"/>
                    <a:pt x="279" y="590"/>
                  </a:cubicBezTo>
                  <a:cubicBezTo>
                    <a:pt x="278" y="591"/>
                    <a:pt x="278" y="592"/>
                    <a:pt x="278" y="593"/>
                  </a:cubicBezTo>
                  <a:cubicBezTo>
                    <a:pt x="278" y="593"/>
                    <a:pt x="279" y="594"/>
                    <a:pt x="279" y="595"/>
                  </a:cubicBezTo>
                  <a:cubicBezTo>
                    <a:pt x="280" y="598"/>
                    <a:pt x="282" y="603"/>
                    <a:pt x="278" y="607"/>
                  </a:cubicBezTo>
                  <a:cubicBezTo>
                    <a:pt x="275" y="610"/>
                    <a:pt x="271" y="611"/>
                    <a:pt x="266" y="614"/>
                  </a:cubicBezTo>
                  <a:cubicBezTo>
                    <a:pt x="264" y="615"/>
                    <a:pt x="262" y="615"/>
                    <a:pt x="261" y="615"/>
                  </a:cubicBezTo>
                  <a:cubicBezTo>
                    <a:pt x="261" y="615"/>
                    <a:pt x="260" y="615"/>
                    <a:pt x="260" y="615"/>
                  </a:cubicBezTo>
                  <a:cubicBezTo>
                    <a:pt x="260" y="615"/>
                    <a:pt x="260" y="616"/>
                    <a:pt x="260" y="616"/>
                  </a:cubicBezTo>
                  <a:cubicBezTo>
                    <a:pt x="260" y="616"/>
                    <a:pt x="260" y="617"/>
                    <a:pt x="260" y="617"/>
                  </a:cubicBezTo>
                  <a:cubicBezTo>
                    <a:pt x="260" y="617"/>
                    <a:pt x="261" y="617"/>
                    <a:pt x="261" y="617"/>
                  </a:cubicBezTo>
                  <a:cubicBezTo>
                    <a:pt x="262" y="618"/>
                    <a:pt x="263" y="618"/>
                    <a:pt x="264" y="619"/>
                  </a:cubicBezTo>
                  <a:cubicBezTo>
                    <a:pt x="265" y="620"/>
                    <a:pt x="265" y="620"/>
                    <a:pt x="265" y="620"/>
                  </a:cubicBezTo>
                  <a:cubicBezTo>
                    <a:pt x="265" y="620"/>
                    <a:pt x="265" y="620"/>
                    <a:pt x="266" y="619"/>
                  </a:cubicBezTo>
                  <a:cubicBezTo>
                    <a:pt x="266" y="618"/>
                    <a:pt x="269" y="614"/>
                    <a:pt x="274" y="617"/>
                  </a:cubicBezTo>
                  <a:cubicBezTo>
                    <a:pt x="276" y="617"/>
                    <a:pt x="278" y="618"/>
                    <a:pt x="279" y="619"/>
                  </a:cubicBezTo>
                  <a:cubicBezTo>
                    <a:pt x="280" y="620"/>
                    <a:pt x="281" y="620"/>
                    <a:pt x="282" y="620"/>
                  </a:cubicBezTo>
                  <a:cubicBezTo>
                    <a:pt x="282" y="620"/>
                    <a:pt x="283" y="620"/>
                    <a:pt x="284" y="620"/>
                  </a:cubicBezTo>
                  <a:cubicBezTo>
                    <a:pt x="286" y="620"/>
                    <a:pt x="288" y="619"/>
                    <a:pt x="291" y="621"/>
                  </a:cubicBezTo>
                  <a:cubicBezTo>
                    <a:pt x="293" y="623"/>
                    <a:pt x="293" y="627"/>
                    <a:pt x="293" y="628"/>
                  </a:cubicBezTo>
                  <a:cubicBezTo>
                    <a:pt x="293" y="630"/>
                    <a:pt x="294" y="631"/>
                    <a:pt x="295" y="633"/>
                  </a:cubicBezTo>
                  <a:cubicBezTo>
                    <a:pt x="296" y="636"/>
                    <a:pt x="297" y="640"/>
                    <a:pt x="295" y="644"/>
                  </a:cubicBezTo>
                  <a:cubicBezTo>
                    <a:pt x="294" y="644"/>
                    <a:pt x="294" y="645"/>
                    <a:pt x="294" y="645"/>
                  </a:cubicBezTo>
                  <a:cubicBezTo>
                    <a:pt x="293" y="649"/>
                    <a:pt x="291" y="650"/>
                    <a:pt x="286" y="651"/>
                  </a:cubicBezTo>
                  <a:cubicBezTo>
                    <a:pt x="282" y="653"/>
                    <a:pt x="280" y="652"/>
                    <a:pt x="278" y="651"/>
                  </a:cubicBezTo>
                  <a:cubicBezTo>
                    <a:pt x="278" y="651"/>
                    <a:pt x="278" y="651"/>
                    <a:pt x="278" y="651"/>
                  </a:cubicBezTo>
                  <a:cubicBezTo>
                    <a:pt x="278" y="652"/>
                    <a:pt x="277" y="652"/>
                    <a:pt x="276" y="653"/>
                  </a:cubicBezTo>
                  <a:cubicBezTo>
                    <a:pt x="274" y="657"/>
                    <a:pt x="272" y="660"/>
                    <a:pt x="270" y="663"/>
                  </a:cubicBezTo>
                  <a:cubicBezTo>
                    <a:pt x="269" y="665"/>
                    <a:pt x="268" y="667"/>
                    <a:pt x="267" y="669"/>
                  </a:cubicBezTo>
                  <a:cubicBezTo>
                    <a:pt x="265" y="672"/>
                    <a:pt x="262" y="674"/>
                    <a:pt x="259" y="676"/>
                  </a:cubicBezTo>
                  <a:cubicBezTo>
                    <a:pt x="258" y="676"/>
                    <a:pt x="257" y="677"/>
                    <a:pt x="256" y="678"/>
                  </a:cubicBezTo>
                  <a:cubicBezTo>
                    <a:pt x="256" y="678"/>
                    <a:pt x="256" y="678"/>
                    <a:pt x="256" y="678"/>
                  </a:cubicBezTo>
                  <a:cubicBezTo>
                    <a:pt x="254" y="680"/>
                    <a:pt x="253" y="681"/>
                    <a:pt x="253" y="682"/>
                  </a:cubicBezTo>
                  <a:cubicBezTo>
                    <a:pt x="254" y="685"/>
                    <a:pt x="254" y="685"/>
                    <a:pt x="257" y="688"/>
                  </a:cubicBezTo>
                  <a:cubicBezTo>
                    <a:pt x="262" y="690"/>
                    <a:pt x="267" y="694"/>
                    <a:pt x="267" y="700"/>
                  </a:cubicBezTo>
                  <a:cubicBezTo>
                    <a:pt x="267" y="700"/>
                    <a:pt x="267" y="700"/>
                    <a:pt x="267" y="701"/>
                  </a:cubicBezTo>
                  <a:cubicBezTo>
                    <a:pt x="268" y="703"/>
                    <a:pt x="268" y="710"/>
                    <a:pt x="263" y="710"/>
                  </a:cubicBezTo>
                  <a:cubicBezTo>
                    <a:pt x="261" y="711"/>
                    <a:pt x="259" y="710"/>
                    <a:pt x="253" y="710"/>
                  </a:cubicBezTo>
                  <a:cubicBezTo>
                    <a:pt x="251" y="710"/>
                    <a:pt x="247" y="709"/>
                    <a:pt x="246" y="709"/>
                  </a:cubicBezTo>
                  <a:cubicBezTo>
                    <a:pt x="244" y="710"/>
                    <a:pt x="236" y="712"/>
                    <a:pt x="234" y="713"/>
                  </a:cubicBezTo>
                  <a:cubicBezTo>
                    <a:pt x="233" y="714"/>
                    <a:pt x="231" y="717"/>
                    <a:pt x="218" y="716"/>
                  </a:cubicBezTo>
                  <a:cubicBezTo>
                    <a:pt x="216" y="715"/>
                    <a:pt x="208" y="718"/>
                    <a:pt x="206" y="719"/>
                  </a:cubicBezTo>
                  <a:cubicBezTo>
                    <a:pt x="205" y="720"/>
                    <a:pt x="205" y="720"/>
                    <a:pt x="205" y="721"/>
                  </a:cubicBezTo>
                  <a:cubicBezTo>
                    <a:pt x="203" y="723"/>
                    <a:pt x="203" y="723"/>
                    <a:pt x="203" y="724"/>
                  </a:cubicBezTo>
                  <a:cubicBezTo>
                    <a:pt x="205" y="728"/>
                    <a:pt x="208" y="732"/>
                    <a:pt x="211" y="734"/>
                  </a:cubicBezTo>
                  <a:cubicBezTo>
                    <a:pt x="214" y="735"/>
                    <a:pt x="215" y="737"/>
                    <a:pt x="216" y="738"/>
                  </a:cubicBezTo>
                  <a:cubicBezTo>
                    <a:pt x="216" y="739"/>
                    <a:pt x="216" y="739"/>
                    <a:pt x="217" y="739"/>
                  </a:cubicBezTo>
                  <a:cubicBezTo>
                    <a:pt x="217" y="739"/>
                    <a:pt x="218" y="739"/>
                    <a:pt x="218" y="739"/>
                  </a:cubicBezTo>
                  <a:cubicBezTo>
                    <a:pt x="218" y="739"/>
                    <a:pt x="218" y="738"/>
                    <a:pt x="218" y="738"/>
                  </a:cubicBezTo>
                  <a:cubicBezTo>
                    <a:pt x="218" y="736"/>
                    <a:pt x="218" y="735"/>
                    <a:pt x="218" y="734"/>
                  </a:cubicBezTo>
                  <a:cubicBezTo>
                    <a:pt x="217" y="730"/>
                    <a:pt x="218" y="727"/>
                    <a:pt x="224" y="723"/>
                  </a:cubicBezTo>
                  <a:cubicBezTo>
                    <a:pt x="225" y="723"/>
                    <a:pt x="226" y="722"/>
                    <a:pt x="227" y="721"/>
                  </a:cubicBezTo>
                  <a:cubicBezTo>
                    <a:pt x="231" y="717"/>
                    <a:pt x="234" y="720"/>
                    <a:pt x="237" y="723"/>
                  </a:cubicBezTo>
                  <a:cubicBezTo>
                    <a:pt x="237" y="723"/>
                    <a:pt x="238" y="724"/>
                    <a:pt x="239" y="725"/>
                  </a:cubicBezTo>
                  <a:cubicBezTo>
                    <a:pt x="242" y="727"/>
                    <a:pt x="242" y="729"/>
                    <a:pt x="242" y="734"/>
                  </a:cubicBezTo>
                  <a:cubicBezTo>
                    <a:pt x="242" y="737"/>
                    <a:pt x="241" y="741"/>
                    <a:pt x="241" y="743"/>
                  </a:cubicBezTo>
                  <a:cubicBezTo>
                    <a:pt x="241" y="743"/>
                    <a:pt x="241" y="743"/>
                    <a:pt x="241" y="743"/>
                  </a:cubicBezTo>
                  <a:cubicBezTo>
                    <a:pt x="241" y="744"/>
                    <a:pt x="241" y="744"/>
                    <a:pt x="242" y="744"/>
                  </a:cubicBezTo>
                  <a:cubicBezTo>
                    <a:pt x="244" y="744"/>
                    <a:pt x="247" y="745"/>
                    <a:pt x="248" y="745"/>
                  </a:cubicBezTo>
                  <a:cubicBezTo>
                    <a:pt x="251" y="745"/>
                    <a:pt x="255" y="749"/>
                    <a:pt x="257" y="753"/>
                  </a:cubicBezTo>
                  <a:cubicBezTo>
                    <a:pt x="259" y="751"/>
                    <a:pt x="264" y="745"/>
                    <a:pt x="270" y="749"/>
                  </a:cubicBezTo>
                  <a:cubicBezTo>
                    <a:pt x="274" y="752"/>
                    <a:pt x="276" y="753"/>
                    <a:pt x="278" y="757"/>
                  </a:cubicBezTo>
                  <a:cubicBezTo>
                    <a:pt x="279" y="759"/>
                    <a:pt x="286" y="763"/>
                    <a:pt x="296" y="768"/>
                  </a:cubicBezTo>
                  <a:cubicBezTo>
                    <a:pt x="299" y="770"/>
                    <a:pt x="301" y="770"/>
                    <a:pt x="302" y="770"/>
                  </a:cubicBezTo>
                  <a:cubicBezTo>
                    <a:pt x="302" y="769"/>
                    <a:pt x="303" y="767"/>
                    <a:pt x="304" y="765"/>
                  </a:cubicBezTo>
                  <a:cubicBezTo>
                    <a:pt x="305" y="762"/>
                    <a:pt x="306" y="759"/>
                    <a:pt x="308" y="756"/>
                  </a:cubicBezTo>
                  <a:cubicBezTo>
                    <a:pt x="309" y="756"/>
                    <a:pt x="309" y="756"/>
                    <a:pt x="309" y="756"/>
                  </a:cubicBezTo>
                  <a:cubicBezTo>
                    <a:pt x="312" y="752"/>
                    <a:pt x="314" y="748"/>
                    <a:pt x="319" y="748"/>
                  </a:cubicBezTo>
                  <a:cubicBezTo>
                    <a:pt x="320" y="748"/>
                    <a:pt x="321" y="748"/>
                    <a:pt x="321" y="748"/>
                  </a:cubicBezTo>
                  <a:cubicBezTo>
                    <a:pt x="321" y="747"/>
                    <a:pt x="321" y="744"/>
                    <a:pt x="322" y="742"/>
                  </a:cubicBezTo>
                  <a:cubicBezTo>
                    <a:pt x="325" y="738"/>
                    <a:pt x="332" y="735"/>
                    <a:pt x="336" y="735"/>
                  </a:cubicBezTo>
                  <a:cubicBezTo>
                    <a:pt x="338" y="735"/>
                    <a:pt x="341" y="736"/>
                    <a:pt x="346" y="738"/>
                  </a:cubicBezTo>
                  <a:cubicBezTo>
                    <a:pt x="347" y="739"/>
                    <a:pt x="349" y="739"/>
                    <a:pt x="350" y="739"/>
                  </a:cubicBezTo>
                  <a:cubicBezTo>
                    <a:pt x="353" y="740"/>
                    <a:pt x="355" y="741"/>
                    <a:pt x="356" y="743"/>
                  </a:cubicBezTo>
                  <a:cubicBezTo>
                    <a:pt x="357" y="743"/>
                    <a:pt x="358" y="744"/>
                    <a:pt x="359" y="744"/>
                  </a:cubicBezTo>
                  <a:cubicBezTo>
                    <a:pt x="359" y="744"/>
                    <a:pt x="359" y="744"/>
                    <a:pt x="359" y="744"/>
                  </a:cubicBezTo>
                  <a:cubicBezTo>
                    <a:pt x="364" y="743"/>
                    <a:pt x="365" y="747"/>
                    <a:pt x="366" y="751"/>
                  </a:cubicBezTo>
                  <a:cubicBezTo>
                    <a:pt x="366" y="752"/>
                    <a:pt x="366" y="752"/>
                    <a:pt x="366" y="753"/>
                  </a:cubicBezTo>
                  <a:cubicBezTo>
                    <a:pt x="367" y="756"/>
                    <a:pt x="367" y="758"/>
                    <a:pt x="368" y="759"/>
                  </a:cubicBezTo>
                  <a:cubicBezTo>
                    <a:pt x="371" y="761"/>
                    <a:pt x="386" y="764"/>
                    <a:pt x="389" y="764"/>
                  </a:cubicBezTo>
                  <a:cubicBezTo>
                    <a:pt x="392" y="764"/>
                    <a:pt x="394" y="763"/>
                    <a:pt x="395" y="763"/>
                  </a:cubicBezTo>
                  <a:cubicBezTo>
                    <a:pt x="395" y="762"/>
                    <a:pt x="395" y="762"/>
                    <a:pt x="395" y="762"/>
                  </a:cubicBezTo>
                  <a:cubicBezTo>
                    <a:pt x="395" y="760"/>
                    <a:pt x="394" y="756"/>
                    <a:pt x="396" y="753"/>
                  </a:cubicBezTo>
                  <a:cubicBezTo>
                    <a:pt x="399" y="748"/>
                    <a:pt x="403" y="745"/>
                    <a:pt x="409" y="745"/>
                  </a:cubicBezTo>
                  <a:cubicBezTo>
                    <a:pt x="409" y="745"/>
                    <a:pt x="410" y="745"/>
                    <a:pt x="412" y="745"/>
                  </a:cubicBezTo>
                  <a:cubicBezTo>
                    <a:pt x="415" y="746"/>
                    <a:pt x="422" y="746"/>
                    <a:pt x="426" y="745"/>
                  </a:cubicBezTo>
                  <a:cubicBezTo>
                    <a:pt x="426" y="744"/>
                    <a:pt x="427" y="741"/>
                    <a:pt x="430" y="739"/>
                  </a:cubicBezTo>
                  <a:cubicBezTo>
                    <a:pt x="431" y="739"/>
                    <a:pt x="432" y="738"/>
                    <a:pt x="433" y="737"/>
                  </a:cubicBezTo>
                  <a:cubicBezTo>
                    <a:pt x="437" y="736"/>
                    <a:pt x="441" y="734"/>
                    <a:pt x="443" y="731"/>
                  </a:cubicBezTo>
                  <a:cubicBezTo>
                    <a:pt x="443" y="731"/>
                    <a:pt x="443" y="731"/>
                    <a:pt x="443" y="731"/>
                  </a:cubicBezTo>
                  <a:cubicBezTo>
                    <a:pt x="442" y="730"/>
                    <a:pt x="441" y="728"/>
                    <a:pt x="440" y="726"/>
                  </a:cubicBezTo>
                  <a:cubicBezTo>
                    <a:pt x="440" y="725"/>
                    <a:pt x="439" y="725"/>
                    <a:pt x="439" y="725"/>
                  </a:cubicBezTo>
                  <a:cubicBezTo>
                    <a:pt x="438" y="723"/>
                    <a:pt x="438" y="722"/>
                    <a:pt x="438" y="719"/>
                  </a:cubicBezTo>
                  <a:cubicBezTo>
                    <a:pt x="438" y="717"/>
                    <a:pt x="438" y="716"/>
                    <a:pt x="438" y="716"/>
                  </a:cubicBezTo>
                  <a:cubicBezTo>
                    <a:pt x="438" y="715"/>
                    <a:pt x="438" y="715"/>
                    <a:pt x="438" y="713"/>
                  </a:cubicBezTo>
                  <a:cubicBezTo>
                    <a:pt x="437" y="712"/>
                    <a:pt x="437" y="712"/>
                    <a:pt x="436" y="711"/>
                  </a:cubicBezTo>
                  <a:cubicBezTo>
                    <a:pt x="435" y="710"/>
                    <a:pt x="432" y="708"/>
                    <a:pt x="433" y="703"/>
                  </a:cubicBezTo>
                  <a:cubicBezTo>
                    <a:pt x="434" y="701"/>
                    <a:pt x="434" y="700"/>
                    <a:pt x="435" y="699"/>
                  </a:cubicBezTo>
                  <a:cubicBezTo>
                    <a:pt x="435" y="699"/>
                    <a:pt x="435" y="699"/>
                    <a:pt x="435" y="699"/>
                  </a:cubicBezTo>
                  <a:cubicBezTo>
                    <a:pt x="435" y="699"/>
                    <a:pt x="435" y="698"/>
                    <a:pt x="435" y="698"/>
                  </a:cubicBezTo>
                  <a:cubicBezTo>
                    <a:pt x="434" y="697"/>
                    <a:pt x="433" y="697"/>
                    <a:pt x="432" y="696"/>
                  </a:cubicBezTo>
                  <a:cubicBezTo>
                    <a:pt x="431" y="695"/>
                    <a:pt x="429" y="694"/>
                    <a:pt x="428" y="691"/>
                  </a:cubicBezTo>
                  <a:cubicBezTo>
                    <a:pt x="428" y="689"/>
                    <a:pt x="430" y="687"/>
                    <a:pt x="431" y="686"/>
                  </a:cubicBezTo>
                  <a:cubicBezTo>
                    <a:pt x="433" y="684"/>
                    <a:pt x="440" y="677"/>
                    <a:pt x="445" y="672"/>
                  </a:cubicBezTo>
                  <a:cubicBezTo>
                    <a:pt x="447" y="669"/>
                    <a:pt x="449" y="667"/>
                    <a:pt x="450" y="666"/>
                  </a:cubicBezTo>
                  <a:cubicBezTo>
                    <a:pt x="450" y="665"/>
                    <a:pt x="451" y="663"/>
                    <a:pt x="452" y="661"/>
                  </a:cubicBezTo>
                  <a:cubicBezTo>
                    <a:pt x="453" y="656"/>
                    <a:pt x="455" y="652"/>
                    <a:pt x="458" y="650"/>
                  </a:cubicBezTo>
                  <a:cubicBezTo>
                    <a:pt x="461" y="648"/>
                    <a:pt x="466" y="650"/>
                    <a:pt x="473" y="653"/>
                  </a:cubicBezTo>
                  <a:cubicBezTo>
                    <a:pt x="475" y="654"/>
                    <a:pt x="480" y="656"/>
                    <a:pt x="481" y="656"/>
                  </a:cubicBezTo>
                  <a:cubicBezTo>
                    <a:pt x="486" y="655"/>
                    <a:pt x="502" y="651"/>
                    <a:pt x="504" y="649"/>
                  </a:cubicBezTo>
                  <a:cubicBezTo>
                    <a:pt x="505" y="647"/>
                    <a:pt x="505" y="646"/>
                    <a:pt x="506" y="645"/>
                  </a:cubicBezTo>
                  <a:cubicBezTo>
                    <a:pt x="506" y="643"/>
                    <a:pt x="507" y="640"/>
                    <a:pt x="509" y="637"/>
                  </a:cubicBezTo>
                  <a:cubicBezTo>
                    <a:pt x="512" y="634"/>
                    <a:pt x="515" y="633"/>
                    <a:pt x="518" y="633"/>
                  </a:cubicBezTo>
                  <a:cubicBezTo>
                    <a:pt x="519" y="633"/>
                    <a:pt x="520" y="633"/>
                    <a:pt x="523" y="633"/>
                  </a:cubicBezTo>
                  <a:cubicBezTo>
                    <a:pt x="525" y="634"/>
                    <a:pt x="530" y="635"/>
                    <a:pt x="531" y="635"/>
                  </a:cubicBezTo>
                  <a:cubicBezTo>
                    <a:pt x="531" y="634"/>
                    <a:pt x="533" y="634"/>
                    <a:pt x="534" y="633"/>
                  </a:cubicBezTo>
                  <a:cubicBezTo>
                    <a:pt x="538" y="631"/>
                    <a:pt x="544" y="628"/>
                    <a:pt x="548" y="633"/>
                  </a:cubicBezTo>
                  <a:cubicBezTo>
                    <a:pt x="550" y="636"/>
                    <a:pt x="561" y="645"/>
                    <a:pt x="565" y="647"/>
                  </a:cubicBezTo>
                  <a:cubicBezTo>
                    <a:pt x="569" y="644"/>
                    <a:pt x="577" y="637"/>
                    <a:pt x="584" y="636"/>
                  </a:cubicBezTo>
                  <a:cubicBezTo>
                    <a:pt x="586" y="635"/>
                    <a:pt x="588" y="635"/>
                    <a:pt x="590" y="635"/>
                  </a:cubicBezTo>
                  <a:cubicBezTo>
                    <a:pt x="593" y="634"/>
                    <a:pt x="598" y="633"/>
                    <a:pt x="600" y="632"/>
                  </a:cubicBezTo>
                  <a:cubicBezTo>
                    <a:pt x="600" y="631"/>
                    <a:pt x="600" y="631"/>
                    <a:pt x="600" y="630"/>
                  </a:cubicBezTo>
                  <a:cubicBezTo>
                    <a:pt x="600" y="629"/>
                    <a:pt x="600" y="626"/>
                    <a:pt x="603" y="625"/>
                  </a:cubicBezTo>
                  <a:cubicBezTo>
                    <a:pt x="605" y="624"/>
                    <a:pt x="609" y="620"/>
                    <a:pt x="610" y="618"/>
                  </a:cubicBezTo>
                  <a:cubicBezTo>
                    <a:pt x="611" y="616"/>
                    <a:pt x="612" y="608"/>
                    <a:pt x="611" y="606"/>
                  </a:cubicBezTo>
                  <a:cubicBezTo>
                    <a:pt x="611" y="606"/>
                    <a:pt x="611" y="606"/>
                    <a:pt x="610" y="605"/>
                  </a:cubicBezTo>
                  <a:cubicBezTo>
                    <a:pt x="609" y="605"/>
                    <a:pt x="606" y="604"/>
                    <a:pt x="606" y="600"/>
                  </a:cubicBezTo>
                  <a:cubicBezTo>
                    <a:pt x="606" y="598"/>
                    <a:pt x="607" y="596"/>
                    <a:pt x="607" y="594"/>
                  </a:cubicBezTo>
                  <a:cubicBezTo>
                    <a:pt x="608" y="594"/>
                    <a:pt x="608" y="593"/>
                    <a:pt x="608" y="592"/>
                  </a:cubicBezTo>
                  <a:cubicBezTo>
                    <a:pt x="608" y="592"/>
                    <a:pt x="606" y="591"/>
                    <a:pt x="606" y="591"/>
                  </a:cubicBezTo>
                  <a:cubicBezTo>
                    <a:pt x="603" y="589"/>
                    <a:pt x="598" y="587"/>
                    <a:pt x="599" y="581"/>
                  </a:cubicBezTo>
                  <a:cubicBezTo>
                    <a:pt x="599" y="579"/>
                    <a:pt x="600" y="576"/>
                    <a:pt x="601" y="574"/>
                  </a:cubicBezTo>
                  <a:cubicBezTo>
                    <a:pt x="602" y="572"/>
                    <a:pt x="603" y="570"/>
                    <a:pt x="603" y="568"/>
                  </a:cubicBezTo>
                  <a:cubicBezTo>
                    <a:pt x="603" y="566"/>
                    <a:pt x="602" y="561"/>
                    <a:pt x="599" y="556"/>
                  </a:cubicBezTo>
                  <a:cubicBezTo>
                    <a:pt x="597" y="552"/>
                    <a:pt x="596" y="543"/>
                    <a:pt x="599" y="539"/>
                  </a:cubicBezTo>
                  <a:cubicBezTo>
                    <a:pt x="601" y="535"/>
                    <a:pt x="603" y="533"/>
                    <a:pt x="607" y="530"/>
                  </a:cubicBezTo>
                  <a:cubicBezTo>
                    <a:pt x="608" y="530"/>
                    <a:pt x="610" y="528"/>
                    <a:pt x="612" y="526"/>
                  </a:cubicBezTo>
                  <a:cubicBezTo>
                    <a:pt x="615" y="524"/>
                    <a:pt x="618" y="521"/>
                    <a:pt x="621" y="520"/>
                  </a:cubicBezTo>
                  <a:cubicBezTo>
                    <a:pt x="630" y="517"/>
                    <a:pt x="634" y="518"/>
                    <a:pt x="635" y="519"/>
                  </a:cubicBezTo>
                  <a:cubicBezTo>
                    <a:pt x="637" y="521"/>
                    <a:pt x="637" y="524"/>
                    <a:pt x="637" y="527"/>
                  </a:cubicBezTo>
                  <a:cubicBezTo>
                    <a:pt x="638" y="528"/>
                    <a:pt x="638" y="529"/>
                    <a:pt x="638" y="530"/>
                  </a:cubicBezTo>
                  <a:cubicBezTo>
                    <a:pt x="641" y="530"/>
                    <a:pt x="649" y="530"/>
                    <a:pt x="653" y="530"/>
                  </a:cubicBezTo>
                  <a:cubicBezTo>
                    <a:pt x="654" y="529"/>
                    <a:pt x="655" y="528"/>
                    <a:pt x="656" y="527"/>
                  </a:cubicBezTo>
                  <a:cubicBezTo>
                    <a:pt x="658" y="525"/>
                    <a:pt x="663" y="521"/>
                    <a:pt x="666" y="519"/>
                  </a:cubicBezTo>
                  <a:cubicBezTo>
                    <a:pt x="668" y="518"/>
                    <a:pt x="669" y="517"/>
                    <a:pt x="669" y="516"/>
                  </a:cubicBezTo>
                  <a:cubicBezTo>
                    <a:pt x="671" y="515"/>
                    <a:pt x="671" y="515"/>
                    <a:pt x="672" y="514"/>
                  </a:cubicBezTo>
                  <a:cubicBezTo>
                    <a:pt x="672" y="514"/>
                    <a:pt x="672" y="513"/>
                    <a:pt x="673" y="512"/>
                  </a:cubicBezTo>
                  <a:cubicBezTo>
                    <a:pt x="674" y="510"/>
                    <a:pt x="676" y="508"/>
                    <a:pt x="677" y="508"/>
                  </a:cubicBezTo>
                  <a:cubicBezTo>
                    <a:pt x="678" y="507"/>
                    <a:pt x="678" y="507"/>
                    <a:pt x="679" y="506"/>
                  </a:cubicBezTo>
                  <a:cubicBezTo>
                    <a:pt x="678" y="506"/>
                    <a:pt x="678" y="506"/>
                    <a:pt x="678" y="505"/>
                  </a:cubicBezTo>
                  <a:cubicBezTo>
                    <a:pt x="677" y="504"/>
                    <a:pt x="676" y="503"/>
                    <a:pt x="676" y="502"/>
                  </a:cubicBezTo>
                  <a:cubicBezTo>
                    <a:pt x="674" y="497"/>
                    <a:pt x="677" y="492"/>
                    <a:pt x="679" y="489"/>
                  </a:cubicBezTo>
                  <a:cubicBezTo>
                    <a:pt x="679" y="489"/>
                    <a:pt x="679" y="489"/>
                    <a:pt x="679" y="488"/>
                  </a:cubicBezTo>
                  <a:cubicBezTo>
                    <a:pt x="680" y="486"/>
                    <a:pt x="679" y="479"/>
                    <a:pt x="678" y="477"/>
                  </a:cubicBezTo>
                  <a:cubicBezTo>
                    <a:pt x="678" y="477"/>
                    <a:pt x="678" y="477"/>
                    <a:pt x="677" y="477"/>
                  </a:cubicBezTo>
                  <a:cubicBezTo>
                    <a:pt x="676" y="476"/>
                    <a:pt x="674" y="475"/>
                    <a:pt x="674" y="472"/>
                  </a:cubicBezTo>
                  <a:cubicBezTo>
                    <a:pt x="674" y="469"/>
                    <a:pt x="675" y="467"/>
                    <a:pt x="677" y="466"/>
                  </a:cubicBezTo>
                  <a:cubicBezTo>
                    <a:pt x="680" y="463"/>
                    <a:pt x="682" y="462"/>
                    <a:pt x="684" y="461"/>
                  </a:cubicBezTo>
                  <a:cubicBezTo>
                    <a:pt x="685" y="461"/>
                    <a:pt x="686" y="461"/>
                    <a:pt x="687" y="460"/>
                  </a:cubicBezTo>
                  <a:cubicBezTo>
                    <a:pt x="687" y="460"/>
                    <a:pt x="687" y="460"/>
                    <a:pt x="687" y="460"/>
                  </a:cubicBezTo>
                  <a:cubicBezTo>
                    <a:pt x="687" y="460"/>
                    <a:pt x="687" y="460"/>
                    <a:pt x="687" y="459"/>
                  </a:cubicBezTo>
                  <a:cubicBezTo>
                    <a:pt x="687" y="459"/>
                    <a:pt x="686" y="459"/>
                    <a:pt x="686" y="458"/>
                  </a:cubicBezTo>
                  <a:cubicBezTo>
                    <a:pt x="685" y="457"/>
                    <a:pt x="684" y="456"/>
                    <a:pt x="683" y="456"/>
                  </a:cubicBezTo>
                  <a:cubicBezTo>
                    <a:pt x="681" y="454"/>
                    <a:pt x="676" y="452"/>
                    <a:pt x="679" y="444"/>
                  </a:cubicBezTo>
                  <a:cubicBezTo>
                    <a:pt x="681" y="437"/>
                    <a:pt x="700" y="418"/>
                    <a:pt x="704" y="416"/>
                  </a:cubicBezTo>
                  <a:cubicBezTo>
                    <a:pt x="707" y="414"/>
                    <a:pt x="709" y="414"/>
                    <a:pt x="710" y="414"/>
                  </a:cubicBezTo>
                  <a:cubicBezTo>
                    <a:pt x="711" y="414"/>
                    <a:pt x="711" y="414"/>
                    <a:pt x="712" y="413"/>
                  </a:cubicBezTo>
                  <a:cubicBezTo>
                    <a:pt x="712" y="413"/>
                    <a:pt x="712" y="412"/>
                    <a:pt x="713" y="412"/>
                  </a:cubicBezTo>
                  <a:cubicBezTo>
                    <a:pt x="714" y="410"/>
                    <a:pt x="715" y="408"/>
                    <a:pt x="718" y="406"/>
                  </a:cubicBezTo>
                  <a:cubicBezTo>
                    <a:pt x="719" y="406"/>
                    <a:pt x="719" y="405"/>
                    <a:pt x="720" y="405"/>
                  </a:cubicBezTo>
                  <a:cubicBezTo>
                    <a:pt x="723" y="403"/>
                    <a:pt x="726" y="401"/>
                    <a:pt x="728" y="401"/>
                  </a:cubicBezTo>
                  <a:cubicBezTo>
                    <a:pt x="730" y="401"/>
                    <a:pt x="730" y="402"/>
                    <a:pt x="731" y="402"/>
                  </a:cubicBezTo>
                  <a:cubicBezTo>
                    <a:pt x="731" y="402"/>
                    <a:pt x="731" y="401"/>
                    <a:pt x="731" y="401"/>
                  </a:cubicBezTo>
                  <a:cubicBezTo>
                    <a:pt x="731" y="396"/>
                    <a:pt x="731" y="392"/>
                    <a:pt x="734" y="389"/>
                  </a:cubicBezTo>
                  <a:cubicBezTo>
                    <a:pt x="735" y="388"/>
                    <a:pt x="736" y="388"/>
                    <a:pt x="738" y="387"/>
                  </a:cubicBezTo>
                  <a:cubicBezTo>
                    <a:pt x="739" y="386"/>
                    <a:pt x="741" y="385"/>
                    <a:pt x="742" y="384"/>
                  </a:cubicBezTo>
                  <a:cubicBezTo>
                    <a:pt x="742" y="384"/>
                    <a:pt x="742" y="384"/>
                    <a:pt x="742" y="384"/>
                  </a:cubicBezTo>
                  <a:cubicBezTo>
                    <a:pt x="741" y="382"/>
                    <a:pt x="740" y="378"/>
                    <a:pt x="744" y="375"/>
                  </a:cubicBezTo>
                  <a:cubicBezTo>
                    <a:pt x="744" y="374"/>
                    <a:pt x="745" y="373"/>
                    <a:pt x="745" y="373"/>
                  </a:cubicBezTo>
                  <a:cubicBezTo>
                    <a:pt x="750" y="367"/>
                    <a:pt x="754" y="364"/>
                    <a:pt x="757" y="363"/>
                  </a:cubicBezTo>
                  <a:cubicBezTo>
                    <a:pt x="757" y="363"/>
                    <a:pt x="757" y="363"/>
                    <a:pt x="758" y="363"/>
                  </a:cubicBezTo>
                  <a:cubicBezTo>
                    <a:pt x="758" y="361"/>
                    <a:pt x="758" y="359"/>
                    <a:pt x="760" y="358"/>
                  </a:cubicBezTo>
                  <a:cubicBezTo>
                    <a:pt x="761" y="357"/>
                    <a:pt x="763" y="356"/>
                    <a:pt x="766" y="355"/>
                  </a:cubicBezTo>
                  <a:cubicBezTo>
                    <a:pt x="767" y="354"/>
                    <a:pt x="770" y="353"/>
                    <a:pt x="771" y="353"/>
                  </a:cubicBezTo>
                  <a:cubicBezTo>
                    <a:pt x="771" y="352"/>
                    <a:pt x="772" y="352"/>
                    <a:pt x="772" y="352"/>
                  </a:cubicBezTo>
                  <a:cubicBezTo>
                    <a:pt x="772" y="351"/>
                    <a:pt x="772" y="350"/>
                    <a:pt x="772" y="349"/>
                  </a:cubicBezTo>
                  <a:cubicBezTo>
                    <a:pt x="772" y="344"/>
                    <a:pt x="773" y="301"/>
                    <a:pt x="773" y="296"/>
                  </a:cubicBezTo>
                  <a:cubicBezTo>
                    <a:pt x="773" y="295"/>
                    <a:pt x="773" y="293"/>
                    <a:pt x="774" y="290"/>
                  </a:cubicBezTo>
                  <a:cubicBezTo>
                    <a:pt x="775" y="284"/>
                    <a:pt x="777" y="268"/>
                    <a:pt x="776" y="264"/>
                  </a:cubicBezTo>
                  <a:cubicBezTo>
                    <a:pt x="775" y="263"/>
                    <a:pt x="774" y="263"/>
                    <a:pt x="773" y="262"/>
                  </a:cubicBezTo>
                  <a:cubicBezTo>
                    <a:pt x="771" y="260"/>
                    <a:pt x="769" y="258"/>
                    <a:pt x="769" y="255"/>
                  </a:cubicBezTo>
                  <a:cubicBezTo>
                    <a:pt x="768" y="253"/>
                    <a:pt x="768" y="250"/>
                    <a:pt x="768" y="248"/>
                  </a:cubicBezTo>
                  <a:cubicBezTo>
                    <a:pt x="768" y="246"/>
                    <a:pt x="769" y="244"/>
                    <a:pt x="768" y="243"/>
                  </a:cubicBezTo>
                  <a:cubicBezTo>
                    <a:pt x="768" y="242"/>
                    <a:pt x="768" y="242"/>
                    <a:pt x="768" y="241"/>
                  </a:cubicBezTo>
                  <a:cubicBezTo>
                    <a:pt x="768" y="241"/>
                    <a:pt x="767" y="240"/>
                    <a:pt x="767" y="239"/>
                  </a:cubicBezTo>
                  <a:cubicBezTo>
                    <a:pt x="766" y="236"/>
                    <a:pt x="766" y="234"/>
                    <a:pt x="766" y="233"/>
                  </a:cubicBezTo>
                  <a:cubicBezTo>
                    <a:pt x="766" y="232"/>
                    <a:pt x="766" y="231"/>
                    <a:pt x="766" y="230"/>
                  </a:cubicBezTo>
                  <a:cubicBezTo>
                    <a:pt x="766" y="229"/>
                    <a:pt x="766" y="228"/>
                    <a:pt x="766" y="227"/>
                  </a:cubicBezTo>
                  <a:cubicBezTo>
                    <a:pt x="766" y="226"/>
                    <a:pt x="766" y="226"/>
                    <a:pt x="765" y="223"/>
                  </a:cubicBezTo>
                  <a:cubicBezTo>
                    <a:pt x="765" y="222"/>
                    <a:pt x="764" y="221"/>
                    <a:pt x="764" y="220"/>
                  </a:cubicBezTo>
                  <a:cubicBezTo>
                    <a:pt x="762" y="218"/>
                    <a:pt x="761" y="216"/>
                    <a:pt x="762" y="212"/>
                  </a:cubicBezTo>
                  <a:cubicBezTo>
                    <a:pt x="762" y="209"/>
                    <a:pt x="762" y="208"/>
                    <a:pt x="760" y="205"/>
                  </a:cubicBezTo>
                  <a:cubicBezTo>
                    <a:pt x="760" y="204"/>
                    <a:pt x="760" y="204"/>
                    <a:pt x="759" y="204"/>
                  </a:cubicBezTo>
                  <a:cubicBezTo>
                    <a:pt x="757" y="202"/>
                    <a:pt x="756" y="200"/>
                    <a:pt x="756" y="196"/>
                  </a:cubicBezTo>
                  <a:cubicBezTo>
                    <a:pt x="756" y="193"/>
                    <a:pt x="756" y="191"/>
                    <a:pt x="757" y="190"/>
                  </a:cubicBezTo>
                  <a:cubicBezTo>
                    <a:pt x="757" y="188"/>
                    <a:pt x="757" y="187"/>
                    <a:pt x="756" y="185"/>
                  </a:cubicBezTo>
                  <a:cubicBezTo>
                    <a:pt x="756" y="183"/>
                    <a:pt x="756" y="183"/>
                    <a:pt x="755" y="182"/>
                  </a:cubicBezTo>
                  <a:cubicBezTo>
                    <a:pt x="755" y="182"/>
                    <a:pt x="754" y="181"/>
                    <a:pt x="754" y="179"/>
                  </a:cubicBezTo>
                  <a:cubicBezTo>
                    <a:pt x="752" y="176"/>
                    <a:pt x="750" y="167"/>
                    <a:pt x="752" y="161"/>
                  </a:cubicBezTo>
                  <a:cubicBezTo>
                    <a:pt x="753" y="159"/>
                    <a:pt x="755" y="157"/>
                    <a:pt x="756" y="155"/>
                  </a:cubicBezTo>
                  <a:cubicBezTo>
                    <a:pt x="757" y="155"/>
                    <a:pt x="757" y="154"/>
                    <a:pt x="758" y="153"/>
                  </a:cubicBezTo>
                  <a:cubicBezTo>
                    <a:pt x="758" y="153"/>
                    <a:pt x="758" y="153"/>
                    <a:pt x="758" y="153"/>
                  </a:cubicBezTo>
                  <a:cubicBezTo>
                    <a:pt x="756" y="153"/>
                    <a:pt x="755" y="152"/>
                    <a:pt x="753" y="151"/>
                  </a:cubicBezTo>
                  <a:cubicBezTo>
                    <a:pt x="751" y="149"/>
                    <a:pt x="751" y="146"/>
                    <a:pt x="751" y="144"/>
                  </a:cubicBezTo>
                  <a:cubicBezTo>
                    <a:pt x="751" y="144"/>
                    <a:pt x="751" y="143"/>
                    <a:pt x="751" y="143"/>
                  </a:cubicBezTo>
                  <a:cubicBezTo>
                    <a:pt x="751" y="143"/>
                    <a:pt x="750" y="142"/>
                    <a:pt x="750" y="142"/>
                  </a:cubicBezTo>
                  <a:cubicBezTo>
                    <a:pt x="749" y="141"/>
                    <a:pt x="747" y="139"/>
                    <a:pt x="746" y="136"/>
                  </a:cubicBezTo>
                  <a:cubicBezTo>
                    <a:pt x="746" y="136"/>
                    <a:pt x="746" y="135"/>
                    <a:pt x="745" y="135"/>
                  </a:cubicBezTo>
                  <a:cubicBezTo>
                    <a:pt x="743" y="132"/>
                    <a:pt x="742" y="129"/>
                    <a:pt x="746" y="124"/>
                  </a:cubicBezTo>
                  <a:cubicBezTo>
                    <a:pt x="747" y="122"/>
                    <a:pt x="749" y="121"/>
                    <a:pt x="751" y="120"/>
                  </a:cubicBezTo>
                  <a:cubicBezTo>
                    <a:pt x="752" y="119"/>
                    <a:pt x="753" y="118"/>
                    <a:pt x="754" y="117"/>
                  </a:cubicBezTo>
                  <a:cubicBezTo>
                    <a:pt x="753" y="116"/>
                    <a:pt x="753" y="115"/>
                    <a:pt x="752" y="114"/>
                  </a:cubicBezTo>
                  <a:cubicBezTo>
                    <a:pt x="751" y="112"/>
                    <a:pt x="750" y="110"/>
                    <a:pt x="750" y="105"/>
                  </a:cubicBezTo>
                  <a:cubicBezTo>
                    <a:pt x="750" y="100"/>
                    <a:pt x="750" y="97"/>
                    <a:pt x="751" y="95"/>
                  </a:cubicBezTo>
                  <a:cubicBezTo>
                    <a:pt x="751" y="94"/>
                    <a:pt x="751" y="94"/>
                    <a:pt x="751" y="93"/>
                  </a:cubicBezTo>
                  <a:cubicBezTo>
                    <a:pt x="751" y="93"/>
                    <a:pt x="751" y="93"/>
                    <a:pt x="751" y="93"/>
                  </a:cubicBezTo>
                  <a:cubicBezTo>
                    <a:pt x="751" y="92"/>
                    <a:pt x="751" y="92"/>
                    <a:pt x="750" y="91"/>
                  </a:cubicBezTo>
                  <a:cubicBezTo>
                    <a:pt x="750" y="90"/>
                    <a:pt x="749" y="90"/>
                    <a:pt x="749" y="89"/>
                  </a:cubicBezTo>
                  <a:cubicBezTo>
                    <a:pt x="746" y="84"/>
                    <a:pt x="741" y="78"/>
                    <a:pt x="739" y="76"/>
                  </a:cubicBezTo>
                  <a:cubicBezTo>
                    <a:pt x="737" y="74"/>
                    <a:pt x="734" y="72"/>
                    <a:pt x="733" y="72"/>
                  </a:cubicBezTo>
                  <a:cubicBezTo>
                    <a:pt x="730" y="73"/>
                    <a:pt x="728" y="71"/>
                    <a:pt x="726" y="70"/>
                  </a:cubicBezTo>
                  <a:cubicBezTo>
                    <a:pt x="726" y="70"/>
                    <a:pt x="726" y="70"/>
                    <a:pt x="726" y="70"/>
                  </a:cubicBezTo>
                  <a:cubicBezTo>
                    <a:pt x="725" y="70"/>
                    <a:pt x="724" y="71"/>
                    <a:pt x="723" y="72"/>
                  </a:cubicBezTo>
                  <a:cubicBezTo>
                    <a:pt x="721" y="74"/>
                    <a:pt x="719" y="75"/>
                    <a:pt x="716" y="75"/>
                  </a:cubicBezTo>
                  <a:cubicBezTo>
                    <a:pt x="715" y="75"/>
                    <a:pt x="714" y="76"/>
                    <a:pt x="713" y="76"/>
                  </a:cubicBezTo>
                  <a:cubicBezTo>
                    <a:pt x="713" y="76"/>
                    <a:pt x="713" y="76"/>
                    <a:pt x="713" y="77"/>
                  </a:cubicBezTo>
                  <a:cubicBezTo>
                    <a:pt x="711" y="78"/>
                    <a:pt x="709" y="80"/>
                    <a:pt x="705" y="81"/>
                  </a:cubicBezTo>
                  <a:cubicBezTo>
                    <a:pt x="704" y="81"/>
                    <a:pt x="704" y="81"/>
                    <a:pt x="703" y="81"/>
                  </a:cubicBezTo>
                  <a:cubicBezTo>
                    <a:pt x="695" y="83"/>
                    <a:pt x="689" y="84"/>
                    <a:pt x="685" y="81"/>
                  </a:cubicBezTo>
                  <a:cubicBezTo>
                    <a:pt x="683" y="79"/>
                    <a:pt x="683" y="79"/>
                    <a:pt x="682" y="78"/>
                  </a:cubicBezTo>
                  <a:cubicBezTo>
                    <a:pt x="682" y="77"/>
                    <a:pt x="681" y="77"/>
                    <a:pt x="679" y="76"/>
                  </a:cubicBezTo>
                  <a:cubicBezTo>
                    <a:pt x="676" y="74"/>
                    <a:pt x="673" y="73"/>
                    <a:pt x="671" y="73"/>
                  </a:cubicBezTo>
                  <a:cubicBezTo>
                    <a:pt x="668" y="72"/>
                    <a:pt x="665" y="71"/>
                    <a:pt x="664" y="69"/>
                  </a:cubicBezTo>
                  <a:cubicBezTo>
                    <a:pt x="663" y="67"/>
                    <a:pt x="663" y="66"/>
                    <a:pt x="663" y="65"/>
                  </a:cubicBezTo>
                  <a:cubicBezTo>
                    <a:pt x="663" y="63"/>
                    <a:pt x="662" y="62"/>
                    <a:pt x="662" y="61"/>
                  </a:cubicBezTo>
                  <a:cubicBezTo>
                    <a:pt x="661" y="60"/>
                    <a:pt x="660" y="60"/>
                    <a:pt x="659" y="60"/>
                  </a:cubicBezTo>
                  <a:cubicBezTo>
                    <a:pt x="658" y="58"/>
                    <a:pt x="656" y="57"/>
                    <a:pt x="655" y="5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0" name="Freeform 13"/>
            <p:cNvSpPr>
              <a:spLocks/>
            </p:cNvSpPr>
            <p:nvPr/>
          </p:nvSpPr>
          <p:spPr bwMode="auto">
            <a:xfrm>
              <a:off x="2262" y="2172"/>
              <a:ext cx="259" cy="245"/>
            </a:xfrm>
            <a:custGeom>
              <a:avLst/>
              <a:gdLst>
                <a:gd name="T0" fmla="*/ 6 w 221"/>
                <a:gd name="T1" fmla="*/ 41 h 209"/>
                <a:gd name="T2" fmla="*/ 2 w 221"/>
                <a:gd name="T3" fmla="*/ 50 h 209"/>
                <a:gd name="T4" fmla="*/ 4 w 221"/>
                <a:gd name="T5" fmla="*/ 66 h 209"/>
                <a:gd name="T6" fmla="*/ 5 w 221"/>
                <a:gd name="T7" fmla="*/ 72 h 209"/>
                <a:gd name="T8" fmla="*/ 3 w 221"/>
                <a:gd name="T9" fmla="*/ 81 h 209"/>
                <a:gd name="T10" fmla="*/ 3 w 221"/>
                <a:gd name="T11" fmla="*/ 96 h 209"/>
                <a:gd name="T12" fmla="*/ 18 w 221"/>
                <a:gd name="T13" fmla="*/ 100 h 209"/>
                <a:gd name="T14" fmla="*/ 27 w 221"/>
                <a:gd name="T15" fmla="*/ 123 h 209"/>
                <a:gd name="T16" fmla="*/ 24 w 221"/>
                <a:gd name="T17" fmla="*/ 129 h 209"/>
                <a:gd name="T18" fmla="*/ 27 w 221"/>
                <a:gd name="T19" fmla="*/ 143 h 209"/>
                <a:gd name="T20" fmla="*/ 16 w 221"/>
                <a:gd name="T21" fmla="*/ 163 h 209"/>
                <a:gd name="T22" fmla="*/ 18 w 221"/>
                <a:gd name="T23" fmla="*/ 177 h 209"/>
                <a:gd name="T24" fmla="*/ 15 w 221"/>
                <a:gd name="T25" fmla="*/ 190 h 209"/>
                <a:gd name="T26" fmla="*/ 25 w 221"/>
                <a:gd name="T27" fmla="*/ 181 h 209"/>
                <a:gd name="T28" fmla="*/ 49 w 221"/>
                <a:gd name="T29" fmla="*/ 178 h 209"/>
                <a:gd name="T30" fmla="*/ 60 w 221"/>
                <a:gd name="T31" fmla="*/ 180 h 209"/>
                <a:gd name="T32" fmla="*/ 65 w 221"/>
                <a:gd name="T33" fmla="*/ 171 h 209"/>
                <a:gd name="T34" fmla="*/ 78 w 221"/>
                <a:gd name="T35" fmla="*/ 165 h 209"/>
                <a:gd name="T36" fmla="*/ 91 w 221"/>
                <a:gd name="T37" fmla="*/ 176 h 209"/>
                <a:gd name="T38" fmla="*/ 96 w 221"/>
                <a:gd name="T39" fmla="*/ 191 h 209"/>
                <a:gd name="T40" fmla="*/ 102 w 221"/>
                <a:gd name="T41" fmla="*/ 198 h 209"/>
                <a:gd name="T42" fmla="*/ 115 w 221"/>
                <a:gd name="T43" fmla="*/ 207 h 209"/>
                <a:gd name="T44" fmla="*/ 119 w 221"/>
                <a:gd name="T45" fmla="*/ 206 h 209"/>
                <a:gd name="T46" fmla="*/ 142 w 221"/>
                <a:gd name="T47" fmla="*/ 188 h 209"/>
                <a:gd name="T48" fmla="*/ 158 w 221"/>
                <a:gd name="T49" fmla="*/ 169 h 209"/>
                <a:gd name="T50" fmla="*/ 154 w 221"/>
                <a:gd name="T51" fmla="*/ 162 h 209"/>
                <a:gd name="T52" fmla="*/ 157 w 221"/>
                <a:gd name="T53" fmla="*/ 153 h 209"/>
                <a:gd name="T54" fmla="*/ 172 w 221"/>
                <a:gd name="T55" fmla="*/ 153 h 209"/>
                <a:gd name="T56" fmla="*/ 175 w 221"/>
                <a:gd name="T57" fmla="*/ 149 h 209"/>
                <a:gd name="T58" fmla="*/ 190 w 221"/>
                <a:gd name="T59" fmla="*/ 137 h 209"/>
                <a:gd name="T60" fmla="*/ 197 w 221"/>
                <a:gd name="T61" fmla="*/ 128 h 209"/>
                <a:gd name="T62" fmla="*/ 214 w 221"/>
                <a:gd name="T63" fmla="*/ 121 h 209"/>
                <a:gd name="T64" fmla="*/ 220 w 221"/>
                <a:gd name="T65" fmla="*/ 108 h 209"/>
                <a:gd name="T66" fmla="*/ 212 w 221"/>
                <a:gd name="T67" fmla="*/ 98 h 209"/>
                <a:gd name="T68" fmla="*/ 206 w 221"/>
                <a:gd name="T69" fmla="*/ 84 h 209"/>
                <a:gd name="T70" fmla="*/ 191 w 221"/>
                <a:gd name="T71" fmla="*/ 87 h 209"/>
                <a:gd name="T72" fmla="*/ 179 w 221"/>
                <a:gd name="T73" fmla="*/ 75 h 209"/>
                <a:gd name="T74" fmla="*/ 171 w 221"/>
                <a:gd name="T75" fmla="*/ 62 h 209"/>
                <a:gd name="T76" fmla="*/ 161 w 221"/>
                <a:gd name="T77" fmla="*/ 66 h 209"/>
                <a:gd name="T78" fmla="*/ 150 w 221"/>
                <a:gd name="T79" fmla="*/ 60 h 209"/>
                <a:gd name="T80" fmla="*/ 144 w 221"/>
                <a:gd name="T81" fmla="*/ 61 h 209"/>
                <a:gd name="T82" fmla="*/ 131 w 221"/>
                <a:gd name="T83" fmla="*/ 49 h 209"/>
                <a:gd name="T84" fmla="*/ 124 w 221"/>
                <a:gd name="T85" fmla="*/ 38 h 209"/>
                <a:gd name="T86" fmla="*/ 124 w 221"/>
                <a:gd name="T87" fmla="*/ 34 h 209"/>
                <a:gd name="T88" fmla="*/ 117 w 221"/>
                <a:gd name="T89" fmla="*/ 31 h 209"/>
                <a:gd name="T90" fmla="*/ 118 w 221"/>
                <a:gd name="T91" fmla="*/ 21 h 209"/>
                <a:gd name="T92" fmla="*/ 111 w 221"/>
                <a:gd name="T93" fmla="*/ 14 h 209"/>
                <a:gd name="T94" fmla="*/ 92 w 221"/>
                <a:gd name="T95" fmla="*/ 2 h 209"/>
                <a:gd name="T96" fmla="*/ 90 w 221"/>
                <a:gd name="T97" fmla="*/ 1 h 209"/>
                <a:gd name="T98" fmla="*/ 84 w 221"/>
                <a:gd name="T99" fmla="*/ 10 h 209"/>
                <a:gd name="T100" fmla="*/ 75 w 221"/>
                <a:gd name="T101" fmla="*/ 21 h 209"/>
                <a:gd name="T102" fmla="*/ 73 w 221"/>
                <a:gd name="T103" fmla="*/ 10 h 209"/>
                <a:gd name="T104" fmla="*/ 68 w 221"/>
                <a:gd name="T105" fmla="*/ 5 h 209"/>
                <a:gd name="T106" fmla="*/ 59 w 221"/>
                <a:gd name="T107" fmla="*/ 6 h 209"/>
                <a:gd name="T108" fmla="*/ 58 w 221"/>
                <a:gd name="T109" fmla="*/ 7 h 209"/>
                <a:gd name="T110" fmla="*/ 59 w 221"/>
                <a:gd name="T111" fmla="*/ 16 h 209"/>
                <a:gd name="T112" fmla="*/ 48 w 221"/>
                <a:gd name="T113" fmla="*/ 18 h 209"/>
                <a:gd name="T114" fmla="*/ 45 w 221"/>
                <a:gd name="T115" fmla="*/ 20 h 209"/>
                <a:gd name="T116" fmla="*/ 33 w 221"/>
                <a:gd name="T117" fmla="*/ 24 h 209"/>
                <a:gd name="T118" fmla="*/ 20 w 221"/>
                <a:gd name="T119" fmla="*/ 30 h 209"/>
                <a:gd name="T120" fmla="*/ 8 w 221"/>
                <a:gd name="T121" fmla="*/ 28 h 209"/>
                <a:gd name="T122" fmla="*/ 2 w 221"/>
                <a:gd name="T123" fmla="*/ 3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9">
                  <a:moveTo>
                    <a:pt x="4" y="32"/>
                  </a:moveTo>
                  <a:cubicBezTo>
                    <a:pt x="5" y="34"/>
                    <a:pt x="5" y="34"/>
                    <a:pt x="5" y="34"/>
                  </a:cubicBezTo>
                  <a:cubicBezTo>
                    <a:pt x="5" y="35"/>
                    <a:pt x="6" y="39"/>
                    <a:pt x="6" y="41"/>
                  </a:cubicBezTo>
                  <a:cubicBezTo>
                    <a:pt x="6" y="43"/>
                    <a:pt x="5" y="46"/>
                    <a:pt x="4" y="49"/>
                  </a:cubicBezTo>
                  <a:cubicBezTo>
                    <a:pt x="3" y="50"/>
                    <a:pt x="3" y="50"/>
                    <a:pt x="3" y="50"/>
                  </a:cubicBezTo>
                  <a:cubicBezTo>
                    <a:pt x="2" y="50"/>
                    <a:pt x="2" y="50"/>
                    <a:pt x="2" y="50"/>
                  </a:cubicBezTo>
                  <a:cubicBezTo>
                    <a:pt x="2" y="50"/>
                    <a:pt x="2" y="51"/>
                    <a:pt x="1" y="51"/>
                  </a:cubicBezTo>
                  <a:cubicBezTo>
                    <a:pt x="2" y="52"/>
                    <a:pt x="2" y="52"/>
                    <a:pt x="3" y="54"/>
                  </a:cubicBezTo>
                  <a:cubicBezTo>
                    <a:pt x="3" y="55"/>
                    <a:pt x="4" y="64"/>
                    <a:pt x="4" y="66"/>
                  </a:cubicBezTo>
                  <a:cubicBezTo>
                    <a:pt x="4" y="70"/>
                    <a:pt x="4" y="70"/>
                    <a:pt x="4" y="70"/>
                  </a:cubicBezTo>
                  <a:cubicBezTo>
                    <a:pt x="4" y="70"/>
                    <a:pt x="4" y="70"/>
                    <a:pt x="4" y="70"/>
                  </a:cubicBezTo>
                  <a:cubicBezTo>
                    <a:pt x="4" y="71"/>
                    <a:pt x="5" y="72"/>
                    <a:pt x="5" y="72"/>
                  </a:cubicBezTo>
                  <a:cubicBezTo>
                    <a:pt x="6" y="76"/>
                    <a:pt x="4" y="78"/>
                    <a:pt x="3" y="80"/>
                  </a:cubicBezTo>
                  <a:cubicBezTo>
                    <a:pt x="3" y="80"/>
                    <a:pt x="3" y="80"/>
                    <a:pt x="3" y="80"/>
                  </a:cubicBezTo>
                  <a:cubicBezTo>
                    <a:pt x="3" y="80"/>
                    <a:pt x="3" y="80"/>
                    <a:pt x="3" y="81"/>
                  </a:cubicBezTo>
                  <a:cubicBezTo>
                    <a:pt x="5" y="82"/>
                    <a:pt x="7" y="83"/>
                    <a:pt x="8" y="85"/>
                  </a:cubicBezTo>
                  <a:cubicBezTo>
                    <a:pt x="10" y="89"/>
                    <a:pt x="9" y="92"/>
                    <a:pt x="5" y="95"/>
                  </a:cubicBezTo>
                  <a:cubicBezTo>
                    <a:pt x="4" y="95"/>
                    <a:pt x="4" y="95"/>
                    <a:pt x="3" y="96"/>
                  </a:cubicBezTo>
                  <a:cubicBezTo>
                    <a:pt x="5" y="97"/>
                    <a:pt x="7" y="98"/>
                    <a:pt x="8" y="98"/>
                  </a:cubicBezTo>
                  <a:cubicBezTo>
                    <a:pt x="8" y="98"/>
                    <a:pt x="8" y="98"/>
                    <a:pt x="8" y="98"/>
                  </a:cubicBezTo>
                  <a:cubicBezTo>
                    <a:pt x="11" y="98"/>
                    <a:pt x="15" y="99"/>
                    <a:pt x="18" y="100"/>
                  </a:cubicBezTo>
                  <a:cubicBezTo>
                    <a:pt x="23" y="102"/>
                    <a:pt x="24" y="105"/>
                    <a:pt x="25" y="108"/>
                  </a:cubicBezTo>
                  <a:cubicBezTo>
                    <a:pt x="25" y="109"/>
                    <a:pt x="25" y="110"/>
                    <a:pt x="26" y="111"/>
                  </a:cubicBezTo>
                  <a:cubicBezTo>
                    <a:pt x="28" y="116"/>
                    <a:pt x="27" y="122"/>
                    <a:pt x="27" y="123"/>
                  </a:cubicBezTo>
                  <a:cubicBezTo>
                    <a:pt x="27" y="123"/>
                    <a:pt x="27" y="123"/>
                    <a:pt x="27" y="123"/>
                  </a:cubicBezTo>
                  <a:cubicBezTo>
                    <a:pt x="27" y="124"/>
                    <a:pt x="27" y="124"/>
                    <a:pt x="27" y="124"/>
                  </a:cubicBezTo>
                  <a:cubicBezTo>
                    <a:pt x="26" y="126"/>
                    <a:pt x="25" y="128"/>
                    <a:pt x="24" y="129"/>
                  </a:cubicBezTo>
                  <a:cubicBezTo>
                    <a:pt x="25" y="129"/>
                    <a:pt x="26" y="130"/>
                    <a:pt x="26" y="132"/>
                  </a:cubicBezTo>
                  <a:cubicBezTo>
                    <a:pt x="27" y="134"/>
                    <a:pt x="27" y="137"/>
                    <a:pt x="27" y="140"/>
                  </a:cubicBezTo>
                  <a:cubicBezTo>
                    <a:pt x="27" y="141"/>
                    <a:pt x="27" y="142"/>
                    <a:pt x="27" y="143"/>
                  </a:cubicBezTo>
                  <a:cubicBezTo>
                    <a:pt x="27" y="149"/>
                    <a:pt x="22" y="153"/>
                    <a:pt x="19" y="157"/>
                  </a:cubicBezTo>
                  <a:cubicBezTo>
                    <a:pt x="18" y="157"/>
                    <a:pt x="17" y="158"/>
                    <a:pt x="16" y="159"/>
                  </a:cubicBezTo>
                  <a:cubicBezTo>
                    <a:pt x="15" y="160"/>
                    <a:pt x="15" y="160"/>
                    <a:pt x="16" y="163"/>
                  </a:cubicBezTo>
                  <a:cubicBezTo>
                    <a:pt x="16" y="164"/>
                    <a:pt x="16" y="165"/>
                    <a:pt x="17" y="165"/>
                  </a:cubicBezTo>
                  <a:cubicBezTo>
                    <a:pt x="17" y="166"/>
                    <a:pt x="17" y="167"/>
                    <a:pt x="17" y="168"/>
                  </a:cubicBezTo>
                  <a:cubicBezTo>
                    <a:pt x="19" y="170"/>
                    <a:pt x="19" y="172"/>
                    <a:pt x="18" y="177"/>
                  </a:cubicBezTo>
                  <a:cubicBezTo>
                    <a:pt x="17" y="182"/>
                    <a:pt x="13" y="183"/>
                    <a:pt x="12" y="183"/>
                  </a:cubicBezTo>
                  <a:cubicBezTo>
                    <a:pt x="12" y="183"/>
                    <a:pt x="12" y="183"/>
                    <a:pt x="12" y="183"/>
                  </a:cubicBezTo>
                  <a:cubicBezTo>
                    <a:pt x="13" y="185"/>
                    <a:pt x="14" y="187"/>
                    <a:pt x="15" y="190"/>
                  </a:cubicBezTo>
                  <a:cubicBezTo>
                    <a:pt x="15" y="189"/>
                    <a:pt x="16" y="188"/>
                    <a:pt x="17" y="188"/>
                  </a:cubicBezTo>
                  <a:cubicBezTo>
                    <a:pt x="19" y="186"/>
                    <a:pt x="20" y="185"/>
                    <a:pt x="22" y="184"/>
                  </a:cubicBezTo>
                  <a:cubicBezTo>
                    <a:pt x="23" y="183"/>
                    <a:pt x="25" y="182"/>
                    <a:pt x="25" y="181"/>
                  </a:cubicBezTo>
                  <a:cubicBezTo>
                    <a:pt x="26" y="178"/>
                    <a:pt x="30" y="178"/>
                    <a:pt x="39" y="178"/>
                  </a:cubicBezTo>
                  <a:cubicBezTo>
                    <a:pt x="42" y="178"/>
                    <a:pt x="45" y="178"/>
                    <a:pt x="47" y="178"/>
                  </a:cubicBezTo>
                  <a:cubicBezTo>
                    <a:pt x="48" y="178"/>
                    <a:pt x="49" y="178"/>
                    <a:pt x="49" y="178"/>
                  </a:cubicBezTo>
                  <a:cubicBezTo>
                    <a:pt x="52" y="178"/>
                    <a:pt x="54" y="179"/>
                    <a:pt x="55" y="181"/>
                  </a:cubicBezTo>
                  <a:cubicBezTo>
                    <a:pt x="56" y="180"/>
                    <a:pt x="57" y="180"/>
                    <a:pt x="59" y="180"/>
                  </a:cubicBezTo>
                  <a:cubicBezTo>
                    <a:pt x="59" y="180"/>
                    <a:pt x="60" y="180"/>
                    <a:pt x="60" y="180"/>
                  </a:cubicBezTo>
                  <a:cubicBezTo>
                    <a:pt x="60" y="180"/>
                    <a:pt x="61" y="179"/>
                    <a:pt x="61" y="179"/>
                  </a:cubicBezTo>
                  <a:cubicBezTo>
                    <a:pt x="62" y="176"/>
                    <a:pt x="63" y="174"/>
                    <a:pt x="65" y="174"/>
                  </a:cubicBezTo>
                  <a:cubicBezTo>
                    <a:pt x="65" y="173"/>
                    <a:pt x="65" y="172"/>
                    <a:pt x="65" y="171"/>
                  </a:cubicBezTo>
                  <a:cubicBezTo>
                    <a:pt x="66" y="169"/>
                    <a:pt x="68" y="168"/>
                    <a:pt x="70" y="168"/>
                  </a:cubicBezTo>
                  <a:cubicBezTo>
                    <a:pt x="70" y="167"/>
                    <a:pt x="71" y="167"/>
                    <a:pt x="72" y="167"/>
                  </a:cubicBezTo>
                  <a:cubicBezTo>
                    <a:pt x="74" y="165"/>
                    <a:pt x="76" y="165"/>
                    <a:pt x="78" y="165"/>
                  </a:cubicBezTo>
                  <a:cubicBezTo>
                    <a:pt x="81" y="165"/>
                    <a:pt x="85" y="167"/>
                    <a:pt x="87" y="171"/>
                  </a:cubicBezTo>
                  <a:cubicBezTo>
                    <a:pt x="87" y="172"/>
                    <a:pt x="88" y="172"/>
                    <a:pt x="88" y="173"/>
                  </a:cubicBezTo>
                  <a:cubicBezTo>
                    <a:pt x="89" y="175"/>
                    <a:pt x="89" y="175"/>
                    <a:pt x="91" y="176"/>
                  </a:cubicBezTo>
                  <a:cubicBezTo>
                    <a:pt x="91" y="176"/>
                    <a:pt x="92" y="177"/>
                    <a:pt x="92" y="177"/>
                  </a:cubicBezTo>
                  <a:cubicBezTo>
                    <a:pt x="94" y="178"/>
                    <a:pt x="96" y="179"/>
                    <a:pt x="97" y="183"/>
                  </a:cubicBezTo>
                  <a:cubicBezTo>
                    <a:pt x="99" y="186"/>
                    <a:pt x="98" y="188"/>
                    <a:pt x="96" y="191"/>
                  </a:cubicBezTo>
                  <a:cubicBezTo>
                    <a:pt x="97" y="191"/>
                    <a:pt x="97" y="191"/>
                    <a:pt x="97" y="191"/>
                  </a:cubicBezTo>
                  <a:cubicBezTo>
                    <a:pt x="101" y="193"/>
                    <a:pt x="101" y="194"/>
                    <a:pt x="102" y="197"/>
                  </a:cubicBezTo>
                  <a:cubicBezTo>
                    <a:pt x="102" y="198"/>
                    <a:pt x="102" y="198"/>
                    <a:pt x="102" y="198"/>
                  </a:cubicBezTo>
                  <a:cubicBezTo>
                    <a:pt x="102" y="198"/>
                    <a:pt x="103" y="198"/>
                    <a:pt x="103" y="199"/>
                  </a:cubicBezTo>
                  <a:cubicBezTo>
                    <a:pt x="104" y="199"/>
                    <a:pt x="107" y="200"/>
                    <a:pt x="110" y="202"/>
                  </a:cubicBezTo>
                  <a:cubicBezTo>
                    <a:pt x="113" y="204"/>
                    <a:pt x="114" y="206"/>
                    <a:pt x="115" y="207"/>
                  </a:cubicBezTo>
                  <a:cubicBezTo>
                    <a:pt x="116" y="208"/>
                    <a:pt x="116" y="209"/>
                    <a:pt x="117" y="209"/>
                  </a:cubicBezTo>
                  <a:cubicBezTo>
                    <a:pt x="117" y="209"/>
                    <a:pt x="117" y="209"/>
                    <a:pt x="117" y="209"/>
                  </a:cubicBezTo>
                  <a:cubicBezTo>
                    <a:pt x="118" y="208"/>
                    <a:pt x="119" y="207"/>
                    <a:pt x="119" y="206"/>
                  </a:cubicBezTo>
                  <a:cubicBezTo>
                    <a:pt x="120" y="206"/>
                    <a:pt x="121" y="205"/>
                    <a:pt x="125" y="204"/>
                  </a:cubicBezTo>
                  <a:cubicBezTo>
                    <a:pt x="127" y="203"/>
                    <a:pt x="132" y="201"/>
                    <a:pt x="133" y="201"/>
                  </a:cubicBezTo>
                  <a:cubicBezTo>
                    <a:pt x="135" y="199"/>
                    <a:pt x="138" y="194"/>
                    <a:pt x="142" y="188"/>
                  </a:cubicBezTo>
                  <a:cubicBezTo>
                    <a:pt x="143" y="185"/>
                    <a:pt x="148" y="178"/>
                    <a:pt x="149" y="173"/>
                  </a:cubicBezTo>
                  <a:cubicBezTo>
                    <a:pt x="149" y="172"/>
                    <a:pt x="151" y="168"/>
                    <a:pt x="155" y="168"/>
                  </a:cubicBezTo>
                  <a:cubicBezTo>
                    <a:pt x="156" y="168"/>
                    <a:pt x="157" y="168"/>
                    <a:pt x="158" y="169"/>
                  </a:cubicBezTo>
                  <a:cubicBezTo>
                    <a:pt x="158" y="169"/>
                    <a:pt x="159" y="169"/>
                    <a:pt x="159" y="169"/>
                  </a:cubicBezTo>
                  <a:cubicBezTo>
                    <a:pt x="159" y="169"/>
                    <a:pt x="160" y="168"/>
                    <a:pt x="160" y="167"/>
                  </a:cubicBezTo>
                  <a:cubicBezTo>
                    <a:pt x="159" y="166"/>
                    <a:pt x="156" y="164"/>
                    <a:pt x="154" y="162"/>
                  </a:cubicBezTo>
                  <a:cubicBezTo>
                    <a:pt x="153" y="161"/>
                    <a:pt x="153" y="159"/>
                    <a:pt x="153" y="158"/>
                  </a:cubicBezTo>
                  <a:cubicBezTo>
                    <a:pt x="153" y="156"/>
                    <a:pt x="155" y="154"/>
                    <a:pt x="156" y="153"/>
                  </a:cubicBezTo>
                  <a:cubicBezTo>
                    <a:pt x="157" y="153"/>
                    <a:pt x="157" y="153"/>
                    <a:pt x="157" y="153"/>
                  </a:cubicBezTo>
                  <a:cubicBezTo>
                    <a:pt x="158" y="152"/>
                    <a:pt x="159" y="150"/>
                    <a:pt x="163" y="150"/>
                  </a:cubicBezTo>
                  <a:cubicBezTo>
                    <a:pt x="165" y="150"/>
                    <a:pt x="168" y="150"/>
                    <a:pt x="171" y="152"/>
                  </a:cubicBezTo>
                  <a:cubicBezTo>
                    <a:pt x="171" y="152"/>
                    <a:pt x="172" y="152"/>
                    <a:pt x="172" y="153"/>
                  </a:cubicBezTo>
                  <a:cubicBezTo>
                    <a:pt x="172" y="153"/>
                    <a:pt x="172" y="153"/>
                    <a:pt x="172" y="153"/>
                  </a:cubicBezTo>
                  <a:cubicBezTo>
                    <a:pt x="172" y="153"/>
                    <a:pt x="173" y="152"/>
                    <a:pt x="173" y="152"/>
                  </a:cubicBezTo>
                  <a:cubicBezTo>
                    <a:pt x="173" y="151"/>
                    <a:pt x="174" y="150"/>
                    <a:pt x="175" y="149"/>
                  </a:cubicBezTo>
                  <a:cubicBezTo>
                    <a:pt x="177" y="147"/>
                    <a:pt x="178" y="147"/>
                    <a:pt x="179" y="146"/>
                  </a:cubicBezTo>
                  <a:cubicBezTo>
                    <a:pt x="179" y="144"/>
                    <a:pt x="181" y="141"/>
                    <a:pt x="185" y="138"/>
                  </a:cubicBezTo>
                  <a:cubicBezTo>
                    <a:pt x="187" y="137"/>
                    <a:pt x="188" y="137"/>
                    <a:pt x="190" y="137"/>
                  </a:cubicBezTo>
                  <a:cubicBezTo>
                    <a:pt x="191" y="137"/>
                    <a:pt x="192" y="137"/>
                    <a:pt x="192" y="138"/>
                  </a:cubicBezTo>
                  <a:cubicBezTo>
                    <a:pt x="193" y="135"/>
                    <a:pt x="194" y="133"/>
                    <a:pt x="195" y="131"/>
                  </a:cubicBezTo>
                  <a:cubicBezTo>
                    <a:pt x="196" y="130"/>
                    <a:pt x="196" y="129"/>
                    <a:pt x="197" y="128"/>
                  </a:cubicBezTo>
                  <a:cubicBezTo>
                    <a:pt x="200" y="122"/>
                    <a:pt x="205" y="121"/>
                    <a:pt x="208" y="121"/>
                  </a:cubicBezTo>
                  <a:cubicBezTo>
                    <a:pt x="209" y="121"/>
                    <a:pt x="210" y="121"/>
                    <a:pt x="211" y="121"/>
                  </a:cubicBezTo>
                  <a:cubicBezTo>
                    <a:pt x="214" y="121"/>
                    <a:pt x="214" y="121"/>
                    <a:pt x="214" y="121"/>
                  </a:cubicBezTo>
                  <a:cubicBezTo>
                    <a:pt x="215" y="121"/>
                    <a:pt x="219" y="121"/>
                    <a:pt x="221" y="120"/>
                  </a:cubicBezTo>
                  <a:cubicBezTo>
                    <a:pt x="221" y="118"/>
                    <a:pt x="220" y="114"/>
                    <a:pt x="220" y="112"/>
                  </a:cubicBezTo>
                  <a:cubicBezTo>
                    <a:pt x="220" y="111"/>
                    <a:pt x="220" y="109"/>
                    <a:pt x="220" y="108"/>
                  </a:cubicBezTo>
                  <a:cubicBezTo>
                    <a:pt x="220" y="108"/>
                    <a:pt x="218" y="106"/>
                    <a:pt x="217" y="104"/>
                  </a:cubicBezTo>
                  <a:cubicBezTo>
                    <a:pt x="216" y="103"/>
                    <a:pt x="216" y="102"/>
                    <a:pt x="215" y="101"/>
                  </a:cubicBezTo>
                  <a:cubicBezTo>
                    <a:pt x="214" y="100"/>
                    <a:pt x="213" y="99"/>
                    <a:pt x="212" y="98"/>
                  </a:cubicBezTo>
                  <a:cubicBezTo>
                    <a:pt x="211" y="95"/>
                    <a:pt x="210" y="94"/>
                    <a:pt x="209" y="91"/>
                  </a:cubicBezTo>
                  <a:cubicBezTo>
                    <a:pt x="206" y="87"/>
                    <a:pt x="210" y="84"/>
                    <a:pt x="211" y="83"/>
                  </a:cubicBezTo>
                  <a:cubicBezTo>
                    <a:pt x="210" y="83"/>
                    <a:pt x="209" y="83"/>
                    <a:pt x="206" y="84"/>
                  </a:cubicBezTo>
                  <a:cubicBezTo>
                    <a:pt x="201" y="86"/>
                    <a:pt x="200" y="86"/>
                    <a:pt x="194" y="87"/>
                  </a:cubicBezTo>
                  <a:cubicBezTo>
                    <a:pt x="194" y="87"/>
                    <a:pt x="194" y="87"/>
                    <a:pt x="194" y="87"/>
                  </a:cubicBezTo>
                  <a:cubicBezTo>
                    <a:pt x="193" y="87"/>
                    <a:pt x="192" y="87"/>
                    <a:pt x="191" y="87"/>
                  </a:cubicBezTo>
                  <a:cubicBezTo>
                    <a:pt x="191" y="87"/>
                    <a:pt x="190" y="87"/>
                    <a:pt x="189" y="87"/>
                  </a:cubicBezTo>
                  <a:cubicBezTo>
                    <a:pt x="187" y="87"/>
                    <a:pt x="186" y="86"/>
                    <a:pt x="183" y="84"/>
                  </a:cubicBezTo>
                  <a:cubicBezTo>
                    <a:pt x="180" y="81"/>
                    <a:pt x="179" y="78"/>
                    <a:pt x="179" y="75"/>
                  </a:cubicBezTo>
                  <a:cubicBezTo>
                    <a:pt x="179" y="73"/>
                    <a:pt x="178" y="72"/>
                    <a:pt x="177" y="71"/>
                  </a:cubicBezTo>
                  <a:cubicBezTo>
                    <a:pt x="176" y="69"/>
                    <a:pt x="176" y="68"/>
                    <a:pt x="175" y="67"/>
                  </a:cubicBezTo>
                  <a:cubicBezTo>
                    <a:pt x="174" y="65"/>
                    <a:pt x="173" y="63"/>
                    <a:pt x="171" y="62"/>
                  </a:cubicBezTo>
                  <a:cubicBezTo>
                    <a:pt x="171" y="63"/>
                    <a:pt x="170" y="63"/>
                    <a:pt x="169" y="64"/>
                  </a:cubicBezTo>
                  <a:cubicBezTo>
                    <a:pt x="167" y="65"/>
                    <a:pt x="165" y="66"/>
                    <a:pt x="163" y="66"/>
                  </a:cubicBezTo>
                  <a:cubicBezTo>
                    <a:pt x="163" y="66"/>
                    <a:pt x="162" y="66"/>
                    <a:pt x="161" y="66"/>
                  </a:cubicBezTo>
                  <a:cubicBezTo>
                    <a:pt x="161" y="66"/>
                    <a:pt x="160" y="65"/>
                    <a:pt x="159" y="65"/>
                  </a:cubicBezTo>
                  <a:cubicBezTo>
                    <a:pt x="155" y="65"/>
                    <a:pt x="153" y="63"/>
                    <a:pt x="151" y="62"/>
                  </a:cubicBezTo>
                  <a:cubicBezTo>
                    <a:pt x="151" y="61"/>
                    <a:pt x="150" y="60"/>
                    <a:pt x="150" y="60"/>
                  </a:cubicBezTo>
                  <a:cubicBezTo>
                    <a:pt x="150" y="60"/>
                    <a:pt x="150" y="60"/>
                    <a:pt x="149" y="60"/>
                  </a:cubicBezTo>
                  <a:cubicBezTo>
                    <a:pt x="148" y="60"/>
                    <a:pt x="147" y="60"/>
                    <a:pt x="146" y="61"/>
                  </a:cubicBezTo>
                  <a:cubicBezTo>
                    <a:pt x="145" y="61"/>
                    <a:pt x="145" y="61"/>
                    <a:pt x="144" y="61"/>
                  </a:cubicBezTo>
                  <a:cubicBezTo>
                    <a:pt x="142" y="61"/>
                    <a:pt x="137" y="60"/>
                    <a:pt x="133" y="57"/>
                  </a:cubicBezTo>
                  <a:cubicBezTo>
                    <a:pt x="130" y="55"/>
                    <a:pt x="129" y="52"/>
                    <a:pt x="131" y="49"/>
                  </a:cubicBezTo>
                  <a:cubicBezTo>
                    <a:pt x="131" y="49"/>
                    <a:pt x="131" y="49"/>
                    <a:pt x="131" y="49"/>
                  </a:cubicBezTo>
                  <a:cubicBezTo>
                    <a:pt x="130" y="48"/>
                    <a:pt x="130" y="48"/>
                    <a:pt x="130" y="48"/>
                  </a:cubicBezTo>
                  <a:cubicBezTo>
                    <a:pt x="129" y="47"/>
                    <a:pt x="127" y="46"/>
                    <a:pt x="125" y="45"/>
                  </a:cubicBezTo>
                  <a:cubicBezTo>
                    <a:pt x="123" y="42"/>
                    <a:pt x="123" y="40"/>
                    <a:pt x="124" y="38"/>
                  </a:cubicBezTo>
                  <a:cubicBezTo>
                    <a:pt x="124" y="37"/>
                    <a:pt x="125" y="35"/>
                    <a:pt x="127" y="35"/>
                  </a:cubicBezTo>
                  <a:cubicBezTo>
                    <a:pt x="126" y="35"/>
                    <a:pt x="126" y="34"/>
                    <a:pt x="125" y="34"/>
                  </a:cubicBezTo>
                  <a:cubicBezTo>
                    <a:pt x="124" y="34"/>
                    <a:pt x="124" y="34"/>
                    <a:pt x="124" y="34"/>
                  </a:cubicBezTo>
                  <a:cubicBezTo>
                    <a:pt x="124" y="34"/>
                    <a:pt x="124" y="34"/>
                    <a:pt x="123" y="34"/>
                  </a:cubicBezTo>
                  <a:cubicBezTo>
                    <a:pt x="123" y="34"/>
                    <a:pt x="123" y="34"/>
                    <a:pt x="122" y="34"/>
                  </a:cubicBezTo>
                  <a:cubicBezTo>
                    <a:pt x="120" y="34"/>
                    <a:pt x="118" y="32"/>
                    <a:pt x="117" y="31"/>
                  </a:cubicBezTo>
                  <a:cubicBezTo>
                    <a:pt x="116" y="30"/>
                    <a:pt x="116" y="30"/>
                    <a:pt x="116" y="30"/>
                  </a:cubicBezTo>
                  <a:cubicBezTo>
                    <a:pt x="116" y="28"/>
                    <a:pt x="116" y="28"/>
                    <a:pt x="116" y="28"/>
                  </a:cubicBezTo>
                  <a:cubicBezTo>
                    <a:pt x="116" y="27"/>
                    <a:pt x="116" y="24"/>
                    <a:pt x="118" y="21"/>
                  </a:cubicBezTo>
                  <a:cubicBezTo>
                    <a:pt x="118" y="21"/>
                    <a:pt x="118" y="20"/>
                    <a:pt x="118" y="20"/>
                  </a:cubicBezTo>
                  <a:cubicBezTo>
                    <a:pt x="117" y="19"/>
                    <a:pt x="114" y="17"/>
                    <a:pt x="113" y="14"/>
                  </a:cubicBezTo>
                  <a:cubicBezTo>
                    <a:pt x="112" y="14"/>
                    <a:pt x="112" y="14"/>
                    <a:pt x="111" y="14"/>
                  </a:cubicBezTo>
                  <a:cubicBezTo>
                    <a:pt x="107" y="14"/>
                    <a:pt x="104" y="13"/>
                    <a:pt x="102" y="9"/>
                  </a:cubicBezTo>
                  <a:cubicBezTo>
                    <a:pt x="100" y="9"/>
                    <a:pt x="98" y="8"/>
                    <a:pt x="97" y="7"/>
                  </a:cubicBezTo>
                  <a:cubicBezTo>
                    <a:pt x="93" y="6"/>
                    <a:pt x="93" y="4"/>
                    <a:pt x="92" y="2"/>
                  </a:cubicBezTo>
                  <a:cubicBezTo>
                    <a:pt x="92" y="2"/>
                    <a:pt x="92" y="2"/>
                    <a:pt x="92" y="1"/>
                  </a:cubicBezTo>
                  <a:cubicBezTo>
                    <a:pt x="91" y="1"/>
                    <a:pt x="91" y="0"/>
                    <a:pt x="91" y="0"/>
                  </a:cubicBezTo>
                  <a:cubicBezTo>
                    <a:pt x="90" y="1"/>
                    <a:pt x="90" y="1"/>
                    <a:pt x="90" y="1"/>
                  </a:cubicBezTo>
                  <a:cubicBezTo>
                    <a:pt x="90" y="2"/>
                    <a:pt x="90" y="3"/>
                    <a:pt x="89" y="4"/>
                  </a:cubicBezTo>
                  <a:cubicBezTo>
                    <a:pt x="88" y="7"/>
                    <a:pt x="88" y="9"/>
                    <a:pt x="85" y="10"/>
                  </a:cubicBezTo>
                  <a:cubicBezTo>
                    <a:pt x="85" y="10"/>
                    <a:pt x="84" y="10"/>
                    <a:pt x="84" y="10"/>
                  </a:cubicBezTo>
                  <a:cubicBezTo>
                    <a:pt x="84" y="11"/>
                    <a:pt x="84" y="12"/>
                    <a:pt x="84" y="14"/>
                  </a:cubicBezTo>
                  <a:cubicBezTo>
                    <a:pt x="84" y="17"/>
                    <a:pt x="84" y="23"/>
                    <a:pt x="79" y="23"/>
                  </a:cubicBezTo>
                  <a:cubicBezTo>
                    <a:pt x="78" y="23"/>
                    <a:pt x="76" y="22"/>
                    <a:pt x="75" y="21"/>
                  </a:cubicBezTo>
                  <a:cubicBezTo>
                    <a:pt x="73" y="21"/>
                    <a:pt x="71" y="19"/>
                    <a:pt x="71" y="18"/>
                  </a:cubicBezTo>
                  <a:cubicBezTo>
                    <a:pt x="70" y="15"/>
                    <a:pt x="71" y="13"/>
                    <a:pt x="72" y="11"/>
                  </a:cubicBezTo>
                  <a:cubicBezTo>
                    <a:pt x="72" y="11"/>
                    <a:pt x="73" y="10"/>
                    <a:pt x="73" y="10"/>
                  </a:cubicBezTo>
                  <a:cubicBezTo>
                    <a:pt x="73" y="8"/>
                    <a:pt x="73" y="6"/>
                    <a:pt x="72" y="4"/>
                  </a:cubicBezTo>
                  <a:cubicBezTo>
                    <a:pt x="72" y="4"/>
                    <a:pt x="72" y="4"/>
                    <a:pt x="71" y="4"/>
                  </a:cubicBezTo>
                  <a:cubicBezTo>
                    <a:pt x="70" y="4"/>
                    <a:pt x="68" y="5"/>
                    <a:pt x="68" y="5"/>
                  </a:cubicBezTo>
                  <a:cubicBezTo>
                    <a:pt x="67" y="5"/>
                    <a:pt x="63" y="6"/>
                    <a:pt x="60" y="6"/>
                  </a:cubicBezTo>
                  <a:cubicBezTo>
                    <a:pt x="60" y="6"/>
                    <a:pt x="60" y="6"/>
                    <a:pt x="60" y="6"/>
                  </a:cubicBezTo>
                  <a:cubicBezTo>
                    <a:pt x="60" y="6"/>
                    <a:pt x="59" y="6"/>
                    <a:pt x="59" y="6"/>
                  </a:cubicBezTo>
                  <a:cubicBezTo>
                    <a:pt x="59" y="6"/>
                    <a:pt x="59" y="6"/>
                    <a:pt x="58" y="6"/>
                  </a:cubicBezTo>
                  <a:cubicBezTo>
                    <a:pt x="58" y="6"/>
                    <a:pt x="58" y="6"/>
                    <a:pt x="58" y="7"/>
                  </a:cubicBezTo>
                  <a:cubicBezTo>
                    <a:pt x="58" y="7"/>
                    <a:pt x="58" y="7"/>
                    <a:pt x="58" y="7"/>
                  </a:cubicBezTo>
                  <a:cubicBezTo>
                    <a:pt x="58" y="8"/>
                    <a:pt x="59" y="9"/>
                    <a:pt x="60" y="11"/>
                  </a:cubicBezTo>
                  <a:cubicBezTo>
                    <a:pt x="62" y="14"/>
                    <a:pt x="62" y="14"/>
                    <a:pt x="62" y="14"/>
                  </a:cubicBezTo>
                  <a:cubicBezTo>
                    <a:pt x="59" y="16"/>
                    <a:pt x="59" y="16"/>
                    <a:pt x="59" y="16"/>
                  </a:cubicBezTo>
                  <a:cubicBezTo>
                    <a:pt x="59" y="17"/>
                    <a:pt x="56" y="18"/>
                    <a:pt x="52" y="18"/>
                  </a:cubicBezTo>
                  <a:cubicBezTo>
                    <a:pt x="51" y="18"/>
                    <a:pt x="50" y="18"/>
                    <a:pt x="48" y="18"/>
                  </a:cubicBezTo>
                  <a:cubicBezTo>
                    <a:pt x="48" y="18"/>
                    <a:pt x="48" y="18"/>
                    <a:pt x="48" y="18"/>
                  </a:cubicBezTo>
                  <a:cubicBezTo>
                    <a:pt x="47" y="18"/>
                    <a:pt x="46" y="19"/>
                    <a:pt x="46" y="19"/>
                  </a:cubicBezTo>
                  <a:cubicBezTo>
                    <a:pt x="45" y="20"/>
                    <a:pt x="45" y="20"/>
                    <a:pt x="45" y="20"/>
                  </a:cubicBezTo>
                  <a:cubicBezTo>
                    <a:pt x="45" y="20"/>
                    <a:pt x="45" y="20"/>
                    <a:pt x="45" y="20"/>
                  </a:cubicBezTo>
                  <a:cubicBezTo>
                    <a:pt x="44" y="21"/>
                    <a:pt x="39" y="23"/>
                    <a:pt x="34" y="23"/>
                  </a:cubicBezTo>
                  <a:cubicBezTo>
                    <a:pt x="34" y="23"/>
                    <a:pt x="34" y="23"/>
                    <a:pt x="33" y="23"/>
                  </a:cubicBezTo>
                  <a:cubicBezTo>
                    <a:pt x="33" y="24"/>
                    <a:pt x="33" y="24"/>
                    <a:pt x="33" y="24"/>
                  </a:cubicBezTo>
                  <a:cubicBezTo>
                    <a:pt x="32" y="27"/>
                    <a:pt x="29" y="28"/>
                    <a:pt x="27" y="29"/>
                  </a:cubicBezTo>
                  <a:cubicBezTo>
                    <a:pt x="26" y="29"/>
                    <a:pt x="26" y="29"/>
                    <a:pt x="26" y="29"/>
                  </a:cubicBezTo>
                  <a:cubicBezTo>
                    <a:pt x="24" y="30"/>
                    <a:pt x="22" y="30"/>
                    <a:pt x="20" y="30"/>
                  </a:cubicBezTo>
                  <a:cubicBezTo>
                    <a:pt x="18" y="30"/>
                    <a:pt x="15" y="30"/>
                    <a:pt x="12" y="28"/>
                  </a:cubicBezTo>
                  <a:cubicBezTo>
                    <a:pt x="12" y="28"/>
                    <a:pt x="12" y="28"/>
                    <a:pt x="11" y="28"/>
                  </a:cubicBezTo>
                  <a:cubicBezTo>
                    <a:pt x="11" y="28"/>
                    <a:pt x="10" y="28"/>
                    <a:pt x="8" y="28"/>
                  </a:cubicBezTo>
                  <a:cubicBezTo>
                    <a:pt x="7" y="28"/>
                    <a:pt x="6" y="29"/>
                    <a:pt x="4" y="29"/>
                  </a:cubicBezTo>
                  <a:cubicBezTo>
                    <a:pt x="3" y="29"/>
                    <a:pt x="3" y="29"/>
                    <a:pt x="0" y="31"/>
                  </a:cubicBezTo>
                  <a:cubicBezTo>
                    <a:pt x="1" y="31"/>
                    <a:pt x="1" y="31"/>
                    <a:pt x="2" y="31"/>
                  </a:cubicBezTo>
                  <a:lnTo>
                    <a:pt x="4" y="32"/>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1" name="Freeform 14"/>
            <p:cNvSpPr>
              <a:spLocks/>
            </p:cNvSpPr>
            <p:nvPr/>
          </p:nvSpPr>
          <p:spPr bwMode="auto">
            <a:xfrm>
              <a:off x="363" y="2304"/>
              <a:ext cx="796" cy="711"/>
            </a:xfrm>
            <a:custGeom>
              <a:avLst/>
              <a:gdLst>
                <a:gd name="T0" fmla="*/ 152 w 679"/>
                <a:gd name="T1" fmla="*/ 571 h 606"/>
                <a:gd name="T2" fmla="*/ 142 w 679"/>
                <a:gd name="T3" fmla="*/ 558 h 606"/>
                <a:gd name="T4" fmla="*/ 171 w 679"/>
                <a:gd name="T5" fmla="*/ 543 h 606"/>
                <a:gd name="T6" fmla="*/ 190 w 679"/>
                <a:gd name="T7" fmla="*/ 548 h 606"/>
                <a:gd name="T8" fmla="*/ 218 w 679"/>
                <a:gd name="T9" fmla="*/ 530 h 606"/>
                <a:gd name="T10" fmla="*/ 221 w 679"/>
                <a:gd name="T11" fmla="*/ 505 h 606"/>
                <a:gd name="T12" fmla="*/ 255 w 679"/>
                <a:gd name="T13" fmla="*/ 500 h 606"/>
                <a:gd name="T14" fmla="*/ 269 w 679"/>
                <a:gd name="T15" fmla="*/ 473 h 606"/>
                <a:gd name="T16" fmla="*/ 288 w 679"/>
                <a:gd name="T17" fmla="*/ 444 h 606"/>
                <a:gd name="T18" fmla="*/ 312 w 679"/>
                <a:gd name="T19" fmla="*/ 434 h 606"/>
                <a:gd name="T20" fmla="*/ 377 w 679"/>
                <a:gd name="T21" fmla="*/ 430 h 606"/>
                <a:gd name="T22" fmla="*/ 402 w 679"/>
                <a:gd name="T23" fmla="*/ 411 h 606"/>
                <a:gd name="T24" fmla="*/ 428 w 679"/>
                <a:gd name="T25" fmla="*/ 397 h 606"/>
                <a:gd name="T26" fmla="*/ 460 w 679"/>
                <a:gd name="T27" fmla="*/ 397 h 606"/>
                <a:gd name="T28" fmla="*/ 500 w 679"/>
                <a:gd name="T29" fmla="*/ 405 h 606"/>
                <a:gd name="T30" fmla="*/ 517 w 679"/>
                <a:gd name="T31" fmla="*/ 379 h 606"/>
                <a:gd name="T32" fmla="*/ 514 w 679"/>
                <a:gd name="T33" fmla="*/ 356 h 606"/>
                <a:gd name="T34" fmla="*/ 541 w 679"/>
                <a:gd name="T35" fmla="*/ 352 h 606"/>
                <a:gd name="T36" fmla="*/ 551 w 679"/>
                <a:gd name="T37" fmla="*/ 328 h 606"/>
                <a:gd name="T38" fmla="*/ 576 w 679"/>
                <a:gd name="T39" fmla="*/ 320 h 606"/>
                <a:gd name="T40" fmla="*/ 615 w 679"/>
                <a:gd name="T41" fmla="*/ 318 h 606"/>
                <a:gd name="T42" fmla="*/ 636 w 679"/>
                <a:gd name="T43" fmla="*/ 304 h 606"/>
                <a:gd name="T44" fmla="*/ 628 w 679"/>
                <a:gd name="T45" fmla="*/ 271 h 606"/>
                <a:gd name="T46" fmla="*/ 630 w 679"/>
                <a:gd name="T47" fmla="*/ 235 h 606"/>
                <a:gd name="T48" fmla="*/ 633 w 679"/>
                <a:gd name="T49" fmla="*/ 210 h 606"/>
                <a:gd name="T50" fmla="*/ 636 w 679"/>
                <a:gd name="T51" fmla="*/ 182 h 606"/>
                <a:gd name="T52" fmla="*/ 627 w 679"/>
                <a:gd name="T53" fmla="*/ 152 h 606"/>
                <a:gd name="T54" fmla="*/ 647 w 679"/>
                <a:gd name="T55" fmla="*/ 119 h 606"/>
                <a:gd name="T56" fmla="*/ 679 w 679"/>
                <a:gd name="T57" fmla="*/ 106 h 606"/>
                <a:gd name="T58" fmla="*/ 652 w 679"/>
                <a:gd name="T59" fmla="*/ 90 h 606"/>
                <a:gd name="T60" fmla="*/ 629 w 679"/>
                <a:gd name="T61" fmla="*/ 52 h 606"/>
                <a:gd name="T62" fmla="*/ 617 w 679"/>
                <a:gd name="T63" fmla="*/ 22 h 606"/>
                <a:gd name="T64" fmla="*/ 597 w 679"/>
                <a:gd name="T65" fmla="*/ 32 h 606"/>
                <a:gd name="T66" fmla="*/ 570 w 679"/>
                <a:gd name="T67" fmla="*/ 44 h 606"/>
                <a:gd name="T68" fmla="*/ 551 w 679"/>
                <a:gd name="T69" fmla="*/ 24 h 606"/>
                <a:gd name="T70" fmla="*/ 550 w 679"/>
                <a:gd name="T71" fmla="*/ 2 h 606"/>
                <a:gd name="T72" fmla="*/ 514 w 679"/>
                <a:gd name="T73" fmla="*/ 30 h 606"/>
                <a:gd name="T74" fmla="*/ 465 w 679"/>
                <a:gd name="T75" fmla="*/ 33 h 606"/>
                <a:gd name="T76" fmla="*/ 438 w 679"/>
                <a:gd name="T77" fmla="*/ 17 h 606"/>
                <a:gd name="T78" fmla="*/ 409 w 679"/>
                <a:gd name="T79" fmla="*/ 12 h 606"/>
                <a:gd name="T80" fmla="*/ 354 w 679"/>
                <a:gd name="T81" fmla="*/ 29 h 606"/>
                <a:gd name="T82" fmla="*/ 305 w 679"/>
                <a:gd name="T83" fmla="*/ 15 h 606"/>
                <a:gd name="T84" fmla="*/ 253 w 679"/>
                <a:gd name="T85" fmla="*/ 32 h 606"/>
                <a:gd name="T86" fmla="*/ 204 w 679"/>
                <a:gd name="T87" fmla="*/ 33 h 606"/>
                <a:gd name="T88" fmla="*/ 209 w 679"/>
                <a:gd name="T89" fmla="*/ 85 h 606"/>
                <a:gd name="T90" fmla="*/ 217 w 679"/>
                <a:gd name="T91" fmla="*/ 159 h 606"/>
                <a:gd name="T92" fmla="*/ 187 w 679"/>
                <a:gd name="T93" fmla="*/ 200 h 606"/>
                <a:gd name="T94" fmla="*/ 210 w 679"/>
                <a:gd name="T95" fmla="*/ 253 h 606"/>
                <a:gd name="T96" fmla="*/ 232 w 679"/>
                <a:gd name="T97" fmla="*/ 270 h 606"/>
                <a:gd name="T98" fmla="*/ 232 w 679"/>
                <a:gd name="T99" fmla="*/ 312 h 606"/>
                <a:gd name="T100" fmla="*/ 195 w 679"/>
                <a:gd name="T101" fmla="*/ 341 h 606"/>
                <a:gd name="T102" fmla="*/ 217 w 679"/>
                <a:gd name="T103" fmla="*/ 376 h 606"/>
                <a:gd name="T104" fmla="*/ 158 w 679"/>
                <a:gd name="T105" fmla="*/ 369 h 606"/>
                <a:gd name="T106" fmla="*/ 108 w 679"/>
                <a:gd name="T107" fmla="*/ 358 h 606"/>
                <a:gd name="T108" fmla="*/ 64 w 679"/>
                <a:gd name="T109" fmla="*/ 417 h 606"/>
                <a:gd name="T110" fmla="*/ 19 w 679"/>
                <a:gd name="T111" fmla="*/ 457 h 606"/>
                <a:gd name="T112" fmla="*/ 45 w 679"/>
                <a:gd name="T113" fmla="*/ 475 h 606"/>
                <a:gd name="T114" fmla="*/ 112 w 679"/>
                <a:gd name="T115" fmla="*/ 484 h 606"/>
                <a:gd name="T116" fmla="*/ 129 w 679"/>
                <a:gd name="T117" fmla="*/ 531 h 606"/>
                <a:gd name="T118" fmla="*/ 129 w 679"/>
                <a:gd name="T119" fmla="*/ 581 h 606"/>
                <a:gd name="T120" fmla="*/ 147 w 679"/>
                <a:gd name="T121" fmla="*/ 58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9" h="606">
                  <a:moveTo>
                    <a:pt x="147" y="587"/>
                  </a:moveTo>
                  <a:cubicBezTo>
                    <a:pt x="148" y="586"/>
                    <a:pt x="148" y="586"/>
                    <a:pt x="149" y="585"/>
                  </a:cubicBezTo>
                  <a:cubicBezTo>
                    <a:pt x="151" y="582"/>
                    <a:pt x="154" y="581"/>
                    <a:pt x="156" y="581"/>
                  </a:cubicBezTo>
                  <a:cubicBezTo>
                    <a:pt x="156" y="581"/>
                    <a:pt x="157" y="581"/>
                    <a:pt x="157" y="581"/>
                  </a:cubicBezTo>
                  <a:cubicBezTo>
                    <a:pt x="157" y="580"/>
                    <a:pt x="156" y="580"/>
                    <a:pt x="156" y="580"/>
                  </a:cubicBezTo>
                  <a:cubicBezTo>
                    <a:pt x="156" y="579"/>
                    <a:pt x="155" y="578"/>
                    <a:pt x="154" y="577"/>
                  </a:cubicBezTo>
                  <a:cubicBezTo>
                    <a:pt x="153" y="575"/>
                    <a:pt x="152" y="573"/>
                    <a:pt x="152" y="571"/>
                  </a:cubicBezTo>
                  <a:cubicBezTo>
                    <a:pt x="152" y="568"/>
                    <a:pt x="154" y="567"/>
                    <a:pt x="155" y="567"/>
                  </a:cubicBezTo>
                  <a:cubicBezTo>
                    <a:pt x="156" y="566"/>
                    <a:pt x="156" y="566"/>
                    <a:pt x="157" y="565"/>
                  </a:cubicBezTo>
                  <a:cubicBezTo>
                    <a:pt x="157" y="564"/>
                    <a:pt x="158" y="563"/>
                    <a:pt x="159" y="562"/>
                  </a:cubicBezTo>
                  <a:cubicBezTo>
                    <a:pt x="159" y="562"/>
                    <a:pt x="159" y="562"/>
                    <a:pt x="158" y="562"/>
                  </a:cubicBezTo>
                  <a:cubicBezTo>
                    <a:pt x="157" y="562"/>
                    <a:pt x="155" y="562"/>
                    <a:pt x="153" y="562"/>
                  </a:cubicBezTo>
                  <a:cubicBezTo>
                    <a:pt x="152" y="563"/>
                    <a:pt x="150" y="563"/>
                    <a:pt x="149" y="563"/>
                  </a:cubicBezTo>
                  <a:cubicBezTo>
                    <a:pt x="147" y="563"/>
                    <a:pt x="142" y="563"/>
                    <a:pt x="142" y="558"/>
                  </a:cubicBezTo>
                  <a:cubicBezTo>
                    <a:pt x="141" y="558"/>
                    <a:pt x="141" y="558"/>
                    <a:pt x="141" y="557"/>
                  </a:cubicBezTo>
                  <a:cubicBezTo>
                    <a:pt x="140" y="556"/>
                    <a:pt x="140" y="554"/>
                    <a:pt x="141" y="552"/>
                  </a:cubicBezTo>
                  <a:cubicBezTo>
                    <a:pt x="142" y="550"/>
                    <a:pt x="144" y="549"/>
                    <a:pt x="146" y="549"/>
                  </a:cubicBezTo>
                  <a:cubicBezTo>
                    <a:pt x="146" y="549"/>
                    <a:pt x="147" y="548"/>
                    <a:pt x="148" y="548"/>
                  </a:cubicBezTo>
                  <a:cubicBezTo>
                    <a:pt x="149" y="547"/>
                    <a:pt x="150" y="547"/>
                    <a:pt x="150" y="546"/>
                  </a:cubicBezTo>
                  <a:cubicBezTo>
                    <a:pt x="152" y="545"/>
                    <a:pt x="155" y="543"/>
                    <a:pt x="160" y="541"/>
                  </a:cubicBezTo>
                  <a:cubicBezTo>
                    <a:pt x="164" y="540"/>
                    <a:pt x="168" y="538"/>
                    <a:pt x="171" y="543"/>
                  </a:cubicBezTo>
                  <a:cubicBezTo>
                    <a:pt x="171" y="543"/>
                    <a:pt x="171" y="543"/>
                    <a:pt x="171" y="543"/>
                  </a:cubicBezTo>
                  <a:cubicBezTo>
                    <a:pt x="173" y="544"/>
                    <a:pt x="174" y="544"/>
                    <a:pt x="174" y="546"/>
                  </a:cubicBezTo>
                  <a:cubicBezTo>
                    <a:pt x="174" y="546"/>
                    <a:pt x="175" y="546"/>
                    <a:pt x="176" y="548"/>
                  </a:cubicBezTo>
                  <a:cubicBezTo>
                    <a:pt x="178" y="547"/>
                    <a:pt x="179" y="547"/>
                    <a:pt x="180" y="547"/>
                  </a:cubicBezTo>
                  <a:cubicBezTo>
                    <a:pt x="181" y="548"/>
                    <a:pt x="182" y="549"/>
                    <a:pt x="183" y="550"/>
                  </a:cubicBezTo>
                  <a:cubicBezTo>
                    <a:pt x="184" y="551"/>
                    <a:pt x="184" y="551"/>
                    <a:pt x="185" y="552"/>
                  </a:cubicBezTo>
                  <a:cubicBezTo>
                    <a:pt x="186" y="551"/>
                    <a:pt x="187" y="549"/>
                    <a:pt x="190" y="548"/>
                  </a:cubicBezTo>
                  <a:cubicBezTo>
                    <a:pt x="191" y="548"/>
                    <a:pt x="193" y="547"/>
                    <a:pt x="194" y="547"/>
                  </a:cubicBezTo>
                  <a:cubicBezTo>
                    <a:pt x="196" y="547"/>
                    <a:pt x="197" y="547"/>
                    <a:pt x="198" y="545"/>
                  </a:cubicBezTo>
                  <a:cubicBezTo>
                    <a:pt x="201" y="542"/>
                    <a:pt x="205" y="541"/>
                    <a:pt x="211" y="539"/>
                  </a:cubicBezTo>
                  <a:cubicBezTo>
                    <a:pt x="212" y="539"/>
                    <a:pt x="213" y="539"/>
                    <a:pt x="215" y="538"/>
                  </a:cubicBezTo>
                  <a:cubicBezTo>
                    <a:pt x="216" y="538"/>
                    <a:pt x="217" y="538"/>
                    <a:pt x="218" y="537"/>
                  </a:cubicBezTo>
                  <a:cubicBezTo>
                    <a:pt x="218" y="537"/>
                    <a:pt x="218" y="537"/>
                    <a:pt x="218" y="536"/>
                  </a:cubicBezTo>
                  <a:cubicBezTo>
                    <a:pt x="218" y="534"/>
                    <a:pt x="218" y="533"/>
                    <a:pt x="218" y="530"/>
                  </a:cubicBezTo>
                  <a:cubicBezTo>
                    <a:pt x="219" y="526"/>
                    <a:pt x="220" y="524"/>
                    <a:pt x="222" y="523"/>
                  </a:cubicBezTo>
                  <a:cubicBezTo>
                    <a:pt x="222" y="522"/>
                    <a:pt x="223" y="522"/>
                    <a:pt x="223" y="520"/>
                  </a:cubicBezTo>
                  <a:cubicBezTo>
                    <a:pt x="224" y="519"/>
                    <a:pt x="224" y="519"/>
                    <a:pt x="224" y="519"/>
                  </a:cubicBezTo>
                  <a:cubicBezTo>
                    <a:pt x="224" y="519"/>
                    <a:pt x="224" y="518"/>
                    <a:pt x="223" y="518"/>
                  </a:cubicBezTo>
                  <a:cubicBezTo>
                    <a:pt x="223" y="518"/>
                    <a:pt x="222" y="517"/>
                    <a:pt x="221" y="516"/>
                  </a:cubicBezTo>
                  <a:cubicBezTo>
                    <a:pt x="219" y="514"/>
                    <a:pt x="216" y="510"/>
                    <a:pt x="220" y="506"/>
                  </a:cubicBezTo>
                  <a:cubicBezTo>
                    <a:pt x="221" y="506"/>
                    <a:pt x="221" y="506"/>
                    <a:pt x="221" y="505"/>
                  </a:cubicBezTo>
                  <a:cubicBezTo>
                    <a:pt x="224" y="500"/>
                    <a:pt x="227" y="501"/>
                    <a:pt x="229" y="502"/>
                  </a:cubicBezTo>
                  <a:cubicBezTo>
                    <a:pt x="229" y="502"/>
                    <a:pt x="229" y="502"/>
                    <a:pt x="229" y="502"/>
                  </a:cubicBezTo>
                  <a:cubicBezTo>
                    <a:pt x="230" y="502"/>
                    <a:pt x="231" y="502"/>
                    <a:pt x="231" y="501"/>
                  </a:cubicBezTo>
                  <a:cubicBezTo>
                    <a:pt x="234" y="500"/>
                    <a:pt x="235" y="500"/>
                    <a:pt x="241" y="499"/>
                  </a:cubicBezTo>
                  <a:cubicBezTo>
                    <a:pt x="246" y="498"/>
                    <a:pt x="248" y="499"/>
                    <a:pt x="251" y="501"/>
                  </a:cubicBezTo>
                  <a:cubicBezTo>
                    <a:pt x="252" y="501"/>
                    <a:pt x="252" y="502"/>
                    <a:pt x="253" y="502"/>
                  </a:cubicBezTo>
                  <a:cubicBezTo>
                    <a:pt x="254" y="502"/>
                    <a:pt x="254" y="501"/>
                    <a:pt x="255" y="500"/>
                  </a:cubicBezTo>
                  <a:cubicBezTo>
                    <a:pt x="256" y="498"/>
                    <a:pt x="256" y="494"/>
                    <a:pt x="256" y="492"/>
                  </a:cubicBezTo>
                  <a:cubicBezTo>
                    <a:pt x="256" y="488"/>
                    <a:pt x="256" y="485"/>
                    <a:pt x="258" y="480"/>
                  </a:cubicBezTo>
                  <a:cubicBezTo>
                    <a:pt x="258" y="479"/>
                    <a:pt x="259" y="477"/>
                    <a:pt x="261" y="476"/>
                  </a:cubicBezTo>
                  <a:cubicBezTo>
                    <a:pt x="263" y="475"/>
                    <a:pt x="265" y="476"/>
                    <a:pt x="266" y="476"/>
                  </a:cubicBezTo>
                  <a:cubicBezTo>
                    <a:pt x="266" y="477"/>
                    <a:pt x="267" y="477"/>
                    <a:pt x="267" y="476"/>
                  </a:cubicBezTo>
                  <a:cubicBezTo>
                    <a:pt x="267" y="476"/>
                    <a:pt x="268" y="476"/>
                    <a:pt x="268" y="476"/>
                  </a:cubicBezTo>
                  <a:cubicBezTo>
                    <a:pt x="268" y="475"/>
                    <a:pt x="268" y="474"/>
                    <a:pt x="269" y="473"/>
                  </a:cubicBezTo>
                  <a:cubicBezTo>
                    <a:pt x="269" y="472"/>
                    <a:pt x="270" y="471"/>
                    <a:pt x="270" y="470"/>
                  </a:cubicBezTo>
                  <a:cubicBezTo>
                    <a:pt x="271" y="468"/>
                    <a:pt x="272" y="466"/>
                    <a:pt x="272" y="464"/>
                  </a:cubicBezTo>
                  <a:cubicBezTo>
                    <a:pt x="272" y="460"/>
                    <a:pt x="274" y="458"/>
                    <a:pt x="278" y="457"/>
                  </a:cubicBezTo>
                  <a:cubicBezTo>
                    <a:pt x="279" y="457"/>
                    <a:pt x="279" y="457"/>
                    <a:pt x="280" y="457"/>
                  </a:cubicBezTo>
                  <a:cubicBezTo>
                    <a:pt x="281" y="456"/>
                    <a:pt x="281" y="455"/>
                    <a:pt x="282" y="454"/>
                  </a:cubicBezTo>
                  <a:cubicBezTo>
                    <a:pt x="282" y="454"/>
                    <a:pt x="282" y="454"/>
                    <a:pt x="282" y="453"/>
                  </a:cubicBezTo>
                  <a:cubicBezTo>
                    <a:pt x="283" y="447"/>
                    <a:pt x="286" y="446"/>
                    <a:pt x="288" y="444"/>
                  </a:cubicBezTo>
                  <a:cubicBezTo>
                    <a:pt x="290" y="444"/>
                    <a:pt x="290" y="444"/>
                    <a:pt x="291" y="443"/>
                  </a:cubicBezTo>
                  <a:cubicBezTo>
                    <a:pt x="292" y="441"/>
                    <a:pt x="292" y="441"/>
                    <a:pt x="292" y="441"/>
                  </a:cubicBezTo>
                  <a:cubicBezTo>
                    <a:pt x="294" y="438"/>
                    <a:pt x="294" y="437"/>
                    <a:pt x="296" y="435"/>
                  </a:cubicBezTo>
                  <a:cubicBezTo>
                    <a:pt x="297" y="433"/>
                    <a:pt x="298" y="432"/>
                    <a:pt x="301" y="431"/>
                  </a:cubicBezTo>
                  <a:cubicBezTo>
                    <a:pt x="304" y="430"/>
                    <a:pt x="308" y="432"/>
                    <a:pt x="311" y="434"/>
                  </a:cubicBezTo>
                  <a:cubicBezTo>
                    <a:pt x="311" y="434"/>
                    <a:pt x="311" y="435"/>
                    <a:pt x="311" y="435"/>
                  </a:cubicBezTo>
                  <a:cubicBezTo>
                    <a:pt x="312" y="435"/>
                    <a:pt x="312" y="435"/>
                    <a:pt x="312" y="434"/>
                  </a:cubicBezTo>
                  <a:cubicBezTo>
                    <a:pt x="314" y="433"/>
                    <a:pt x="317" y="429"/>
                    <a:pt x="320" y="426"/>
                  </a:cubicBezTo>
                  <a:cubicBezTo>
                    <a:pt x="324" y="421"/>
                    <a:pt x="327" y="422"/>
                    <a:pt x="331" y="423"/>
                  </a:cubicBezTo>
                  <a:cubicBezTo>
                    <a:pt x="332" y="423"/>
                    <a:pt x="333" y="424"/>
                    <a:pt x="334" y="424"/>
                  </a:cubicBezTo>
                  <a:cubicBezTo>
                    <a:pt x="338" y="425"/>
                    <a:pt x="339" y="425"/>
                    <a:pt x="341" y="427"/>
                  </a:cubicBezTo>
                  <a:cubicBezTo>
                    <a:pt x="341" y="427"/>
                    <a:pt x="342" y="427"/>
                    <a:pt x="343" y="428"/>
                  </a:cubicBezTo>
                  <a:cubicBezTo>
                    <a:pt x="347" y="430"/>
                    <a:pt x="354" y="429"/>
                    <a:pt x="359" y="428"/>
                  </a:cubicBezTo>
                  <a:cubicBezTo>
                    <a:pt x="366" y="427"/>
                    <a:pt x="371" y="429"/>
                    <a:pt x="377" y="430"/>
                  </a:cubicBezTo>
                  <a:cubicBezTo>
                    <a:pt x="378" y="430"/>
                    <a:pt x="379" y="431"/>
                    <a:pt x="381" y="431"/>
                  </a:cubicBezTo>
                  <a:cubicBezTo>
                    <a:pt x="383" y="432"/>
                    <a:pt x="385" y="432"/>
                    <a:pt x="385" y="432"/>
                  </a:cubicBezTo>
                  <a:cubicBezTo>
                    <a:pt x="386" y="432"/>
                    <a:pt x="386" y="432"/>
                    <a:pt x="386" y="431"/>
                  </a:cubicBezTo>
                  <a:cubicBezTo>
                    <a:pt x="386" y="430"/>
                    <a:pt x="385" y="429"/>
                    <a:pt x="385" y="428"/>
                  </a:cubicBezTo>
                  <a:cubicBezTo>
                    <a:pt x="385" y="426"/>
                    <a:pt x="385" y="424"/>
                    <a:pt x="385" y="420"/>
                  </a:cubicBezTo>
                  <a:cubicBezTo>
                    <a:pt x="386" y="417"/>
                    <a:pt x="387" y="414"/>
                    <a:pt x="390" y="413"/>
                  </a:cubicBezTo>
                  <a:cubicBezTo>
                    <a:pt x="394" y="410"/>
                    <a:pt x="399" y="411"/>
                    <a:pt x="402" y="411"/>
                  </a:cubicBezTo>
                  <a:cubicBezTo>
                    <a:pt x="402" y="411"/>
                    <a:pt x="402" y="411"/>
                    <a:pt x="402" y="411"/>
                  </a:cubicBezTo>
                  <a:cubicBezTo>
                    <a:pt x="401" y="410"/>
                    <a:pt x="401" y="409"/>
                    <a:pt x="401" y="408"/>
                  </a:cubicBezTo>
                  <a:cubicBezTo>
                    <a:pt x="400" y="403"/>
                    <a:pt x="402" y="400"/>
                    <a:pt x="404" y="398"/>
                  </a:cubicBezTo>
                  <a:cubicBezTo>
                    <a:pt x="405" y="397"/>
                    <a:pt x="406" y="396"/>
                    <a:pt x="406" y="395"/>
                  </a:cubicBezTo>
                  <a:cubicBezTo>
                    <a:pt x="410" y="390"/>
                    <a:pt x="415" y="388"/>
                    <a:pt x="421" y="390"/>
                  </a:cubicBezTo>
                  <a:cubicBezTo>
                    <a:pt x="424" y="391"/>
                    <a:pt x="425" y="393"/>
                    <a:pt x="427" y="395"/>
                  </a:cubicBezTo>
                  <a:cubicBezTo>
                    <a:pt x="427" y="396"/>
                    <a:pt x="428" y="396"/>
                    <a:pt x="428" y="397"/>
                  </a:cubicBezTo>
                  <a:cubicBezTo>
                    <a:pt x="429" y="397"/>
                    <a:pt x="429" y="397"/>
                    <a:pt x="430" y="396"/>
                  </a:cubicBezTo>
                  <a:cubicBezTo>
                    <a:pt x="431" y="396"/>
                    <a:pt x="434" y="396"/>
                    <a:pt x="436" y="398"/>
                  </a:cubicBezTo>
                  <a:cubicBezTo>
                    <a:pt x="437" y="399"/>
                    <a:pt x="439" y="400"/>
                    <a:pt x="440" y="399"/>
                  </a:cubicBezTo>
                  <a:cubicBezTo>
                    <a:pt x="442" y="399"/>
                    <a:pt x="445" y="397"/>
                    <a:pt x="447" y="396"/>
                  </a:cubicBezTo>
                  <a:cubicBezTo>
                    <a:pt x="450" y="394"/>
                    <a:pt x="450" y="394"/>
                    <a:pt x="450" y="394"/>
                  </a:cubicBezTo>
                  <a:cubicBezTo>
                    <a:pt x="454" y="392"/>
                    <a:pt x="457" y="395"/>
                    <a:pt x="458" y="396"/>
                  </a:cubicBezTo>
                  <a:cubicBezTo>
                    <a:pt x="458" y="396"/>
                    <a:pt x="459" y="397"/>
                    <a:pt x="460" y="397"/>
                  </a:cubicBezTo>
                  <a:cubicBezTo>
                    <a:pt x="460" y="397"/>
                    <a:pt x="461" y="397"/>
                    <a:pt x="461" y="397"/>
                  </a:cubicBezTo>
                  <a:cubicBezTo>
                    <a:pt x="462" y="397"/>
                    <a:pt x="463" y="398"/>
                    <a:pt x="465" y="398"/>
                  </a:cubicBezTo>
                  <a:cubicBezTo>
                    <a:pt x="468" y="398"/>
                    <a:pt x="471" y="399"/>
                    <a:pt x="472" y="401"/>
                  </a:cubicBezTo>
                  <a:cubicBezTo>
                    <a:pt x="474" y="404"/>
                    <a:pt x="473" y="406"/>
                    <a:pt x="473" y="407"/>
                  </a:cubicBezTo>
                  <a:cubicBezTo>
                    <a:pt x="475" y="407"/>
                    <a:pt x="478" y="407"/>
                    <a:pt x="480" y="407"/>
                  </a:cubicBezTo>
                  <a:cubicBezTo>
                    <a:pt x="482" y="407"/>
                    <a:pt x="484" y="407"/>
                    <a:pt x="486" y="407"/>
                  </a:cubicBezTo>
                  <a:cubicBezTo>
                    <a:pt x="496" y="408"/>
                    <a:pt x="499" y="406"/>
                    <a:pt x="500" y="405"/>
                  </a:cubicBezTo>
                  <a:cubicBezTo>
                    <a:pt x="501" y="404"/>
                    <a:pt x="501" y="404"/>
                    <a:pt x="501" y="404"/>
                  </a:cubicBezTo>
                  <a:cubicBezTo>
                    <a:pt x="501" y="404"/>
                    <a:pt x="501" y="403"/>
                    <a:pt x="501" y="403"/>
                  </a:cubicBezTo>
                  <a:cubicBezTo>
                    <a:pt x="501" y="402"/>
                    <a:pt x="500" y="401"/>
                    <a:pt x="500" y="399"/>
                  </a:cubicBezTo>
                  <a:cubicBezTo>
                    <a:pt x="500" y="396"/>
                    <a:pt x="502" y="394"/>
                    <a:pt x="503" y="393"/>
                  </a:cubicBezTo>
                  <a:cubicBezTo>
                    <a:pt x="504" y="391"/>
                    <a:pt x="505" y="391"/>
                    <a:pt x="505" y="389"/>
                  </a:cubicBezTo>
                  <a:cubicBezTo>
                    <a:pt x="506" y="384"/>
                    <a:pt x="510" y="382"/>
                    <a:pt x="513" y="381"/>
                  </a:cubicBezTo>
                  <a:cubicBezTo>
                    <a:pt x="515" y="381"/>
                    <a:pt x="516" y="380"/>
                    <a:pt x="517" y="379"/>
                  </a:cubicBezTo>
                  <a:cubicBezTo>
                    <a:pt x="517" y="379"/>
                    <a:pt x="518" y="379"/>
                    <a:pt x="518" y="378"/>
                  </a:cubicBezTo>
                  <a:cubicBezTo>
                    <a:pt x="518" y="378"/>
                    <a:pt x="517" y="378"/>
                    <a:pt x="517" y="378"/>
                  </a:cubicBezTo>
                  <a:cubicBezTo>
                    <a:pt x="517" y="377"/>
                    <a:pt x="517" y="377"/>
                    <a:pt x="516" y="377"/>
                  </a:cubicBezTo>
                  <a:cubicBezTo>
                    <a:pt x="515" y="376"/>
                    <a:pt x="514" y="374"/>
                    <a:pt x="512" y="371"/>
                  </a:cubicBezTo>
                  <a:cubicBezTo>
                    <a:pt x="510" y="367"/>
                    <a:pt x="511" y="364"/>
                    <a:pt x="513" y="362"/>
                  </a:cubicBezTo>
                  <a:cubicBezTo>
                    <a:pt x="513" y="361"/>
                    <a:pt x="514" y="360"/>
                    <a:pt x="514" y="358"/>
                  </a:cubicBezTo>
                  <a:cubicBezTo>
                    <a:pt x="514" y="357"/>
                    <a:pt x="514" y="356"/>
                    <a:pt x="514" y="356"/>
                  </a:cubicBezTo>
                  <a:cubicBezTo>
                    <a:pt x="513" y="356"/>
                    <a:pt x="513" y="355"/>
                    <a:pt x="512" y="354"/>
                  </a:cubicBezTo>
                  <a:cubicBezTo>
                    <a:pt x="510" y="352"/>
                    <a:pt x="509" y="349"/>
                    <a:pt x="510" y="346"/>
                  </a:cubicBezTo>
                  <a:cubicBezTo>
                    <a:pt x="511" y="344"/>
                    <a:pt x="514" y="343"/>
                    <a:pt x="518" y="341"/>
                  </a:cubicBezTo>
                  <a:cubicBezTo>
                    <a:pt x="519" y="341"/>
                    <a:pt x="521" y="340"/>
                    <a:pt x="522" y="340"/>
                  </a:cubicBezTo>
                  <a:cubicBezTo>
                    <a:pt x="526" y="337"/>
                    <a:pt x="534" y="339"/>
                    <a:pt x="538" y="342"/>
                  </a:cubicBezTo>
                  <a:cubicBezTo>
                    <a:pt x="542" y="345"/>
                    <a:pt x="542" y="349"/>
                    <a:pt x="541" y="352"/>
                  </a:cubicBezTo>
                  <a:cubicBezTo>
                    <a:pt x="541" y="352"/>
                    <a:pt x="541" y="352"/>
                    <a:pt x="541" y="352"/>
                  </a:cubicBezTo>
                  <a:cubicBezTo>
                    <a:pt x="542" y="352"/>
                    <a:pt x="542" y="352"/>
                    <a:pt x="542" y="352"/>
                  </a:cubicBezTo>
                  <a:cubicBezTo>
                    <a:pt x="546" y="351"/>
                    <a:pt x="549" y="352"/>
                    <a:pt x="552" y="354"/>
                  </a:cubicBezTo>
                  <a:cubicBezTo>
                    <a:pt x="552" y="353"/>
                    <a:pt x="553" y="351"/>
                    <a:pt x="553" y="350"/>
                  </a:cubicBezTo>
                  <a:cubicBezTo>
                    <a:pt x="553" y="349"/>
                    <a:pt x="553" y="348"/>
                    <a:pt x="553" y="347"/>
                  </a:cubicBezTo>
                  <a:cubicBezTo>
                    <a:pt x="553" y="345"/>
                    <a:pt x="553" y="343"/>
                    <a:pt x="553" y="341"/>
                  </a:cubicBezTo>
                  <a:cubicBezTo>
                    <a:pt x="550" y="337"/>
                    <a:pt x="551" y="333"/>
                    <a:pt x="551" y="330"/>
                  </a:cubicBezTo>
                  <a:cubicBezTo>
                    <a:pt x="551" y="329"/>
                    <a:pt x="551" y="329"/>
                    <a:pt x="551" y="328"/>
                  </a:cubicBezTo>
                  <a:cubicBezTo>
                    <a:pt x="552" y="327"/>
                    <a:pt x="552" y="325"/>
                    <a:pt x="554" y="324"/>
                  </a:cubicBezTo>
                  <a:cubicBezTo>
                    <a:pt x="556" y="323"/>
                    <a:pt x="558" y="323"/>
                    <a:pt x="561" y="323"/>
                  </a:cubicBezTo>
                  <a:cubicBezTo>
                    <a:pt x="562" y="324"/>
                    <a:pt x="563" y="324"/>
                    <a:pt x="564" y="324"/>
                  </a:cubicBezTo>
                  <a:cubicBezTo>
                    <a:pt x="565" y="324"/>
                    <a:pt x="565" y="324"/>
                    <a:pt x="565" y="324"/>
                  </a:cubicBezTo>
                  <a:cubicBezTo>
                    <a:pt x="565" y="324"/>
                    <a:pt x="565" y="323"/>
                    <a:pt x="565" y="323"/>
                  </a:cubicBezTo>
                  <a:cubicBezTo>
                    <a:pt x="566" y="322"/>
                    <a:pt x="567" y="321"/>
                    <a:pt x="569" y="320"/>
                  </a:cubicBezTo>
                  <a:cubicBezTo>
                    <a:pt x="572" y="318"/>
                    <a:pt x="574" y="319"/>
                    <a:pt x="576" y="320"/>
                  </a:cubicBezTo>
                  <a:cubicBezTo>
                    <a:pt x="578" y="318"/>
                    <a:pt x="581" y="317"/>
                    <a:pt x="582" y="316"/>
                  </a:cubicBezTo>
                  <a:cubicBezTo>
                    <a:pt x="583" y="316"/>
                    <a:pt x="586" y="315"/>
                    <a:pt x="588" y="312"/>
                  </a:cubicBezTo>
                  <a:cubicBezTo>
                    <a:pt x="591" y="308"/>
                    <a:pt x="594" y="308"/>
                    <a:pt x="596" y="308"/>
                  </a:cubicBezTo>
                  <a:cubicBezTo>
                    <a:pt x="597" y="308"/>
                    <a:pt x="598" y="308"/>
                    <a:pt x="598" y="308"/>
                  </a:cubicBezTo>
                  <a:cubicBezTo>
                    <a:pt x="600" y="307"/>
                    <a:pt x="602" y="307"/>
                    <a:pt x="604" y="308"/>
                  </a:cubicBezTo>
                  <a:cubicBezTo>
                    <a:pt x="606" y="309"/>
                    <a:pt x="608" y="312"/>
                    <a:pt x="609" y="314"/>
                  </a:cubicBezTo>
                  <a:cubicBezTo>
                    <a:pt x="610" y="315"/>
                    <a:pt x="613" y="318"/>
                    <a:pt x="615" y="318"/>
                  </a:cubicBezTo>
                  <a:cubicBezTo>
                    <a:pt x="619" y="318"/>
                    <a:pt x="620" y="320"/>
                    <a:pt x="621" y="322"/>
                  </a:cubicBezTo>
                  <a:cubicBezTo>
                    <a:pt x="621" y="322"/>
                    <a:pt x="621" y="323"/>
                    <a:pt x="621" y="323"/>
                  </a:cubicBezTo>
                  <a:cubicBezTo>
                    <a:pt x="622" y="322"/>
                    <a:pt x="622" y="321"/>
                    <a:pt x="622" y="321"/>
                  </a:cubicBezTo>
                  <a:cubicBezTo>
                    <a:pt x="625" y="318"/>
                    <a:pt x="630" y="314"/>
                    <a:pt x="633" y="312"/>
                  </a:cubicBezTo>
                  <a:cubicBezTo>
                    <a:pt x="634" y="311"/>
                    <a:pt x="635" y="311"/>
                    <a:pt x="635" y="310"/>
                  </a:cubicBezTo>
                  <a:cubicBezTo>
                    <a:pt x="636" y="309"/>
                    <a:pt x="636" y="307"/>
                    <a:pt x="637" y="305"/>
                  </a:cubicBezTo>
                  <a:cubicBezTo>
                    <a:pt x="637" y="305"/>
                    <a:pt x="636" y="305"/>
                    <a:pt x="636" y="304"/>
                  </a:cubicBezTo>
                  <a:cubicBezTo>
                    <a:pt x="634" y="303"/>
                    <a:pt x="633" y="302"/>
                    <a:pt x="631" y="300"/>
                  </a:cubicBezTo>
                  <a:cubicBezTo>
                    <a:pt x="628" y="295"/>
                    <a:pt x="631" y="291"/>
                    <a:pt x="632" y="287"/>
                  </a:cubicBezTo>
                  <a:cubicBezTo>
                    <a:pt x="633" y="286"/>
                    <a:pt x="633" y="286"/>
                    <a:pt x="633" y="286"/>
                  </a:cubicBezTo>
                  <a:cubicBezTo>
                    <a:pt x="633" y="285"/>
                    <a:pt x="633" y="285"/>
                    <a:pt x="632" y="283"/>
                  </a:cubicBezTo>
                  <a:cubicBezTo>
                    <a:pt x="632" y="283"/>
                    <a:pt x="632" y="283"/>
                    <a:pt x="632" y="282"/>
                  </a:cubicBezTo>
                  <a:cubicBezTo>
                    <a:pt x="632" y="282"/>
                    <a:pt x="631" y="282"/>
                    <a:pt x="631" y="282"/>
                  </a:cubicBezTo>
                  <a:cubicBezTo>
                    <a:pt x="630" y="280"/>
                    <a:pt x="629" y="278"/>
                    <a:pt x="628" y="271"/>
                  </a:cubicBezTo>
                  <a:cubicBezTo>
                    <a:pt x="627" y="267"/>
                    <a:pt x="627" y="265"/>
                    <a:pt x="628" y="263"/>
                  </a:cubicBezTo>
                  <a:cubicBezTo>
                    <a:pt x="628" y="263"/>
                    <a:pt x="628" y="263"/>
                    <a:pt x="628" y="261"/>
                  </a:cubicBezTo>
                  <a:cubicBezTo>
                    <a:pt x="627" y="259"/>
                    <a:pt x="627" y="259"/>
                    <a:pt x="626" y="258"/>
                  </a:cubicBezTo>
                  <a:cubicBezTo>
                    <a:pt x="625" y="257"/>
                    <a:pt x="624" y="256"/>
                    <a:pt x="623" y="254"/>
                  </a:cubicBezTo>
                  <a:cubicBezTo>
                    <a:pt x="619" y="249"/>
                    <a:pt x="621" y="246"/>
                    <a:pt x="622" y="243"/>
                  </a:cubicBezTo>
                  <a:cubicBezTo>
                    <a:pt x="623" y="243"/>
                    <a:pt x="623" y="242"/>
                    <a:pt x="623" y="241"/>
                  </a:cubicBezTo>
                  <a:cubicBezTo>
                    <a:pt x="625" y="237"/>
                    <a:pt x="628" y="236"/>
                    <a:pt x="630" y="235"/>
                  </a:cubicBezTo>
                  <a:cubicBezTo>
                    <a:pt x="632" y="235"/>
                    <a:pt x="632" y="234"/>
                    <a:pt x="633" y="234"/>
                  </a:cubicBezTo>
                  <a:cubicBezTo>
                    <a:pt x="633" y="233"/>
                    <a:pt x="633" y="233"/>
                    <a:pt x="634" y="233"/>
                  </a:cubicBezTo>
                  <a:cubicBezTo>
                    <a:pt x="633" y="232"/>
                    <a:pt x="633" y="232"/>
                    <a:pt x="633" y="232"/>
                  </a:cubicBezTo>
                  <a:cubicBezTo>
                    <a:pt x="633" y="231"/>
                    <a:pt x="633" y="231"/>
                    <a:pt x="632" y="230"/>
                  </a:cubicBezTo>
                  <a:cubicBezTo>
                    <a:pt x="631" y="227"/>
                    <a:pt x="630" y="222"/>
                    <a:pt x="630" y="218"/>
                  </a:cubicBezTo>
                  <a:cubicBezTo>
                    <a:pt x="630" y="214"/>
                    <a:pt x="631" y="213"/>
                    <a:pt x="632" y="211"/>
                  </a:cubicBezTo>
                  <a:cubicBezTo>
                    <a:pt x="633" y="210"/>
                    <a:pt x="633" y="210"/>
                    <a:pt x="633" y="210"/>
                  </a:cubicBezTo>
                  <a:cubicBezTo>
                    <a:pt x="633" y="209"/>
                    <a:pt x="634" y="209"/>
                    <a:pt x="634" y="208"/>
                  </a:cubicBezTo>
                  <a:cubicBezTo>
                    <a:pt x="633" y="208"/>
                    <a:pt x="632" y="207"/>
                    <a:pt x="632" y="205"/>
                  </a:cubicBezTo>
                  <a:cubicBezTo>
                    <a:pt x="631" y="203"/>
                    <a:pt x="632" y="201"/>
                    <a:pt x="633" y="199"/>
                  </a:cubicBezTo>
                  <a:cubicBezTo>
                    <a:pt x="633" y="198"/>
                    <a:pt x="634" y="196"/>
                    <a:pt x="634" y="194"/>
                  </a:cubicBezTo>
                  <a:cubicBezTo>
                    <a:pt x="634" y="191"/>
                    <a:pt x="635" y="187"/>
                    <a:pt x="636" y="184"/>
                  </a:cubicBezTo>
                  <a:cubicBezTo>
                    <a:pt x="636" y="184"/>
                    <a:pt x="636" y="184"/>
                    <a:pt x="636" y="184"/>
                  </a:cubicBezTo>
                  <a:cubicBezTo>
                    <a:pt x="636" y="183"/>
                    <a:pt x="636" y="183"/>
                    <a:pt x="636" y="182"/>
                  </a:cubicBezTo>
                  <a:cubicBezTo>
                    <a:pt x="635" y="180"/>
                    <a:pt x="633" y="176"/>
                    <a:pt x="632" y="171"/>
                  </a:cubicBezTo>
                  <a:cubicBezTo>
                    <a:pt x="632" y="169"/>
                    <a:pt x="632" y="167"/>
                    <a:pt x="631" y="166"/>
                  </a:cubicBezTo>
                  <a:cubicBezTo>
                    <a:pt x="631" y="166"/>
                    <a:pt x="631" y="166"/>
                    <a:pt x="631" y="166"/>
                  </a:cubicBezTo>
                  <a:cubicBezTo>
                    <a:pt x="631" y="165"/>
                    <a:pt x="631" y="165"/>
                    <a:pt x="630" y="164"/>
                  </a:cubicBezTo>
                  <a:cubicBezTo>
                    <a:pt x="630" y="164"/>
                    <a:pt x="630" y="164"/>
                    <a:pt x="630" y="164"/>
                  </a:cubicBezTo>
                  <a:cubicBezTo>
                    <a:pt x="626" y="161"/>
                    <a:pt x="626" y="158"/>
                    <a:pt x="627" y="155"/>
                  </a:cubicBezTo>
                  <a:cubicBezTo>
                    <a:pt x="627" y="154"/>
                    <a:pt x="627" y="153"/>
                    <a:pt x="627" y="152"/>
                  </a:cubicBezTo>
                  <a:cubicBezTo>
                    <a:pt x="627" y="149"/>
                    <a:pt x="628" y="148"/>
                    <a:pt x="629" y="147"/>
                  </a:cubicBezTo>
                  <a:cubicBezTo>
                    <a:pt x="631" y="145"/>
                    <a:pt x="634" y="145"/>
                    <a:pt x="635" y="145"/>
                  </a:cubicBezTo>
                  <a:cubicBezTo>
                    <a:pt x="636" y="143"/>
                    <a:pt x="638" y="141"/>
                    <a:pt x="638" y="140"/>
                  </a:cubicBezTo>
                  <a:cubicBezTo>
                    <a:pt x="638" y="140"/>
                    <a:pt x="638" y="140"/>
                    <a:pt x="638" y="139"/>
                  </a:cubicBezTo>
                  <a:cubicBezTo>
                    <a:pt x="637" y="137"/>
                    <a:pt x="637" y="133"/>
                    <a:pt x="640" y="128"/>
                  </a:cubicBezTo>
                  <a:cubicBezTo>
                    <a:pt x="642" y="126"/>
                    <a:pt x="644" y="125"/>
                    <a:pt x="645" y="125"/>
                  </a:cubicBezTo>
                  <a:cubicBezTo>
                    <a:pt x="645" y="124"/>
                    <a:pt x="646" y="121"/>
                    <a:pt x="647" y="119"/>
                  </a:cubicBezTo>
                  <a:cubicBezTo>
                    <a:pt x="650" y="115"/>
                    <a:pt x="654" y="113"/>
                    <a:pt x="657" y="112"/>
                  </a:cubicBezTo>
                  <a:cubicBezTo>
                    <a:pt x="658" y="111"/>
                    <a:pt x="658" y="111"/>
                    <a:pt x="658" y="111"/>
                  </a:cubicBezTo>
                  <a:cubicBezTo>
                    <a:pt x="662" y="109"/>
                    <a:pt x="670" y="111"/>
                    <a:pt x="674" y="111"/>
                  </a:cubicBezTo>
                  <a:cubicBezTo>
                    <a:pt x="675" y="112"/>
                    <a:pt x="675" y="112"/>
                    <a:pt x="675" y="112"/>
                  </a:cubicBezTo>
                  <a:cubicBezTo>
                    <a:pt x="676" y="111"/>
                    <a:pt x="676" y="110"/>
                    <a:pt x="677" y="109"/>
                  </a:cubicBezTo>
                  <a:cubicBezTo>
                    <a:pt x="677" y="109"/>
                    <a:pt x="677" y="109"/>
                    <a:pt x="677" y="109"/>
                  </a:cubicBezTo>
                  <a:cubicBezTo>
                    <a:pt x="678" y="108"/>
                    <a:pt x="679" y="107"/>
                    <a:pt x="679" y="106"/>
                  </a:cubicBezTo>
                  <a:cubicBezTo>
                    <a:pt x="678" y="106"/>
                    <a:pt x="678" y="105"/>
                    <a:pt x="677" y="105"/>
                  </a:cubicBezTo>
                  <a:cubicBezTo>
                    <a:pt x="676" y="104"/>
                    <a:pt x="673" y="103"/>
                    <a:pt x="671" y="100"/>
                  </a:cubicBezTo>
                  <a:cubicBezTo>
                    <a:pt x="671" y="100"/>
                    <a:pt x="671" y="99"/>
                    <a:pt x="670" y="99"/>
                  </a:cubicBezTo>
                  <a:cubicBezTo>
                    <a:pt x="670" y="99"/>
                    <a:pt x="670" y="99"/>
                    <a:pt x="670" y="99"/>
                  </a:cubicBezTo>
                  <a:cubicBezTo>
                    <a:pt x="669" y="100"/>
                    <a:pt x="668" y="100"/>
                    <a:pt x="667" y="100"/>
                  </a:cubicBezTo>
                  <a:cubicBezTo>
                    <a:pt x="663" y="100"/>
                    <a:pt x="659" y="98"/>
                    <a:pt x="656" y="93"/>
                  </a:cubicBezTo>
                  <a:cubicBezTo>
                    <a:pt x="655" y="91"/>
                    <a:pt x="654" y="91"/>
                    <a:pt x="652" y="90"/>
                  </a:cubicBezTo>
                  <a:cubicBezTo>
                    <a:pt x="651" y="90"/>
                    <a:pt x="649" y="90"/>
                    <a:pt x="647" y="89"/>
                  </a:cubicBezTo>
                  <a:cubicBezTo>
                    <a:pt x="643" y="88"/>
                    <a:pt x="641" y="86"/>
                    <a:pt x="640" y="84"/>
                  </a:cubicBezTo>
                  <a:cubicBezTo>
                    <a:pt x="639" y="83"/>
                    <a:pt x="639" y="82"/>
                    <a:pt x="638" y="81"/>
                  </a:cubicBezTo>
                  <a:cubicBezTo>
                    <a:pt x="636" y="79"/>
                    <a:pt x="634" y="76"/>
                    <a:pt x="633" y="74"/>
                  </a:cubicBezTo>
                  <a:cubicBezTo>
                    <a:pt x="632" y="72"/>
                    <a:pt x="631" y="71"/>
                    <a:pt x="630" y="70"/>
                  </a:cubicBezTo>
                  <a:cubicBezTo>
                    <a:pt x="628" y="68"/>
                    <a:pt x="624" y="65"/>
                    <a:pt x="624" y="60"/>
                  </a:cubicBezTo>
                  <a:cubicBezTo>
                    <a:pt x="623" y="55"/>
                    <a:pt x="627" y="53"/>
                    <a:pt x="629" y="52"/>
                  </a:cubicBezTo>
                  <a:cubicBezTo>
                    <a:pt x="629" y="52"/>
                    <a:pt x="629" y="52"/>
                    <a:pt x="629" y="52"/>
                  </a:cubicBezTo>
                  <a:cubicBezTo>
                    <a:pt x="629" y="52"/>
                    <a:pt x="629" y="52"/>
                    <a:pt x="629" y="52"/>
                  </a:cubicBezTo>
                  <a:cubicBezTo>
                    <a:pt x="630" y="51"/>
                    <a:pt x="630" y="51"/>
                    <a:pt x="630" y="51"/>
                  </a:cubicBezTo>
                  <a:cubicBezTo>
                    <a:pt x="628" y="49"/>
                    <a:pt x="625" y="45"/>
                    <a:pt x="624" y="43"/>
                  </a:cubicBezTo>
                  <a:cubicBezTo>
                    <a:pt x="624" y="43"/>
                    <a:pt x="624" y="43"/>
                    <a:pt x="624" y="43"/>
                  </a:cubicBezTo>
                  <a:cubicBezTo>
                    <a:pt x="621" y="38"/>
                    <a:pt x="618" y="32"/>
                    <a:pt x="618" y="28"/>
                  </a:cubicBezTo>
                  <a:cubicBezTo>
                    <a:pt x="618" y="27"/>
                    <a:pt x="617" y="24"/>
                    <a:pt x="617" y="22"/>
                  </a:cubicBezTo>
                  <a:cubicBezTo>
                    <a:pt x="616" y="22"/>
                    <a:pt x="614" y="22"/>
                    <a:pt x="612" y="22"/>
                  </a:cubicBezTo>
                  <a:cubicBezTo>
                    <a:pt x="610" y="22"/>
                    <a:pt x="608" y="21"/>
                    <a:pt x="607" y="20"/>
                  </a:cubicBezTo>
                  <a:cubicBezTo>
                    <a:pt x="607" y="20"/>
                    <a:pt x="607" y="20"/>
                    <a:pt x="607" y="20"/>
                  </a:cubicBezTo>
                  <a:cubicBezTo>
                    <a:pt x="604" y="24"/>
                    <a:pt x="601" y="26"/>
                    <a:pt x="599" y="27"/>
                  </a:cubicBezTo>
                  <a:cubicBezTo>
                    <a:pt x="599" y="28"/>
                    <a:pt x="599" y="28"/>
                    <a:pt x="599" y="28"/>
                  </a:cubicBezTo>
                  <a:cubicBezTo>
                    <a:pt x="598" y="28"/>
                    <a:pt x="598" y="28"/>
                    <a:pt x="598" y="29"/>
                  </a:cubicBezTo>
                  <a:cubicBezTo>
                    <a:pt x="598" y="30"/>
                    <a:pt x="597" y="31"/>
                    <a:pt x="597" y="32"/>
                  </a:cubicBezTo>
                  <a:cubicBezTo>
                    <a:pt x="595" y="37"/>
                    <a:pt x="591" y="37"/>
                    <a:pt x="588" y="37"/>
                  </a:cubicBezTo>
                  <a:cubicBezTo>
                    <a:pt x="587" y="37"/>
                    <a:pt x="587" y="37"/>
                    <a:pt x="587" y="37"/>
                  </a:cubicBezTo>
                  <a:cubicBezTo>
                    <a:pt x="586" y="37"/>
                    <a:pt x="586" y="37"/>
                    <a:pt x="585" y="37"/>
                  </a:cubicBezTo>
                  <a:cubicBezTo>
                    <a:pt x="585" y="37"/>
                    <a:pt x="585" y="37"/>
                    <a:pt x="584" y="38"/>
                  </a:cubicBezTo>
                  <a:cubicBezTo>
                    <a:pt x="584" y="38"/>
                    <a:pt x="583" y="39"/>
                    <a:pt x="582" y="39"/>
                  </a:cubicBezTo>
                  <a:cubicBezTo>
                    <a:pt x="581" y="40"/>
                    <a:pt x="581" y="40"/>
                    <a:pt x="580" y="41"/>
                  </a:cubicBezTo>
                  <a:cubicBezTo>
                    <a:pt x="577" y="43"/>
                    <a:pt x="575" y="44"/>
                    <a:pt x="570" y="44"/>
                  </a:cubicBezTo>
                  <a:cubicBezTo>
                    <a:pt x="562" y="44"/>
                    <a:pt x="560" y="45"/>
                    <a:pt x="559" y="45"/>
                  </a:cubicBezTo>
                  <a:cubicBezTo>
                    <a:pt x="558" y="46"/>
                    <a:pt x="558" y="46"/>
                    <a:pt x="557" y="47"/>
                  </a:cubicBezTo>
                  <a:cubicBezTo>
                    <a:pt x="555" y="50"/>
                    <a:pt x="553" y="52"/>
                    <a:pt x="549" y="52"/>
                  </a:cubicBezTo>
                  <a:cubicBezTo>
                    <a:pt x="548" y="52"/>
                    <a:pt x="546" y="51"/>
                    <a:pt x="545" y="48"/>
                  </a:cubicBezTo>
                  <a:cubicBezTo>
                    <a:pt x="543" y="44"/>
                    <a:pt x="546" y="39"/>
                    <a:pt x="547" y="37"/>
                  </a:cubicBezTo>
                  <a:cubicBezTo>
                    <a:pt x="547" y="36"/>
                    <a:pt x="548" y="34"/>
                    <a:pt x="548" y="32"/>
                  </a:cubicBezTo>
                  <a:cubicBezTo>
                    <a:pt x="548" y="28"/>
                    <a:pt x="549" y="26"/>
                    <a:pt x="551" y="24"/>
                  </a:cubicBezTo>
                  <a:cubicBezTo>
                    <a:pt x="551" y="23"/>
                    <a:pt x="552" y="22"/>
                    <a:pt x="552" y="21"/>
                  </a:cubicBezTo>
                  <a:cubicBezTo>
                    <a:pt x="553" y="20"/>
                    <a:pt x="554" y="19"/>
                    <a:pt x="554" y="18"/>
                  </a:cubicBezTo>
                  <a:cubicBezTo>
                    <a:pt x="555" y="17"/>
                    <a:pt x="557" y="15"/>
                    <a:pt x="557" y="14"/>
                  </a:cubicBezTo>
                  <a:cubicBezTo>
                    <a:pt x="556" y="13"/>
                    <a:pt x="557" y="12"/>
                    <a:pt x="557" y="11"/>
                  </a:cubicBezTo>
                  <a:cubicBezTo>
                    <a:pt x="557" y="11"/>
                    <a:pt x="557" y="11"/>
                    <a:pt x="556" y="11"/>
                  </a:cubicBezTo>
                  <a:cubicBezTo>
                    <a:pt x="555" y="10"/>
                    <a:pt x="552" y="8"/>
                    <a:pt x="551" y="5"/>
                  </a:cubicBezTo>
                  <a:cubicBezTo>
                    <a:pt x="550" y="5"/>
                    <a:pt x="550" y="4"/>
                    <a:pt x="550" y="2"/>
                  </a:cubicBezTo>
                  <a:cubicBezTo>
                    <a:pt x="549" y="3"/>
                    <a:pt x="549" y="3"/>
                    <a:pt x="549" y="3"/>
                  </a:cubicBezTo>
                  <a:cubicBezTo>
                    <a:pt x="549" y="3"/>
                    <a:pt x="548" y="3"/>
                    <a:pt x="545" y="6"/>
                  </a:cubicBezTo>
                  <a:cubicBezTo>
                    <a:pt x="541" y="10"/>
                    <a:pt x="532" y="19"/>
                    <a:pt x="530" y="20"/>
                  </a:cubicBezTo>
                  <a:cubicBezTo>
                    <a:pt x="529" y="20"/>
                    <a:pt x="528" y="21"/>
                    <a:pt x="527" y="21"/>
                  </a:cubicBezTo>
                  <a:cubicBezTo>
                    <a:pt x="526" y="26"/>
                    <a:pt x="520" y="28"/>
                    <a:pt x="518" y="28"/>
                  </a:cubicBezTo>
                  <a:cubicBezTo>
                    <a:pt x="518" y="28"/>
                    <a:pt x="517" y="29"/>
                    <a:pt x="517" y="29"/>
                  </a:cubicBezTo>
                  <a:cubicBezTo>
                    <a:pt x="516" y="29"/>
                    <a:pt x="515" y="29"/>
                    <a:pt x="514" y="30"/>
                  </a:cubicBezTo>
                  <a:cubicBezTo>
                    <a:pt x="513" y="32"/>
                    <a:pt x="509" y="41"/>
                    <a:pt x="503" y="41"/>
                  </a:cubicBezTo>
                  <a:cubicBezTo>
                    <a:pt x="502" y="41"/>
                    <a:pt x="501" y="41"/>
                    <a:pt x="499" y="41"/>
                  </a:cubicBezTo>
                  <a:cubicBezTo>
                    <a:pt x="499" y="43"/>
                    <a:pt x="498" y="47"/>
                    <a:pt x="495" y="48"/>
                  </a:cubicBezTo>
                  <a:cubicBezTo>
                    <a:pt x="493" y="49"/>
                    <a:pt x="491" y="50"/>
                    <a:pt x="490" y="49"/>
                  </a:cubicBezTo>
                  <a:cubicBezTo>
                    <a:pt x="487" y="48"/>
                    <a:pt x="484" y="46"/>
                    <a:pt x="482" y="43"/>
                  </a:cubicBezTo>
                  <a:cubicBezTo>
                    <a:pt x="481" y="42"/>
                    <a:pt x="479" y="40"/>
                    <a:pt x="478" y="40"/>
                  </a:cubicBezTo>
                  <a:cubicBezTo>
                    <a:pt x="474" y="38"/>
                    <a:pt x="467" y="35"/>
                    <a:pt x="465" y="33"/>
                  </a:cubicBezTo>
                  <a:cubicBezTo>
                    <a:pt x="464" y="32"/>
                    <a:pt x="462" y="32"/>
                    <a:pt x="461" y="31"/>
                  </a:cubicBezTo>
                  <a:cubicBezTo>
                    <a:pt x="457" y="36"/>
                    <a:pt x="453" y="35"/>
                    <a:pt x="452" y="34"/>
                  </a:cubicBezTo>
                  <a:cubicBezTo>
                    <a:pt x="450" y="32"/>
                    <a:pt x="448" y="29"/>
                    <a:pt x="446" y="26"/>
                  </a:cubicBezTo>
                  <a:cubicBezTo>
                    <a:pt x="446" y="25"/>
                    <a:pt x="445" y="24"/>
                    <a:pt x="445" y="24"/>
                  </a:cubicBezTo>
                  <a:cubicBezTo>
                    <a:pt x="445" y="24"/>
                    <a:pt x="444" y="23"/>
                    <a:pt x="443" y="23"/>
                  </a:cubicBezTo>
                  <a:cubicBezTo>
                    <a:pt x="441" y="21"/>
                    <a:pt x="439" y="20"/>
                    <a:pt x="439" y="18"/>
                  </a:cubicBezTo>
                  <a:cubicBezTo>
                    <a:pt x="438" y="18"/>
                    <a:pt x="438" y="17"/>
                    <a:pt x="438" y="17"/>
                  </a:cubicBezTo>
                  <a:cubicBezTo>
                    <a:pt x="438" y="16"/>
                    <a:pt x="438" y="14"/>
                    <a:pt x="438" y="14"/>
                  </a:cubicBezTo>
                  <a:cubicBezTo>
                    <a:pt x="437" y="13"/>
                    <a:pt x="437" y="12"/>
                    <a:pt x="436" y="10"/>
                  </a:cubicBezTo>
                  <a:cubicBezTo>
                    <a:pt x="436" y="10"/>
                    <a:pt x="436" y="10"/>
                    <a:pt x="436" y="9"/>
                  </a:cubicBezTo>
                  <a:cubicBezTo>
                    <a:pt x="435" y="9"/>
                    <a:pt x="434" y="10"/>
                    <a:pt x="433" y="11"/>
                  </a:cubicBezTo>
                  <a:cubicBezTo>
                    <a:pt x="427" y="15"/>
                    <a:pt x="418" y="16"/>
                    <a:pt x="414" y="14"/>
                  </a:cubicBezTo>
                  <a:cubicBezTo>
                    <a:pt x="413" y="14"/>
                    <a:pt x="412" y="14"/>
                    <a:pt x="412" y="13"/>
                  </a:cubicBezTo>
                  <a:cubicBezTo>
                    <a:pt x="411" y="13"/>
                    <a:pt x="410" y="13"/>
                    <a:pt x="409" y="12"/>
                  </a:cubicBezTo>
                  <a:cubicBezTo>
                    <a:pt x="407" y="14"/>
                    <a:pt x="403" y="16"/>
                    <a:pt x="401" y="14"/>
                  </a:cubicBezTo>
                  <a:cubicBezTo>
                    <a:pt x="400" y="14"/>
                    <a:pt x="399" y="13"/>
                    <a:pt x="397" y="10"/>
                  </a:cubicBezTo>
                  <a:cubicBezTo>
                    <a:pt x="395" y="12"/>
                    <a:pt x="393" y="15"/>
                    <a:pt x="386" y="16"/>
                  </a:cubicBezTo>
                  <a:cubicBezTo>
                    <a:pt x="382" y="16"/>
                    <a:pt x="381" y="17"/>
                    <a:pt x="379" y="19"/>
                  </a:cubicBezTo>
                  <a:cubicBezTo>
                    <a:pt x="379" y="20"/>
                    <a:pt x="366" y="35"/>
                    <a:pt x="358" y="30"/>
                  </a:cubicBezTo>
                  <a:cubicBezTo>
                    <a:pt x="357" y="30"/>
                    <a:pt x="356" y="29"/>
                    <a:pt x="355" y="28"/>
                  </a:cubicBezTo>
                  <a:cubicBezTo>
                    <a:pt x="354" y="28"/>
                    <a:pt x="354" y="29"/>
                    <a:pt x="354" y="29"/>
                  </a:cubicBezTo>
                  <a:cubicBezTo>
                    <a:pt x="353" y="30"/>
                    <a:pt x="349" y="35"/>
                    <a:pt x="344" y="31"/>
                  </a:cubicBezTo>
                  <a:cubicBezTo>
                    <a:pt x="342" y="30"/>
                    <a:pt x="331" y="21"/>
                    <a:pt x="326" y="15"/>
                  </a:cubicBezTo>
                  <a:cubicBezTo>
                    <a:pt x="325" y="13"/>
                    <a:pt x="325" y="13"/>
                    <a:pt x="324" y="12"/>
                  </a:cubicBezTo>
                  <a:cubicBezTo>
                    <a:pt x="321" y="11"/>
                    <a:pt x="320" y="9"/>
                    <a:pt x="319" y="5"/>
                  </a:cubicBezTo>
                  <a:cubicBezTo>
                    <a:pt x="319" y="4"/>
                    <a:pt x="318" y="2"/>
                    <a:pt x="317" y="0"/>
                  </a:cubicBezTo>
                  <a:cubicBezTo>
                    <a:pt x="312" y="1"/>
                    <a:pt x="310" y="3"/>
                    <a:pt x="310" y="7"/>
                  </a:cubicBezTo>
                  <a:cubicBezTo>
                    <a:pt x="309" y="11"/>
                    <a:pt x="307" y="15"/>
                    <a:pt x="305" y="15"/>
                  </a:cubicBezTo>
                  <a:cubicBezTo>
                    <a:pt x="302" y="15"/>
                    <a:pt x="297" y="13"/>
                    <a:pt x="296" y="16"/>
                  </a:cubicBezTo>
                  <a:cubicBezTo>
                    <a:pt x="294" y="18"/>
                    <a:pt x="293" y="19"/>
                    <a:pt x="288" y="20"/>
                  </a:cubicBezTo>
                  <a:cubicBezTo>
                    <a:pt x="283" y="22"/>
                    <a:pt x="282" y="29"/>
                    <a:pt x="282" y="29"/>
                  </a:cubicBezTo>
                  <a:cubicBezTo>
                    <a:pt x="282" y="29"/>
                    <a:pt x="282" y="29"/>
                    <a:pt x="281" y="31"/>
                  </a:cubicBezTo>
                  <a:cubicBezTo>
                    <a:pt x="280" y="33"/>
                    <a:pt x="274" y="33"/>
                    <a:pt x="270" y="33"/>
                  </a:cubicBezTo>
                  <a:cubicBezTo>
                    <a:pt x="265" y="33"/>
                    <a:pt x="265" y="31"/>
                    <a:pt x="261" y="29"/>
                  </a:cubicBezTo>
                  <a:cubicBezTo>
                    <a:pt x="257" y="27"/>
                    <a:pt x="259" y="35"/>
                    <a:pt x="253" y="32"/>
                  </a:cubicBezTo>
                  <a:cubicBezTo>
                    <a:pt x="248" y="29"/>
                    <a:pt x="244" y="30"/>
                    <a:pt x="243" y="36"/>
                  </a:cubicBezTo>
                  <a:cubicBezTo>
                    <a:pt x="241" y="42"/>
                    <a:pt x="241" y="40"/>
                    <a:pt x="237" y="42"/>
                  </a:cubicBezTo>
                  <a:cubicBezTo>
                    <a:pt x="233" y="43"/>
                    <a:pt x="231" y="37"/>
                    <a:pt x="231" y="37"/>
                  </a:cubicBezTo>
                  <a:cubicBezTo>
                    <a:pt x="231" y="27"/>
                    <a:pt x="231" y="27"/>
                    <a:pt x="231" y="27"/>
                  </a:cubicBezTo>
                  <a:cubicBezTo>
                    <a:pt x="231" y="27"/>
                    <a:pt x="225" y="26"/>
                    <a:pt x="222" y="26"/>
                  </a:cubicBezTo>
                  <a:cubicBezTo>
                    <a:pt x="218" y="27"/>
                    <a:pt x="216" y="24"/>
                    <a:pt x="214" y="24"/>
                  </a:cubicBezTo>
                  <a:cubicBezTo>
                    <a:pt x="211" y="24"/>
                    <a:pt x="204" y="31"/>
                    <a:pt x="204" y="33"/>
                  </a:cubicBezTo>
                  <a:cubicBezTo>
                    <a:pt x="203" y="36"/>
                    <a:pt x="211" y="43"/>
                    <a:pt x="214" y="46"/>
                  </a:cubicBezTo>
                  <a:cubicBezTo>
                    <a:pt x="217" y="49"/>
                    <a:pt x="211" y="49"/>
                    <a:pt x="210" y="52"/>
                  </a:cubicBezTo>
                  <a:cubicBezTo>
                    <a:pt x="210" y="56"/>
                    <a:pt x="210" y="52"/>
                    <a:pt x="212" y="56"/>
                  </a:cubicBezTo>
                  <a:cubicBezTo>
                    <a:pt x="214" y="60"/>
                    <a:pt x="210" y="68"/>
                    <a:pt x="210" y="68"/>
                  </a:cubicBezTo>
                  <a:cubicBezTo>
                    <a:pt x="210" y="68"/>
                    <a:pt x="204" y="73"/>
                    <a:pt x="200" y="75"/>
                  </a:cubicBezTo>
                  <a:cubicBezTo>
                    <a:pt x="196" y="76"/>
                    <a:pt x="205" y="79"/>
                    <a:pt x="205" y="80"/>
                  </a:cubicBezTo>
                  <a:cubicBezTo>
                    <a:pt x="204" y="82"/>
                    <a:pt x="209" y="85"/>
                    <a:pt x="209" y="85"/>
                  </a:cubicBezTo>
                  <a:cubicBezTo>
                    <a:pt x="209" y="85"/>
                    <a:pt x="214" y="89"/>
                    <a:pt x="214" y="90"/>
                  </a:cubicBezTo>
                  <a:cubicBezTo>
                    <a:pt x="214" y="92"/>
                    <a:pt x="217" y="94"/>
                    <a:pt x="217" y="97"/>
                  </a:cubicBezTo>
                  <a:cubicBezTo>
                    <a:pt x="217" y="99"/>
                    <a:pt x="217" y="102"/>
                    <a:pt x="219" y="109"/>
                  </a:cubicBezTo>
                  <a:cubicBezTo>
                    <a:pt x="222" y="116"/>
                    <a:pt x="224" y="105"/>
                    <a:pt x="224" y="125"/>
                  </a:cubicBezTo>
                  <a:cubicBezTo>
                    <a:pt x="224" y="145"/>
                    <a:pt x="226" y="132"/>
                    <a:pt x="228" y="136"/>
                  </a:cubicBezTo>
                  <a:cubicBezTo>
                    <a:pt x="229" y="139"/>
                    <a:pt x="223" y="138"/>
                    <a:pt x="219" y="141"/>
                  </a:cubicBezTo>
                  <a:cubicBezTo>
                    <a:pt x="216" y="145"/>
                    <a:pt x="221" y="155"/>
                    <a:pt x="217" y="159"/>
                  </a:cubicBezTo>
                  <a:cubicBezTo>
                    <a:pt x="214" y="164"/>
                    <a:pt x="214" y="159"/>
                    <a:pt x="210" y="158"/>
                  </a:cubicBezTo>
                  <a:cubicBezTo>
                    <a:pt x="205" y="156"/>
                    <a:pt x="203" y="157"/>
                    <a:pt x="201" y="158"/>
                  </a:cubicBezTo>
                  <a:cubicBezTo>
                    <a:pt x="198" y="159"/>
                    <a:pt x="201" y="163"/>
                    <a:pt x="202" y="165"/>
                  </a:cubicBezTo>
                  <a:cubicBezTo>
                    <a:pt x="203" y="167"/>
                    <a:pt x="202" y="171"/>
                    <a:pt x="202" y="176"/>
                  </a:cubicBezTo>
                  <a:cubicBezTo>
                    <a:pt x="201" y="180"/>
                    <a:pt x="198" y="178"/>
                    <a:pt x="198" y="180"/>
                  </a:cubicBezTo>
                  <a:cubicBezTo>
                    <a:pt x="197" y="183"/>
                    <a:pt x="198" y="192"/>
                    <a:pt x="197" y="192"/>
                  </a:cubicBezTo>
                  <a:cubicBezTo>
                    <a:pt x="195" y="193"/>
                    <a:pt x="191" y="196"/>
                    <a:pt x="187" y="200"/>
                  </a:cubicBezTo>
                  <a:cubicBezTo>
                    <a:pt x="183" y="205"/>
                    <a:pt x="188" y="209"/>
                    <a:pt x="188" y="213"/>
                  </a:cubicBezTo>
                  <a:cubicBezTo>
                    <a:pt x="187" y="217"/>
                    <a:pt x="193" y="217"/>
                    <a:pt x="198" y="214"/>
                  </a:cubicBezTo>
                  <a:cubicBezTo>
                    <a:pt x="203" y="212"/>
                    <a:pt x="206" y="213"/>
                    <a:pt x="205" y="216"/>
                  </a:cubicBezTo>
                  <a:cubicBezTo>
                    <a:pt x="204" y="219"/>
                    <a:pt x="207" y="221"/>
                    <a:pt x="209" y="223"/>
                  </a:cubicBezTo>
                  <a:cubicBezTo>
                    <a:pt x="211" y="224"/>
                    <a:pt x="211" y="232"/>
                    <a:pt x="211" y="235"/>
                  </a:cubicBezTo>
                  <a:cubicBezTo>
                    <a:pt x="210" y="239"/>
                    <a:pt x="208" y="240"/>
                    <a:pt x="203" y="245"/>
                  </a:cubicBezTo>
                  <a:cubicBezTo>
                    <a:pt x="198" y="250"/>
                    <a:pt x="204" y="249"/>
                    <a:pt x="210" y="253"/>
                  </a:cubicBezTo>
                  <a:cubicBezTo>
                    <a:pt x="216" y="257"/>
                    <a:pt x="217" y="251"/>
                    <a:pt x="219" y="246"/>
                  </a:cubicBezTo>
                  <a:cubicBezTo>
                    <a:pt x="222" y="241"/>
                    <a:pt x="226" y="248"/>
                    <a:pt x="231" y="247"/>
                  </a:cubicBezTo>
                  <a:cubicBezTo>
                    <a:pt x="236" y="246"/>
                    <a:pt x="238" y="244"/>
                    <a:pt x="241" y="244"/>
                  </a:cubicBezTo>
                  <a:cubicBezTo>
                    <a:pt x="243" y="244"/>
                    <a:pt x="243" y="249"/>
                    <a:pt x="244" y="252"/>
                  </a:cubicBezTo>
                  <a:cubicBezTo>
                    <a:pt x="245" y="255"/>
                    <a:pt x="247" y="256"/>
                    <a:pt x="250" y="262"/>
                  </a:cubicBezTo>
                  <a:cubicBezTo>
                    <a:pt x="253" y="268"/>
                    <a:pt x="247" y="265"/>
                    <a:pt x="243" y="265"/>
                  </a:cubicBezTo>
                  <a:cubicBezTo>
                    <a:pt x="238" y="265"/>
                    <a:pt x="238" y="267"/>
                    <a:pt x="232" y="270"/>
                  </a:cubicBezTo>
                  <a:cubicBezTo>
                    <a:pt x="226" y="273"/>
                    <a:pt x="231" y="273"/>
                    <a:pt x="231" y="276"/>
                  </a:cubicBezTo>
                  <a:cubicBezTo>
                    <a:pt x="230" y="279"/>
                    <a:pt x="227" y="280"/>
                    <a:pt x="222" y="283"/>
                  </a:cubicBezTo>
                  <a:cubicBezTo>
                    <a:pt x="216" y="286"/>
                    <a:pt x="217" y="284"/>
                    <a:pt x="214" y="286"/>
                  </a:cubicBezTo>
                  <a:cubicBezTo>
                    <a:pt x="210" y="287"/>
                    <a:pt x="212" y="289"/>
                    <a:pt x="215" y="294"/>
                  </a:cubicBezTo>
                  <a:cubicBezTo>
                    <a:pt x="217" y="298"/>
                    <a:pt x="215" y="300"/>
                    <a:pt x="215" y="304"/>
                  </a:cubicBezTo>
                  <a:cubicBezTo>
                    <a:pt x="215" y="307"/>
                    <a:pt x="218" y="305"/>
                    <a:pt x="222" y="310"/>
                  </a:cubicBezTo>
                  <a:cubicBezTo>
                    <a:pt x="225" y="315"/>
                    <a:pt x="232" y="312"/>
                    <a:pt x="232" y="312"/>
                  </a:cubicBezTo>
                  <a:cubicBezTo>
                    <a:pt x="239" y="322"/>
                    <a:pt x="239" y="322"/>
                    <a:pt x="239" y="322"/>
                  </a:cubicBezTo>
                  <a:cubicBezTo>
                    <a:pt x="239" y="322"/>
                    <a:pt x="241" y="327"/>
                    <a:pt x="239" y="328"/>
                  </a:cubicBezTo>
                  <a:cubicBezTo>
                    <a:pt x="238" y="328"/>
                    <a:pt x="232" y="327"/>
                    <a:pt x="228" y="328"/>
                  </a:cubicBezTo>
                  <a:cubicBezTo>
                    <a:pt x="224" y="328"/>
                    <a:pt x="225" y="332"/>
                    <a:pt x="222" y="332"/>
                  </a:cubicBezTo>
                  <a:cubicBezTo>
                    <a:pt x="219" y="332"/>
                    <a:pt x="211" y="332"/>
                    <a:pt x="208" y="332"/>
                  </a:cubicBezTo>
                  <a:cubicBezTo>
                    <a:pt x="205" y="331"/>
                    <a:pt x="205" y="336"/>
                    <a:pt x="205" y="336"/>
                  </a:cubicBezTo>
                  <a:cubicBezTo>
                    <a:pt x="205" y="336"/>
                    <a:pt x="197" y="337"/>
                    <a:pt x="195" y="341"/>
                  </a:cubicBezTo>
                  <a:cubicBezTo>
                    <a:pt x="193" y="345"/>
                    <a:pt x="198" y="344"/>
                    <a:pt x="201" y="343"/>
                  </a:cubicBezTo>
                  <a:cubicBezTo>
                    <a:pt x="204" y="343"/>
                    <a:pt x="205" y="343"/>
                    <a:pt x="208" y="344"/>
                  </a:cubicBezTo>
                  <a:cubicBezTo>
                    <a:pt x="211" y="345"/>
                    <a:pt x="214" y="348"/>
                    <a:pt x="216" y="354"/>
                  </a:cubicBezTo>
                  <a:cubicBezTo>
                    <a:pt x="219" y="360"/>
                    <a:pt x="223" y="359"/>
                    <a:pt x="225" y="359"/>
                  </a:cubicBezTo>
                  <a:cubicBezTo>
                    <a:pt x="228" y="360"/>
                    <a:pt x="232" y="365"/>
                    <a:pt x="230" y="368"/>
                  </a:cubicBezTo>
                  <a:cubicBezTo>
                    <a:pt x="228" y="372"/>
                    <a:pt x="227" y="370"/>
                    <a:pt x="223" y="370"/>
                  </a:cubicBezTo>
                  <a:cubicBezTo>
                    <a:pt x="218" y="371"/>
                    <a:pt x="221" y="373"/>
                    <a:pt x="217" y="376"/>
                  </a:cubicBezTo>
                  <a:cubicBezTo>
                    <a:pt x="213" y="380"/>
                    <a:pt x="211" y="375"/>
                    <a:pt x="205" y="372"/>
                  </a:cubicBezTo>
                  <a:cubicBezTo>
                    <a:pt x="199" y="368"/>
                    <a:pt x="200" y="368"/>
                    <a:pt x="198" y="370"/>
                  </a:cubicBezTo>
                  <a:cubicBezTo>
                    <a:pt x="196" y="372"/>
                    <a:pt x="194" y="373"/>
                    <a:pt x="188" y="373"/>
                  </a:cubicBezTo>
                  <a:cubicBezTo>
                    <a:pt x="181" y="373"/>
                    <a:pt x="181" y="374"/>
                    <a:pt x="181" y="371"/>
                  </a:cubicBezTo>
                  <a:cubicBezTo>
                    <a:pt x="181" y="368"/>
                    <a:pt x="179" y="367"/>
                    <a:pt x="174" y="364"/>
                  </a:cubicBezTo>
                  <a:cubicBezTo>
                    <a:pt x="169" y="361"/>
                    <a:pt x="169" y="365"/>
                    <a:pt x="164" y="368"/>
                  </a:cubicBezTo>
                  <a:cubicBezTo>
                    <a:pt x="160" y="372"/>
                    <a:pt x="161" y="369"/>
                    <a:pt x="158" y="369"/>
                  </a:cubicBezTo>
                  <a:cubicBezTo>
                    <a:pt x="156" y="369"/>
                    <a:pt x="154" y="365"/>
                    <a:pt x="151" y="363"/>
                  </a:cubicBezTo>
                  <a:cubicBezTo>
                    <a:pt x="149" y="361"/>
                    <a:pt x="148" y="361"/>
                    <a:pt x="143" y="361"/>
                  </a:cubicBezTo>
                  <a:cubicBezTo>
                    <a:pt x="138" y="362"/>
                    <a:pt x="139" y="366"/>
                    <a:pt x="137" y="370"/>
                  </a:cubicBezTo>
                  <a:cubicBezTo>
                    <a:pt x="136" y="374"/>
                    <a:pt x="134" y="370"/>
                    <a:pt x="132" y="368"/>
                  </a:cubicBezTo>
                  <a:cubicBezTo>
                    <a:pt x="130" y="366"/>
                    <a:pt x="124" y="366"/>
                    <a:pt x="122" y="366"/>
                  </a:cubicBezTo>
                  <a:cubicBezTo>
                    <a:pt x="121" y="366"/>
                    <a:pt x="117" y="367"/>
                    <a:pt x="116" y="364"/>
                  </a:cubicBezTo>
                  <a:cubicBezTo>
                    <a:pt x="116" y="361"/>
                    <a:pt x="111" y="357"/>
                    <a:pt x="108" y="358"/>
                  </a:cubicBezTo>
                  <a:cubicBezTo>
                    <a:pt x="105" y="358"/>
                    <a:pt x="105" y="364"/>
                    <a:pt x="105" y="370"/>
                  </a:cubicBezTo>
                  <a:cubicBezTo>
                    <a:pt x="105" y="376"/>
                    <a:pt x="103" y="378"/>
                    <a:pt x="101" y="379"/>
                  </a:cubicBezTo>
                  <a:cubicBezTo>
                    <a:pt x="99" y="380"/>
                    <a:pt x="97" y="385"/>
                    <a:pt x="96" y="388"/>
                  </a:cubicBezTo>
                  <a:cubicBezTo>
                    <a:pt x="95" y="390"/>
                    <a:pt x="95" y="396"/>
                    <a:pt x="93" y="397"/>
                  </a:cubicBezTo>
                  <a:cubicBezTo>
                    <a:pt x="91" y="397"/>
                    <a:pt x="83" y="397"/>
                    <a:pt x="80" y="400"/>
                  </a:cubicBezTo>
                  <a:cubicBezTo>
                    <a:pt x="76" y="403"/>
                    <a:pt x="80" y="409"/>
                    <a:pt x="80" y="409"/>
                  </a:cubicBezTo>
                  <a:cubicBezTo>
                    <a:pt x="80" y="409"/>
                    <a:pt x="71" y="415"/>
                    <a:pt x="64" y="417"/>
                  </a:cubicBezTo>
                  <a:cubicBezTo>
                    <a:pt x="58" y="420"/>
                    <a:pt x="60" y="414"/>
                    <a:pt x="57" y="412"/>
                  </a:cubicBezTo>
                  <a:cubicBezTo>
                    <a:pt x="55" y="409"/>
                    <a:pt x="55" y="412"/>
                    <a:pt x="53" y="416"/>
                  </a:cubicBezTo>
                  <a:cubicBezTo>
                    <a:pt x="50" y="420"/>
                    <a:pt x="51" y="425"/>
                    <a:pt x="49" y="427"/>
                  </a:cubicBezTo>
                  <a:cubicBezTo>
                    <a:pt x="47" y="429"/>
                    <a:pt x="43" y="432"/>
                    <a:pt x="43" y="436"/>
                  </a:cubicBezTo>
                  <a:cubicBezTo>
                    <a:pt x="43" y="441"/>
                    <a:pt x="42" y="441"/>
                    <a:pt x="40" y="443"/>
                  </a:cubicBezTo>
                  <a:cubicBezTo>
                    <a:pt x="38" y="446"/>
                    <a:pt x="35" y="444"/>
                    <a:pt x="33" y="445"/>
                  </a:cubicBezTo>
                  <a:cubicBezTo>
                    <a:pt x="30" y="446"/>
                    <a:pt x="25" y="454"/>
                    <a:pt x="19" y="457"/>
                  </a:cubicBezTo>
                  <a:cubicBezTo>
                    <a:pt x="12" y="460"/>
                    <a:pt x="17" y="460"/>
                    <a:pt x="17" y="464"/>
                  </a:cubicBezTo>
                  <a:cubicBezTo>
                    <a:pt x="17" y="469"/>
                    <a:pt x="11" y="469"/>
                    <a:pt x="6" y="471"/>
                  </a:cubicBezTo>
                  <a:cubicBezTo>
                    <a:pt x="0" y="474"/>
                    <a:pt x="5" y="477"/>
                    <a:pt x="9" y="481"/>
                  </a:cubicBezTo>
                  <a:cubicBezTo>
                    <a:pt x="14" y="484"/>
                    <a:pt x="15" y="482"/>
                    <a:pt x="18" y="483"/>
                  </a:cubicBezTo>
                  <a:cubicBezTo>
                    <a:pt x="21" y="484"/>
                    <a:pt x="22" y="485"/>
                    <a:pt x="24" y="482"/>
                  </a:cubicBezTo>
                  <a:cubicBezTo>
                    <a:pt x="27" y="480"/>
                    <a:pt x="30" y="483"/>
                    <a:pt x="32" y="483"/>
                  </a:cubicBezTo>
                  <a:cubicBezTo>
                    <a:pt x="34" y="482"/>
                    <a:pt x="42" y="479"/>
                    <a:pt x="45" y="475"/>
                  </a:cubicBezTo>
                  <a:cubicBezTo>
                    <a:pt x="48" y="470"/>
                    <a:pt x="45" y="475"/>
                    <a:pt x="54" y="475"/>
                  </a:cubicBezTo>
                  <a:cubicBezTo>
                    <a:pt x="63" y="475"/>
                    <a:pt x="61" y="475"/>
                    <a:pt x="68" y="473"/>
                  </a:cubicBezTo>
                  <a:cubicBezTo>
                    <a:pt x="76" y="470"/>
                    <a:pt x="71" y="470"/>
                    <a:pt x="77" y="468"/>
                  </a:cubicBezTo>
                  <a:cubicBezTo>
                    <a:pt x="83" y="466"/>
                    <a:pt x="85" y="472"/>
                    <a:pt x="85" y="472"/>
                  </a:cubicBezTo>
                  <a:cubicBezTo>
                    <a:pt x="85" y="472"/>
                    <a:pt x="96" y="474"/>
                    <a:pt x="99" y="473"/>
                  </a:cubicBezTo>
                  <a:cubicBezTo>
                    <a:pt x="102" y="472"/>
                    <a:pt x="106" y="475"/>
                    <a:pt x="110" y="477"/>
                  </a:cubicBezTo>
                  <a:cubicBezTo>
                    <a:pt x="114" y="480"/>
                    <a:pt x="111" y="481"/>
                    <a:pt x="112" y="484"/>
                  </a:cubicBezTo>
                  <a:cubicBezTo>
                    <a:pt x="113" y="488"/>
                    <a:pt x="117" y="489"/>
                    <a:pt x="121" y="491"/>
                  </a:cubicBezTo>
                  <a:cubicBezTo>
                    <a:pt x="124" y="494"/>
                    <a:pt x="125" y="497"/>
                    <a:pt x="128" y="497"/>
                  </a:cubicBezTo>
                  <a:cubicBezTo>
                    <a:pt x="130" y="497"/>
                    <a:pt x="131" y="497"/>
                    <a:pt x="131" y="499"/>
                  </a:cubicBezTo>
                  <a:cubicBezTo>
                    <a:pt x="131" y="501"/>
                    <a:pt x="134" y="503"/>
                    <a:pt x="136" y="507"/>
                  </a:cubicBezTo>
                  <a:cubicBezTo>
                    <a:pt x="138" y="510"/>
                    <a:pt x="137" y="511"/>
                    <a:pt x="133" y="515"/>
                  </a:cubicBezTo>
                  <a:cubicBezTo>
                    <a:pt x="129" y="518"/>
                    <a:pt x="133" y="520"/>
                    <a:pt x="133" y="524"/>
                  </a:cubicBezTo>
                  <a:cubicBezTo>
                    <a:pt x="133" y="529"/>
                    <a:pt x="132" y="528"/>
                    <a:pt x="129" y="531"/>
                  </a:cubicBezTo>
                  <a:cubicBezTo>
                    <a:pt x="125" y="535"/>
                    <a:pt x="121" y="531"/>
                    <a:pt x="117" y="534"/>
                  </a:cubicBezTo>
                  <a:cubicBezTo>
                    <a:pt x="114" y="536"/>
                    <a:pt x="115" y="541"/>
                    <a:pt x="114" y="547"/>
                  </a:cubicBezTo>
                  <a:cubicBezTo>
                    <a:pt x="113" y="553"/>
                    <a:pt x="116" y="550"/>
                    <a:pt x="120" y="550"/>
                  </a:cubicBezTo>
                  <a:cubicBezTo>
                    <a:pt x="123" y="551"/>
                    <a:pt x="124" y="543"/>
                    <a:pt x="120" y="561"/>
                  </a:cubicBezTo>
                  <a:cubicBezTo>
                    <a:pt x="118" y="567"/>
                    <a:pt x="117" y="570"/>
                    <a:pt x="117" y="571"/>
                  </a:cubicBezTo>
                  <a:cubicBezTo>
                    <a:pt x="117" y="571"/>
                    <a:pt x="117" y="571"/>
                    <a:pt x="117" y="571"/>
                  </a:cubicBezTo>
                  <a:cubicBezTo>
                    <a:pt x="117" y="575"/>
                    <a:pt x="122" y="578"/>
                    <a:pt x="129" y="581"/>
                  </a:cubicBezTo>
                  <a:cubicBezTo>
                    <a:pt x="135" y="584"/>
                    <a:pt x="129" y="583"/>
                    <a:pt x="130" y="588"/>
                  </a:cubicBezTo>
                  <a:cubicBezTo>
                    <a:pt x="131" y="592"/>
                    <a:pt x="134" y="590"/>
                    <a:pt x="134" y="597"/>
                  </a:cubicBezTo>
                  <a:cubicBezTo>
                    <a:pt x="133" y="604"/>
                    <a:pt x="136" y="602"/>
                    <a:pt x="136" y="602"/>
                  </a:cubicBezTo>
                  <a:cubicBezTo>
                    <a:pt x="136" y="602"/>
                    <a:pt x="136" y="602"/>
                    <a:pt x="138" y="605"/>
                  </a:cubicBezTo>
                  <a:cubicBezTo>
                    <a:pt x="139" y="606"/>
                    <a:pt x="140" y="606"/>
                    <a:pt x="140" y="605"/>
                  </a:cubicBezTo>
                  <a:cubicBezTo>
                    <a:pt x="141" y="601"/>
                    <a:pt x="142" y="598"/>
                    <a:pt x="142" y="597"/>
                  </a:cubicBezTo>
                  <a:cubicBezTo>
                    <a:pt x="142" y="593"/>
                    <a:pt x="145" y="590"/>
                    <a:pt x="147" y="58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2" name="Freeform 15"/>
            <p:cNvSpPr>
              <a:spLocks/>
            </p:cNvSpPr>
            <p:nvPr/>
          </p:nvSpPr>
          <p:spPr bwMode="auto">
            <a:xfrm>
              <a:off x="527" y="2710"/>
              <a:ext cx="707" cy="729"/>
            </a:xfrm>
            <a:custGeom>
              <a:avLst/>
              <a:gdLst>
                <a:gd name="T0" fmla="*/ 319 w 603"/>
                <a:gd name="T1" fmla="*/ 604 h 622"/>
                <a:gd name="T2" fmla="*/ 329 w 603"/>
                <a:gd name="T3" fmla="*/ 619 h 622"/>
                <a:gd name="T4" fmla="*/ 362 w 603"/>
                <a:gd name="T5" fmla="*/ 612 h 622"/>
                <a:gd name="T6" fmla="*/ 384 w 603"/>
                <a:gd name="T7" fmla="*/ 586 h 622"/>
                <a:gd name="T8" fmla="*/ 376 w 603"/>
                <a:gd name="T9" fmla="*/ 550 h 622"/>
                <a:gd name="T10" fmla="*/ 397 w 603"/>
                <a:gd name="T11" fmla="*/ 524 h 622"/>
                <a:gd name="T12" fmla="*/ 429 w 603"/>
                <a:gd name="T13" fmla="*/ 523 h 622"/>
                <a:gd name="T14" fmla="*/ 437 w 603"/>
                <a:gd name="T15" fmla="*/ 514 h 622"/>
                <a:gd name="T16" fmla="*/ 465 w 603"/>
                <a:gd name="T17" fmla="*/ 490 h 622"/>
                <a:gd name="T18" fmla="*/ 475 w 603"/>
                <a:gd name="T19" fmla="*/ 458 h 622"/>
                <a:gd name="T20" fmla="*/ 485 w 603"/>
                <a:gd name="T21" fmla="*/ 391 h 622"/>
                <a:gd name="T22" fmla="*/ 488 w 603"/>
                <a:gd name="T23" fmla="*/ 318 h 622"/>
                <a:gd name="T24" fmla="*/ 513 w 603"/>
                <a:gd name="T25" fmla="*/ 276 h 622"/>
                <a:gd name="T26" fmla="*/ 567 w 603"/>
                <a:gd name="T27" fmla="*/ 258 h 622"/>
                <a:gd name="T28" fmla="*/ 602 w 603"/>
                <a:gd name="T29" fmla="*/ 242 h 622"/>
                <a:gd name="T30" fmla="*/ 574 w 603"/>
                <a:gd name="T31" fmla="*/ 216 h 622"/>
                <a:gd name="T32" fmla="*/ 563 w 603"/>
                <a:gd name="T33" fmla="*/ 191 h 622"/>
                <a:gd name="T34" fmla="*/ 553 w 603"/>
                <a:gd name="T35" fmla="*/ 164 h 622"/>
                <a:gd name="T36" fmla="*/ 556 w 603"/>
                <a:gd name="T37" fmla="*/ 151 h 622"/>
                <a:gd name="T38" fmla="*/ 547 w 603"/>
                <a:gd name="T39" fmla="*/ 129 h 622"/>
                <a:gd name="T40" fmla="*/ 527 w 603"/>
                <a:gd name="T41" fmla="*/ 109 h 622"/>
                <a:gd name="T42" fmla="*/ 500 w 603"/>
                <a:gd name="T43" fmla="*/ 84 h 622"/>
                <a:gd name="T44" fmla="*/ 508 w 603"/>
                <a:gd name="T45" fmla="*/ 67 h 622"/>
                <a:gd name="T46" fmla="*/ 501 w 603"/>
                <a:gd name="T47" fmla="*/ 54 h 622"/>
                <a:gd name="T48" fmla="*/ 486 w 603"/>
                <a:gd name="T49" fmla="*/ 39 h 622"/>
                <a:gd name="T50" fmla="*/ 449 w 603"/>
                <a:gd name="T51" fmla="*/ 31 h 622"/>
                <a:gd name="T52" fmla="*/ 437 w 603"/>
                <a:gd name="T53" fmla="*/ 19 h 622"/>
                <a:gd name="T54" fmla="*/ 421 w 603"/>
                <a:gd name="T55" fmla="*/ 3 h 622"/>
                <a:gd name="T56" fmla="*/ 397 w 603"/>
                <a:gd name="T57" fmla="*/ 13 h 622"/>
                <a:gd name="T58" fmla="*/ 379 w 603"/>
                <a:gd name="T59" fmla="*/ 4 h 622"/>
                <a:gd name="T60" fmla="*/ 384 w 603"/>
                <a:gd name="T61" fmla="*/ 28 h 622"/>
                <a:gd name="T62" fmla="*/ 368 w 603"/>
                <a:gd name="T63" fmla="*/ 53 h 622"/>
                <a:gd name="T64" fmla="*/ 325 w 603"/>
                <a:gd name="T65" fmla="*/ 60 h 622"/>
                <a:gd name="T66" fmla="*/ 313 w 603"/>
                <a:gd name="T67" fmla="*/ 56 h 622"/>
                <a:gd name="T68" fmla="*/ 280 w 603"/>
                <a:gd name="T69" fmla="*/ 54 h 622"/>
                <a:gd name="T70" fmla="*/ 270 w 603"/>
                <a:gd name="T71" fmla="*/ 71 h 622"/>
                <a:gd name="T72" fmla="*/ 254 w 603"/>
                <a:gd name="T73" fmla="*/ 86 h 622"/>
                <a:gd name="T74" fmla="*/ 195 w 603"/>
                <a:gd name="T75" fmla="*/ 87 h 622"/>
                <a:gd name="T76" fmla="*/ 178 w 603"/>
                <a:gd name="T77" fmla="*/ 94 h 622"/>
                <a:gd name="T78" fmla="*/ 157 w 603"/>
                <a:gd name="T79" fmla="*/ 101 h 622"/>
                <a:gd name="T80" fmla="*/ 137 w 603"/>
                <a:gd name="T81" fmla="*/ 127 h 622"/>
                <a:gd name="T82" fmla="*/ 121 w 603"/>
                <a:gd name="T83" fmla="*/ 159 h 622"/>
                <a:gd name="T84" fmla="*/ 94 w 603"/>
                <a:gd name="T85" fmla="*/ 163 h 622"/>
                <a:gd name="T86" fmla="*/ 87 w 603"/>
                <a:gd name="T87" fmla="*/ 183 h 622"/>
                <a:gd name="T88" fmla="*/ 64 w 603"/>
                <a:gd name="T89" fmla="*/ 205 h 622"/>
                <a:gd name="T90" fmla="*/ 36 w 603"/>
                <a:gd name="T91" fmla="*/ 210 h 622"/>
                <a:gd name="T92" fmla="*/ 15 w 603"/>
                <a:gd name="T93" fmla="*/ 207 h 622"/>
                <a:gd name="T94" fmla="*/ 24 w 603"/>
                <a:gd name="T95" fmla="*/ 223 h 622"/>
                <a:gd name="T96" fmla="*/ 14 w 603"/>
                <a:gd name="T97" fmla="*/ 246 h 622"/>
                <a:gd name="T98" fmla="*/ 5 w 603"/>
                <a:gd name="T99" fmla="*/ 266 h 622"/>
                <a:gd name="T100" fmla="*/ 34 w 603"/>
                <a:gd name="T101" fmla="*/ 290 h 622"/>
                <a:gd name="T102" fmla="*/ 26 w 603"/>
                <a:gd name="T103" fmla="*/ 332 h 622"/>
                <a:gd name="T104" fmla="*/ 49 w 603"/>
                <a:gd name="T105" fmla="*/ 357 h 622"/>
                <a:gd name="T106" fmla="*/ 83 w 603"/>
                <a:gd name="T107" fmla="*/ 408 h 622"/>
                <a:gd name="T108" fmla="*/ 111 w 603"/>
                <a:gd name="T109" fmla="*/ 456 h 622"/>
                <a:gd name="T110" fmla="*/ 166 w 603"/>
                <a:gd name="T111" fmla="*/ 481 h 622"/>
                <a:gd name="T112" fmla="*/ 199 w 603"/>
                <a:gd name="T113" fmla="*/ 530 h 622"/>
                <a:gd name="T114" fmla="*/ 248 w 603"/>
                <a:gd name="T115" fmla="*/ 547 h 622"/>
                <a:gd name="T116" fmla="*/ 285 w 603"/>
                <a:gd name="T117" fmla="*/ 58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3" h="622">
                  <a:moveTo>
                    <a:pt x="300" y="602"/>
                  </a:moveTo>
                  <a:cubicBezTo>
                    <a:pt x="301" y="603"/>
                    <a:pt x="301" y="603"/>
                    <a:pt x="303" y="603"/>
                  </a:cubicBezTo>
                  <a:cubicBezTo>
                    <a:pt x="309" y="601"/>
                    <a:pt x="315" y="601"/>
                    <a:pt x="315" y="601"/>
                  </a:cubicBezTo>
                  <a:cubicBezTo>
                    <a:pt x="317" y="601"/>
                    <a:pt x="317" y="601"/>
                    <a:pt x="317" y="601"/>
                  </a:cubicBezTo>
                  <a:cubicBezTo>
                    <a:pt x="318" y="602"/>
                    <a:pt x="318" y="602"/>
                    <a:pt x="318" y="602"/>
                  </a:cubicBezTo>
                  <a:cubicBezTo>
                    <a:pt x="318" y="603"/>
                    <a:pt x="319" y="603"/>
                    <a:pt x="319" y="604"/>
                  </a:cubicBezTo>
                  <a:cubicBezTo>
                    <a:pt x="321" y="605"/>
                    <a:pt x="323" y="607"/>
                    <a:pt x="324" y="612"/>
                  </a:cubicBezTo>
                  <a:cubicBezTo>
                    <a:pt x="324" y="614"/>
                    <a:pt x="324" y="617"/>
                    <a:pt x="323" y="619"/>
                  </a:cubicBezTo>
                  <a:cubicBezTo>
                    <a:pt x="323" y="620"/>
                    <a:pt x="323" y="621"/>
                    <a:pt x="323" y="622"/>
                  </a:cubicBezTo>
                  <a:cubicBezTo>
                    <a:pt x="323" y="622"/>
                    <a:pt x="324" y="622"/>
                    <a:pt x="324" y="622"/>
                  </a:cubicBezTo>
                  <a:cubicBezTo>
                    <a:pt x="324" y="622"/>
                    <a:pt x="326" y="621"/>
                    <a:pt x="327" y="620"/>
                  </a:cubicBezTo>
                  <a:cubicBezTo>
                    <a:pt x="329" y="619"/>
                    <a:pt x="329" y="619"/>
                    <a:pt x="329" y="619"/>
                  </a:cubicBezTo>
                  <a:cubicBezTo>
                    <a:pt x="331" y="617"/>
                    <a:pt x="332" y="616"/>
                    <a:pt x="334" y="615"/>
                  </a:cubicBezTo>
                  <a:cubicBezTo>
                    <a:pt x="336" y="613"/>
                    <a:pt x="338" y="611"/>
                    <a:pt x="342" y="610"/>
                  </a:cubicBezTo>
                  <a:cubicBezTo>
                    <a:pt x="344" y="609"/>
                    <a:pt x="345" y="609"/>
                    <a:pt x="346" y="608"/>
                  </a:cubicBezTo>
                  <a:cubicBezTo>
                    <a:pt x="350" y="607"/>
                    <a:pt x="353" y="605"/>
                    <a:pt x="358" y="609"/>
                  </a:cubicBezTo>
                  <a:cubicBezTo>
                    <a:pt x="360" y="610"/>
                    <a:pt x="361" y="611"/>
                    <a:pt x="361" y="611"/>
                  </a:cubicBezTo>
                  <a:cubicBezTo>
                    <a:pt x="361" y="611"/>
                    <a:pt x="362" y="612"/>
                    <a:pt x="362" y="612"/>
                  </a:cubicBezTo>
                  <a:cubicBezTo>
                    <a:pt x="362" y="612"/>
                    <a:pt x="364" y="611"/>
                    <a:pt x="366" y="610"/>
                  </a:cubicBezTo>
                  <a:cubicBezTo>
                    <a:pt x="369" y="609"/>
                    <a:pt x="371" y="608"/>
                    <a:pt x="372" y="608"/>
                  </a:cubicBezTo>
                  <a:cubicBezTo>
                    <a:pt x="372" y="608"/>
                    <a:pt x="372" y="607"/>
                    <a:pt x="372" y="607"/>
                  </a:cubicBezTo>
                  <a:cubicBezTo>
                    <a:pt x="372" y="605"/>
                    <a:pt x="372" y="604"/>
                    <a:pt x="372" y="603"/>
                  </a:cubicBezTo>
                  <a:cubicBezTo>
                    <a:pt x="372" y="597"/>
                    <a:pt x="372" y="593"/>
                    <a:pt x="378" y="589"/>
                  </a:cubicBezTo>
                  <a:cubicBezTo>
                    <a:pt x="380" y="586"/>
                    <a:pt x="382" y="586"/>
                    <a:pt x="384" y="586"/>
                  </a:cubicBezTo>
                  <a:cubicBezTo>
                    <a:pt x="384" y="585"/>
                    <a:pt x="384" y="585"/>
                    <a:pt x="384" y="584"/>
                  </a:cubicBezTo>
                  <a:cubicBezTo>
                    <a:pt x="385" y="581"/>
                    <a:pt x="386" y="579"/>
                    <a:pt x="386" y="578"/>
                  </a:cubicBezTo>
                  <a:cubicBezTo>
                    <a:pt x="388" y="574"/>
                    <a:pt x="388" y="573"/>
                    <a:pt x="386" y="570"/>
                  </a:cubicBezTo>
                  <a:cubicBezTo>
                    <a:pt x="386" y="569"/>
                    <a:pt x="385" y="569"/>
                    <a:pt x="385" y="569"/>
                  </a:cubicBezTo>
                  <a:cubicBezTo>
                    <a:pt x="383" y="568"/>
                    <a:pt x="382" y="566"/>
                    <a:pt x="380" y="561"/>
                  </a:cubicBezTo>
                  <a:cubicBezTo>
                    <a:pt x="378" y="555"/>
                    <a:pt x="377" y="552"/>
                    <a:pt x="376" y="550"/>
                  </a:cubicBezTo>
                  <a:cubicBezTo>
                    <a:pt x="375" y="548"/>
                    <a:pt x="375" y="547"/>
                    <a:pt x="374" y="545"/>
                  </a:cubicBezTo>
                  <a:cubicBezTo>
                    <a:pt x="373" y="544"/>
                    <a:pt x="373" y="543"/>
                    <a:pt x="372" y="543"/>
                  </a:cubicBezTo>
                  <a:cubicBezTo>
                    <a:pt x="368" y="539"/>
                    <a:pt x="369" y="536"/>
                    <a:pt x="372" y="532"/>
                  </a:cubicBezTo>
                  <a:cubicBezTo>
                    <a:pt x="374" y="530"/>
                    <a:pt x="375" y="527"/>
                    <a:pt x="377" y="525"/>
                  </a:cubicBezTo>
                  <a:cubicBezTo>
                    <a:pt x="378" y="522"/>
                    <a:pt x="380" y="519"/>
                    <a:pt x="383" y="518"/>
                  </a:cubicBezTo>
                  <a:cubicBezTo>
                    <a:pt x="387" y="516"/>
                    <a:pt x="393" y="520"/>
                    <a:pt x="397" y="524"/>
                  </a:cubicBezTo>
                  <a:cubicBezTo>
                    <a:pt x="398" y="525"/>
                    <a:pt x="398" y="526"/>
                    <a:pt x="399" y="527"/>
                  </a:cubicBezTo>
                  <a:cubicBezTo>
                    <a:pt x="399" y="527"/>
                    <a:pt x="399" y="527"/>
                    <a:pt x="399" y="527"/>
                  </a:cubicBezTo>
                  <a:cubicBezTo>
                    <a:pt x="400" y="524"/>
                    <a:pt x="400" y="520"/>
                    <a:pt x="407" y="518"/>
                  </a:cubicBezTo>
                  <a:cubicBezTo>
                    <a:pt x="415" y="515"/>
                    <a:pt x="426" y="520"/>
                    <a:pt x="427" y="520"/>
                  </a:cubicBezTo>
                  <a:cubicBezTo>
                    <a:pt x="429" y="521"/>
                    <a:pt x="429" y="521"/>
                    <a:pt x="429" y="521"/>
                  </a:cubicBezTo>
                  <a:cubicBezTo>
                    <a:pt x="429" y="523"/>
                    <a:pt x="429" y="523"/>
                    <a:pt x="429" y="523"/>
                  </a:cubicBezTo>
                  <a:cubicBezTo>
                    <a:pt x="430" y="525"/>
                    <a:pt x="431" y="525"/>
                    <a:pt x="431" y="525"/>
                  </a:cubicBezTo>
                  <a:cubicBezTo>
                    <a:pt x="434" y="525"/>
                    <a:pt x="436" y="525"/>
                    <a:pt x="437" y="525"/>
                  </a:cubicBezTo>
                  <a:cubicBezTo>
                    <a:pt x="437" y="525"/>
                    <a:pt x="437" y="525"/>
                    <a:pt x="438" y="526"/>
                  </a:cubicBezTo>
                  <a:cubicBezTo>
                    <a:pt x="438" y="525"/>
                    <a:pt x="438" y="525"/>
                    <a:pt x="438" y="525"/>
                  </a:cubicBezTo>
                  <a:cubicBezTo>
                    <a:pt x="438" y="523"/>
                    <a:pt x="438" y="522"/>
                    <a:pt x="437" y="520"/>
                  </a:cubicBezTo>
                  <a:cubicBezTo>
                    <a:pt x="436" y="519"/>
                    <a:pt x="435" y="517"/>
                    <a:pt x="437" y="514"/>
                  </a:cubicBezTo>
                  <a:cubicBezTo>
                    <a:pt x="438" y="512"/>
                    <a:pt x="441" y="511"/>
                    <a:pt x="444" y="510"/>
                  </a:cubicBezTo>
                  <a:cubicBezTo>
                    <a:pt x="448" y="510"/>
                    <a:pt x="451" y="510"/>
                    <a:pt x="454" y="510"/>
                  </a:cubicBezTo>
                  <a:cubicBezTo>
                    <a:pt x="458" y="510"/>
                    <a:pt x="464" y="510"/>
                    <a:pt x="465" y="508"/>
                  </a:cubicBezTo>
                  <a:cubicBezTo>
                    <a:pt x="466" y="508"/>
                    <a:pt x="466" y="508"/>
                    <a:pt x="466" y="506"/>
                  </a:cubicBezTo>
                  <a:cubicBezTo>
                    <a:pt x="466" y="502"/>
                    <a:pt x="465" y="500"/>
                    <a:pt x="465" y="498"/>
                  </a:cubicBezTo>
                  <a:cubicBezTo>
                    <a:pt x="464" y="495"/>
                    <a:pt x="463" y="493"/>
                    <a:pt x="465" y="490"/>
                  </a:cubicBezTo>
                  <a:cubicBezTo>
                    <a:pt x="467" y="488"/>
                    <a:pt x="469" y="486"/>
                    <a:pt x="471" y="486"/>
                  </a:cubicBezTo>
                  <a:cubicBezTo>
                    <a:pt x="472" y="486"/>
                    <a:pt x="472" y="485"/>
                    <a:pt x="472" y="485"/>
                  </a:cubicBezTo>
                  <a:cubicBezTo>
                    <a:pt x="471" y="484"/>
                    <a:pt x="470" y="483"/>
                    <a:pt x="469" y="482"/>
                  </a:cubicBezTo>
                  <a:cubicBezTo>
                    <a:pt x="467" y="481"/>
                    <a:pt x="463" y="479"/>
                    <a:pt x="463" y="474"/>
                  </a:cubicBezTo>
                  <a:cubicBezTo>
                    <a:pt x="463" y="469"/>
                    <a:pt x="468" y="457"/>
                    <a:pt x="473" y="457"/>
                  </a:cubicBezTo>
                  <a:cubicBezTo>
                    <a:pt x="474" y="457"/>
                    <a:pt x="475" y="458"/>
                    <a:pt x="475" y="458"/>
                  </a:cubicBezTo>
                  <a:cubicBezTo>
                    <a:pt x="475" y="458"/>
                    <a:pt x="475" y="458"/>
                    <a:pt x="475" y="457"/>
                  </a:cubicBezTo>
                  <a:cubicBezTo>
                    <a:pt x="477" y="453"/>
                    <a:pt x="479" y="451"/>
                    <a:pt x="482" y="450"/>
                  </a:cubicBezTo>
                  <a:cubicBezTo>
                    <a:pt x="482" y="449"/>
                    <a:pt x="483" y="449"/>
                    <a:pt x="484" y="448"/>
                  </a:cubicBezTo>
                  <a:cubicBezTo>
                    <a:pt x="488" y="445"/>
                    <a:pt x="489" y="444"/>
                    <a:pt x="488" y="439"/>
                  </a:cubicBezTo>
                  <a:cubicBezTo>
                    <a:pt x="487" y="434"/>
                    <a:pt x="487" y="423"/>
                    <a:pt x="486" y="409"/>
                  </a:cubicBezTo>
                  <a:cubicBezTo>
                    <a:pt x="486" y="403"/>
                    <a:pt x="486" y="398"/>
                    <a:pt x="485" y="391"/>
                  </a:cubicBezTo>
                  <a:cubicBezTo>
                    <a:pt x="485" y="380"/>
                    <a:pt x="484" y="374"/>
                    <a:pt x="483" y="369"/>
                  </a:cubicBezTo>
                  <a:cubicBezTo>
                    <a:pt x="482" y="365"/>
                    <a:pt x="482" y="362"/>
                    <a:pt x="482" y="359"/>
                  </a:cubicBezTo>
                  <a:cubicBezTo>
                    <a:pt x="483" y="357"/>
                    <a:pt x="483" y="355"/>
                    <a:pt x="483" y="352"/>
                  </a:cubicBezTo>
                  <a:cubicBezTo>
                    <a:pt x="485" y="347"/>
                    <a:pt x="486" y="341"/>
                    <a:pt x="486" y="338"/>
                  </a:cubicBezTo>
                  <a:cubicBezTo>
                    <a:pt x="486" y="337"/>
                    <a:pt x="486" y="335"/>
                    <a:pt x="486" y="334"/>
                  </a:cubicBezTo>
                  <a:cubicBezTo>
                    <a:pt x="485" y="330"/>
                    <a:pt x="485" y="325"/>
                    <a:pt x="488" y="318"/>
                  </a:cubicBezTo>
                  <a:cubicBezTo>
                    <a:pt x="489" y="317"/>
                    <a:pt x="489" y="315"/>
                    <a:pt x="490" y="314"/>
                  </a:cubicBezTo>
                  <a:cubicBezTo>
                    <a:pt x="492" y="309"/>
                    <a:pt x="494" y="306"/>
                    <a:pt x="499" y="303"/>
                  </a:cubicBezTo>
                  <a:cubicBezTo>
                    <a:pt x="500" y="302"/>
                    <a:pt x="502" y="301"/>
                    <a:pt x="503" y="301"/>
                  </a:cubicBezTo>
                  <a:cubicBezTo>
                    <a:pt x="506" y="299"/>
                    <a:pt x="511" y="297"/>
                    <a:pt x="512" y="295"/>
                  </a:cubicBezTo>
                  <a:cubicBezTo>
                    <a:pt x="512" y="294"/>
                    <a:pt x="512" y="292"/>
                    <a:pt x="512" y="290"/>
                  </a:cubicBezTo>
                  <a:cubicBezTo>
                    <a:pt x="511" y="285"/>
                    <a:pt x="511" y="279"/>
                    <a:pt x="513" y="276"/>
                  </a:cubicBezTo>
                  <a:cubicBezTo>
                    <a:pt x="514" y="274"/>
                    <a:pt x="516" y="268"/>
                    <a:pt x="517" y="264"/>
                  </a:cubicBezTo>
                  <a:cubicBezTo>
                    <a:pt x="517" y="262"/>
                    <a:pt x="518" y="260"/>
                    <a:pt x="518" y="259"/>
                  </a:cubicBezTo>
                  <a:cubicBezTo>
                    <a:pt x="520" y="253"/>
                    <a:pt x="530" y="249"/>
                    <a:pt x="534" y="249"/>
                  </a:cubicBezTo>
                  <a:cubicBezTo>
                    <a:pt x="540" y="249"/>
                    <a:pt x="546" y="253"/>
                    <a:pt x="550" y="256"/>
                  </a:cubicBezTo>
                  <a:cubicBezTo>
                    <a:pt x="553" y="258"/>
                    <a:pt x="558" y="258"/>
                    <a:pt x="564" y="258"/>
                  </a:cubicBezTo>
                  <a:cubicBezTo>
                    <a:pt x="565" y="258"/>
                    <a:pt x="566" y="258"/>
                    <a:pt x="567" y="258"/>
                  </a:cubicBezTo>
                  <a:cubicBezTo>
                    <a:pt x="572" y="258"/>
                    <a:pt x="577" y="255"/>
                    <a:pt x="578" y="254"/>
                  </a:cubicBezTo>
                  <a:cubicBezTo>
                    <a:pt x="581" y="250"/>
                    <a:pt x="590" y="248"/>
                    <a:pt x="593" y="248"/>
                  </a:cubicBezTo>
                  <a:cubicBezTo>
                    <a:pt x="593" y="248"/>
                    <a:pt x="594" y="247"/>
                    <a:pt x="595" y="247"/>
                  </a:cubicBezTo>
                  <a:cubicBezTo>
                    <a:pt x="597" y="245"/>
                    <a:pt x="599" y="243"/>
                    <a:pt x="603" y="243"/>
                  </a:cubicBezTo>
                  <a:cubicBezTo>
                    <a:pt x="603" y="243"/>
                    <a:pt x="603" y="243"/>
                    <a:pt x="603" y="243"/>
                  </a:cubicBezTo>
                  <a:cubicBezTo>
                    <a:pt x="603" y="243"/>
                    <a:pt x="603" y="242"/>
                    <a:pt x="602" y="242"/>
                  </a:cubicBezTo>
                  <a:cubicBezTo>
                    <a:pt x="602" y="241"/>
                    <a:pt x="601" y="241"/>
                    <a:pt x="600" y="240"/>
                  </a:cubicBezTo>
                  <a:cubicBezTo>
                    <a:pt x="599" y="239"/>
                    <a:pt x="598" y="238"/>
                    <a:pt x="595" y="235"/>
                  </a:cubicBezTo>
                  <a:cubicBezTo>
                    <a:pt x="593" y="232"/>
                    <a:pt x="592" y="231"/>
                    <a:pt x="590" y="230"/>
                  </a:cubicBezTo>
                  <a:cubicBezTo>
                    <a:pt x="588" y="229"/>
                    <a:pt x="586" y="228"/>
                    <a:pt x="584" y="226"/>
                  </a:cubicBezTo>
                  <a:cubicBezTo>
                    <a:pt x="582" y="224"/>
                    <a:pt x="582" y="224"/>
                    <a:pt x="582" y="224"/>
                  </a:cubicBezTo>
                  <a:cubicBezTo>
                    <a:pt x="579" y="221"/>
                    <a:pt x="577" y="219"/>
                    <a:pt x="574" y="216"/>
                  </a:cubicBezTo>
                  <a:cubicBezTo>
                    <a:pt x="571" y="212"/>
                    <a:pt x="570" y="210"/>
                    <a:pt x="570" y="206"/>
                  </a:cubicBezTo>
                  <a:cubicBezTo>
                    <a:pt x="570" y="205"/>
                    <a:pt x="570" y="205"/>
                    <a:pt x="570" y="205"/>
                  </a:cubicBezTo>
                  <a:cubicBezTo>
                    <a:pt x="569" y="203"/>
                    <a:pt x="569" y="202"/>
                    <a:pt x="569" y="200"/>
                  </a:cubicBezTo>
                  <a:cubicBezTo>
                    <a:pt x="570" y="199"/>
                    <a:pt x="570" y="198"/>
                    <a:pt x="569" y="197"/>
                  </a:cubicBezTo>
                  <a:cubicBezTo>
                    <a:pt x="568" y="195"/>
                    <a:pt x="568" y="195"/>
                    <a:pt x="567" y="194"/>
                  </a:cubicBezTo>
                  <a:cubicBezTo>
                    <a:pt x="566" y="193"/>
                    <a:pt x="564" y="192"/>
                    <a:pt x="563" y="191"/>
                  </a:cubicBezTo>
                  <a:cubicBezTo>
                    <a:pt x="561" y="188"/>
                    <a:pt x="561" y="188"/>
                    <a:pt x="558" y="186"/>
                  </a:cubicBezTo>
                  <a:cubicBezTo>
                    <a:pt x="557" y="186"/>
                    <a:pt x="557" y="186"/>
                    <a:pt x="557" y="186"/>
                  </a:cubicBezTo>
                  <a:cubicBezTo>
                    <a:pt x="553" y="184"/>
                    <a:pt x="552" y="182"/>
                    <a:pt x="552" y="179"/>
                  </a:cubicBezTo>
                  <a:cubicBezTo>
                    <a:pt x="552" y="178"/>
                    <a:pt x="552" y="178"/>
                    <a:pt x="552" y="177"/>
                  </a:cubicBezTo>
                  <a:cubicBezTo>
                    <a:pt x="551" y="174"/>
                    <a:pt x="552" y="171"/>
                    <a:pt x="552" y="169"/>
                  </a:cubicBezTo>
                  <a:cubicBezTo>
                    <a:pt x="553" y="167"/>
                    <a:pt x="553" y="165"/>
                    <a:pt x="553" y="164"/>
                  </a:cubicBezTo>
                  <a:cubicBezTo>
                    <a:pt x="553" y="159"/>
                    <a:pt x="555" y="158"/>
                    <a:pt x="557" y="156"/>
                  </a:cubicBezTo>
                  <a:cubicBezTo>
                    <a:pt x="557" y="156"/>
                    <a:pt x="557" y="156"/>
                    <a:pt x="557" y="156"/>
                  </a:cubicBezTo>
                  <a:cubicBezTo>
                    <a:pt x="557" y="156"/>
                    <a:pt x="557" y="156"/>
                    <a:pt x="557" y="156"/>
                  </a:cubicBezTo>
                  <a:cubicBezTo>
                    <a:pt x="557" y="155"/>
                    <a:pt x="556" y="154"/>
                    <a:pt x="556" y="152"/>
                  </a:cubicBezTo>
                  <a:cubicBezTo>
                    <a:pt x="556" y="152"/>
                    <a:pt x="556" y="152"/>
                    <a:pt x="556" y="151"/>
                  </a:cubicBezTo>
                  <a:cubicBezTo>
                    <a:pt x="556" y="151"/>
                    <a:pt x="556" y="151"/>
                    <a:pt x="556" y="151"/>
                  </a:cubicBezTo>
                  <a:cubicBezTo>
                    <a:pt x="555" y="151"/>
                    <a:pt x="553" y="150"/>
                    <a:pt x="552" y="147"/>
                  </a:cubicBezTo>
                  <a:cubicBezTo>
                    <a:pt x="548" y="141"/>
                    <a:pt x="550" y="138"/>
                    <a:pt x="552" y="135"/>
                  </a:cubicBezTo>
                  <a:cubicBezTo>
                    <a:pt x="552" y="134"/>
                    <a:pt x="553" y="134"/>
                    <a:pt x="553" y="134"/>
                  </a:cubicBezTo>
                  <a:cubicBezTo>
                    <a:pt x="553" y="134"/>
                    <a:pt x="553" y="133"/>
                    <a:pt x="552" y="132"/>
                  </a:cubicBezTo>
                  <a:cubicBezTo>
                    <a:pt x="552" y="131"/>
                    <a:pt x="551" y="130"/>
                    <a:pt x="549" y="129"/>
                  </a:cubicBezTo>
                  <a:cubicBezTo>
                    <a:pt x="549" y="129"/>
                    <a:pt x="548" y="129"/>
                    <a:pt x="547" y="129"/>
                  </a:cubicBezTo>
                  <a:cubicBezTo>
                    <a:pt x="545" y="128"/>
                    <a:pt x="541" y="127"/>
                    <a:pt x="541" y="123"/>
                  </a:cubicBezTo>
                  <a:cubicBezTo>
                    <a:pt x="541" y="122"/>
                    <a:pt x="541" y="121"/>
                    <a:pt x="541" y="120"/>
                  </a:cubicBezTo>
                  <a:cubicBezTo>
                    <a:pt x="541" y="118"/>
                    <a:pt x="541" y="117"/>
                    <a:pt x="540" y="116"/>
                  </a:cubicBezTo>
                  <a:cubicBezTo>
                    <a:pt x="539" y="114"/>
                    <a:pt x="536" y="112"/>
                    <a:pt x="535" y="111"/>
                  </a:cubicBezTo>
                  <a:cubicBezTo>
                    <a:pt x="534" y="110"/>
                    <a:pt x="533" y="110"/>
                    <a:pt x="532" y="109"/>
                  </a:cubicBezTo>
                  <a:cubicBezTo>
                    <a:pt x="532" y="109"/>
                    <a:pt x="530" y="108"/>
                    <a:pt x="527" y="109"/>
                  </a:cubicBezTo>
                  <a:cubicBezTo>
                    <a:pt x="525" y="109"/>
                    <a:pt x="524" y="109"/>
                    <a:pt x="524" y="110"/>
                  </a:cubicBezTo>
                  <a:cubicBezTo>
                    <a:pt x="523" y="110"/>
                    <a:pt x="522" y="110"/>
                    <a:pt x="520" y="110"/>
                  </a:cubicBezTo>
                  <a:cubicBezTo>
                    <a:pt x="520" y="110"/>
                    <a:pt x="520" y="110"/>
                    <a:pt x="520" y="110"/>
                  </a:cubicBezTo>
                  <a:cubicBezTo>
                    <a:pt x="516" y="110"/>
                    <a:pt x="512" y="111"/>
                    <a:pt x="508" y="109"/>
                  </a:cubicBezTo>
                  <a:cubicBezTo>
                    <a:pt x="503" y="106"/>
                    <a:pt x="498" y="100"/>
                    <a:pt x="497" y="95"/>
                  </a:cubicBezTo>
                  <a:cubicBezTo>
                    <a:pt x="496" y="91"/>
                    <a:pt x="498" y="88"/>
                    <a:pt x="500" y="84"/>
                  </a:cubicBezTo>
                  <a:cubicBezTo>
                    <a:pt x="500" y="84"/>
                    <a:pt x="500" y="84"/>
                    <a:pt x="500" y="84"/>
                  </a:cubicBezTo>
                  <a:cubicBezTo>
                    <a:pt x="501" y="81"/>
                    <a:pt x="503" y="80"/>
                    <a:pt x="504" y="79"/>
                  </a:cubicBezTo>
                  <a:cubicBezTo>
                    <a:pt x="504" y="78"/>
                    <a:pt x="504" y="78"/>
                    <a:pt x="504" y="78"/>
                  </a:cubicBezTo>
                  <a:cubicBezTo>
                    <a:pt x="505" y="77"/>
                    <a:pt x="505" y="77"/>
                    <a:pt x="505" y="76"/>
                  </a:cubicBezTo>
                  <a:cubicBezTo>
                    <a:pt x="505" y="75"/>
                    <a:pt x="505" y="73"/>
                    <a:pt x="505" y="72"/>
                  </a:cubicBezTo>
                  <a:cubicBezTo>
                    <a:pt x="506" y="70"/>
                    <a:pt x="507" y="68"/>
                    <a:pt x="508" y="67"/>
                  </a:cubicBezTo>
                  <a:cubicBezTo>
                    <a:pt x="508" y="66"/>
                    <a:pt x="509" y="65"/>
                    <a:pt x="509" y="65"/>
                  </a:cubicBezTo>
                  <a:cubicBezTo>
                    <a:pt x="509" y="64"/>
                    <a:pt x="509" y="64"/>
                    <a:pt x="509" y="64"/>
                  </a:cubicBezTo>
                  <a:cubicBezTo>
                    <a:pt x="509" y="64"/>
                    <a:pt x="508" y="63"/>
                    <a:pt x="508" y="63"/>
                  </a:cubicBezTo>
                  <a:cubicBezTo>
                    <a:pt x="508" y="63"/>
                    <a:pt x="508" y="63"/>
                    <a:pt x="508" y="62"/>
                  </a:cubicBezTo>
                  <a:cubicBezTo>
                    <a:pt x="508" y="62"/>
                    <a:pt x="507" y="62"/>
                    <a:pt x="506" y="61"/>
                  </a:cubicBezTo>
                  <a:cubicBezTo>
                    <a:pt x="504" y="59"/>
                    <a:pt x="502" y="57"/>
                    <a:pt x="501" y="54"/>
                  </a:cubicBezTo>
                  <a:cubicBezTo>
                    <a:pt x="500" y="51"/>
                    <a:pt x="500" y="49"/>
                    <a:pt x="500" y="48"/>
                  </a:cubicBezTo>
                  <a:cubicBezTo>
                    <a:pt x="500" y="47"/>
                    <a:pt x="500" y="47"/>
                    <a:pt x="500" y="47"/>
                  </a:cubicBezTo>
                  <a:cubicBezTo>
                    <a:pt x="499" y="47"/>
                    <a:pt x="498" y="46"/>
                    <a:pt x="497" y="45"/>
                  </a:cubicBezTo>
                  <a:cubicBezTo>
                    <a:pt x="496" y="44"/>
                    <a:pt x="494" y="42"/>
                    <a:pt x="493" y="40"/>
                  </a:cubicBezTo>
                  <a:cubicBezTo>
                    <a:pt x="491" y="38"/>
                    <a:pt x="489" y="37"/>
                    <a:pt x="488" y="37"/>
                  </a:cubicBezTo>
                  <a:cubicBezTo>
                    <a:pt x="488" y="37"/>
                    <a:pt x="487" y="37"/>
                    <a:pt x="486" y="39"/>
                  </a:cubicBezTo>
                  <a:cubicBezTo>
                    <a:pt x="485" y="39"/>
                    <a:pt x="485" y="39"/>
                    <a:pt x="485" y="40"/>
                  </a:cubicBezTo>
                  <a:cubicBezTo>
                    <a:pt x="484" y="41"/>
                    <a:pt x="482" y="43"/>
                    <a:pt x="480" y="44"/>
                  </a:cubicBezTo>
                  <a:cubicBezTo>
                    <a:pt x="478" y="44"/>
                    <a:pt x="474" y="46"/>
                    <a:pt x="470" y="41"/>
                  </a:cubicBezTo>
                  <a:cubicBezTo>
                    <a:pt x="469" y="41"/>
                    <a:pt x="469" y="40"/>
                    <a:pt x="469" y="40"/>
                  </a:cubicBezTo>
                  <a:cubicBezTo>
                    <a:pt x="464" y="42"/>
                    <a:pt x="455" y="40"/>
                    <a:pt x="452" y="39"/>
                  </a:cubicBezTo>
                  <a:cubicBezTo>
                    <a:pt x="449" y="37"/>
                    <a:pt x="448" y="35"/>
                    <a:pt x="449" y="31"/>
                  </a:cubicBezTo>
                  <a:cubicBezTo>
                    <a:pt x="449" y="31"/>
                    <a:pt x="449" y="31"/>
                    <a:pt x="449" y="31"/>
                  </a:cubicBezTo>
                  <a:cubicBezTo>
                    <a:pt x="450" y="30"/>
                    <a:pt x="449" y="28"/>
                    <a:pt x="449" y="28"/>
                  </a:cubicBezTo>
                  <a:cubicBezTo>
                    <a:pt x="449" y="28"/>
                    <a:pt x="448" y="28"/>
                    <a:pt x="448" y="28"/>
                  </a:cubicBezTo>
                  <a:cubicBezTo>
                    <a:pt x="447" y="27"/>
                    <a:pt x="445" y="27"/>
                    <a:pt x="443" y="27"/>
                  </a:cubicBezTo>
                  <a:cubicBezTo>
                    <a:pt x="441" y="25"/>
                    <a:pt x="440" y="23"/>
                    <a:pt x="439" y="22"/>
                  </a:cubicBezTo>
                  <a:cubicBezTo>
                    <a:pt x="438" y="21"/>
                    <a:pt x="438" y="20"/>
                    <a:pt x="437" y="19"/>
                  </a:cubicBezTo>
                  <a:cubicBezTo>
                    <a:pt x="436" y="19"/>
                    <a:pt x="434" y="17"/>
                    <a:pt x="432" y="15"/>
                  </a:cubicBezTo>
                  <a:cubicBezTo>
                    <a:pt x="430" y="14"/>
                    <a:pt x="429" y="13"/>
                    <a:pt x="428" y="12"/>
                  </a:cubicBezTo>
                  <a:cubicBezTo>
                    <a:pt x="425" y="10"/>
                    <a:pt x="423" y="7"/>
                    <a:pt x="422" y="4"/>
                  </a:cubicBezTo>
                  <a:cubicBezTo>
                    <a:pt x="422" y="3"/>
                    <a:pt x="422" y="3"/>
                    <a:pt x="422" y="3"/>
                  </a:cubicBezTo>
                  <a:cubicBezTo>
                    <a:pt x="422" y="3"/>
                    <a:pt x="422" y="3"/>
                    <a:pt x="421" y="3"/>
                  </a:cubicBezTo>
                  <a:cubicBezTo>
                    <a:pt x="421" y="3"/>
                    <a:pt x="421" y="3"/>
                    <a:pt x="421" y="3"/>
                  </a:cubicBezTo>
                  <a:cubicBezTo>
                    <a:pt x="421" y="3"/>
                    <a:pt x="421" y="4"/>
                    <a:pt x="421" y="4"/>
                  </a:cubicBezTo>
                  <a:cubicBezTo>
                    <a:pt x="421" y="7"/>
                    <a:pt x="420" y="13"/>
                    <a:pt x="416" y="15"/>
                  </a:cubicBezTo>
                  <a:cubicBezTo>
                    <a:pt x="414" y="16"/>
                    <a:pt x="412" y="17"/>
                    <a:pt x="410" y="16"/>
                  </a:cubicBezTo>
                  <a:cubicBezTo>
                    <a:pt x="410" y="16"/>
                    <a:pt x="409" y="15"/>
                    <a:pt x="409" y="15"/>
                  </a:cubicBezTo>
                  <a:cubicBezTo>
                    <a:pt x="408" y="14"/>
                    <a:pt x="406" y="14"/>
                    <a:pt x="405" y="14"/>
                  </a:cubicBezTo>
                  <a:cubicBezTo>
                    <a:pt x="403" y="15"/>
                    <a:pt x="399" y="15"/>
                    <a:pt x="397" y="13"/>
                  </a:cubicBezTo>
                  <a:cubicBezTo>
                    <a:pt x="395" y="12"/>
                    <a:pt x="394" y="10"/>
                    <a:pt x="393" y="8"/>
                  </a:cubicBezTo>
                  <a:cubicBezTo>
                    <a:pt x="393" y="7"/>
                    <a:pt x="393" y="6"/>
                    <a:pt x="393" y="5"/>
                  </a:cubicBezTo>
                  <a:cubicBezTo>
                    <a:pt x="393" y="4"/>
                    <a:pt x="394" y="3"/>
                    <a:pt x="393" y="2"/>
                  </a:cubicBezTo>
                  <a:cubicBezTo>
                    <a:pt x="391" y="1"/>
                    <a:pt x="387" y="0"/>
                    <a:pt x="386" y="1"/>
                  </a:cubicBezTo>
                  <a:cubicBezTo>
                    <a:pt x="384" y="2"/>
                    <a:pt x="382" y="2"/>
                    <a:pt x="380" y="3"/>
                  </a:cubicBezTo>
                  <a:cubicBezTo>
                    <a:pt x="380" y="3"/>
                    <a:pt x="379" y="3"/>
                    <a:pt x="379" y="4"/>
                  </a:cubicBezTo>
                  <a:cubicBezTo>
                    <a:pt x="382" y="5"/>
                    <a:pt x="382" y="8"/>
                    <a:pt x="382" y="12"/>
                  </a:cubicBezTo>
                  <a:cubicBezTo>
                    <a:pt x="382" y="16"/>
                    <a:pt x="380" y="18"/>
                    <a:pt x="380" y="20"/>
                  </a:cubicBezTo>
                  <a:cubicBezTo>
                    <a:pt x="379" y="20"/>
                    <a:pt x="379" y="20"/>
                    <a:pt x="379" y="21"/>
                  </a:cubicBezTo>
                  <a:cubicBezTo>
                    <a:pt x="379" y="21"/>
                    <a:pt x="379" y="21"/>
                    <a:pt x="379" y="21"/>
                  </a:cubicBezTo>
                  <a:cubicBezTo>
                    <a:pt x="380" y="23"/>
                    <a:pt x="381" y="24"/>
                    <a:pt x="382" y="25"/>
                  </a:cubicBezTo>
                  <a:cubicBezTo>
                    <a:pt x="383" y="26"/>
                    <a:pt x="384" y="27"/>
                    <a:pt x="384" y="28"/>
                  </a:cubicBezTo>
                  <a:cubicBezTo>
                    <a:pt x="385" y="28"/>
                    <a:pt x="385" y="28"/>
                    <a:pt x="385" y="28"/>
                  </a:cubicBezTo>
                  <a:cubicBezTo>
                    <a:pt x="389" y="33"/>
                    <a:pt x="385" y="37"/>
                    <a:pt x="383" y="39"/>
                  </a:cubicBezTo>
                  <a:cubicBezTo>
                    <a:pt x="380" y="41"/>
                    <a:pt x="378" y="42"/>
                    <a:pt x="376" y="43"/>
                  </a:cubicBezTo>
                  <a:cubicBezTo>
                    <a:pt x="373" y="44"/>
                    <a:pt x="373" y="44"/>
                    <a:pt x="373" y="45"/>
                  </a:cubicBezTo>
                  <a:cubicBezTo>
                    <a:pt x="372" y="48"/>
                    <a:pt x="371" y="51"/>
                    <a:pt x="369" y="52"/>
                  </a:cubicBezTo>
                  <a:cubicBezTo>
                    <a:pt x="369" y="52"/>
                    <a:pt x="368" y="53"/>
                    <a:pt x="368" y="53"/>
                  </a:cubicBezTo>
                  <a:cubicBezTo>
                    <a:pt x="368" y="54"/>
                    <a:pt x="369" y="54"/>
                    <a:pt x="369" y="55"/>
                  </a:cubicBezTo>
                  <a:cubicBezTo>
                    <a:pt x="369" y="58"/>
                    <a:pt x="370" y="61"/>
                    <a:pt x="365" y="65"/>
                  </a:cubicBezTo>
                  <a:cubicBezTo>
                    <a:pt x="362" y="68"/>
                    <a:pt x="355" y="70"/>
                    <a:pt x="345" y="69"/>
                  </a:cubicBezTo>
                  <a:cubicBezTo>
                    <a:pt x="344" y="69"/>
                    <a:pt x="342" y="69"/>
                    <a:pt x="340" y="69"/>
                  </a:cubicBezTo>
                  <a:cubicBezTo>
                    <a:pt x="334" y="70"/>
                    <a:pt x="327" y="70"/>
                    <a:pt x="325" y="65"/>
                  </a:cubicBezTo>
                  <a:cubicBezTo>
                    <a:pt x="324" y="63"/>
                    <a:pt x="324" y="61"/>
                    <a:pt x="325" y="60"/>
                  </a:cubicBezTo>
                  <a:cubicBezTo>
                    <a:pt x="324" y="60"/>
                    <a:pt x="324" y="60"/>
                    <a:pt x="324" y="60"/>
                  </a:cubicBezTo>
                  <a:cubicBezTo>
                    <a:pt x="322" y="60"/>
                    <a:pt x="321" y="59"/>
                    <a:pt x="320" y="59"/>
                  </a:cubicBezTo>
                  <a:cubicBezTo>
                    <a:pt x="320" y="59"/>
                    <a:pt x="319" y="59"/>
                    <a:pt x="319" y="59"/>
                  </a:cubicBezTo>
                  <a:cubicBezTo>
                    <a:pt x="315" y="59"/>
                    <a:pt x="315" y="59"/>
                    <a:pt x="315" y="59"/>
                  </a:cubicBezTo>
                  <a:cubicBezTo>
                    <a:pt x="315" y="58"/>
                    <a:pt x="315" y="58"/>
                    <a:pt x="315" y="58"/>
                  </a:cubicBezTo>
                  <a:cubicBezTo>
                    <a:pt x="314" y="57"/>
                    <a:pt x="313" y="57"/>
                    <a:pt x="313" y="56"/>
                  </a:cubicBezTo>
                  <a:cubicBezTo>
                    <a:pt x="311" y="57"/>
                    <a:pt x="311" y="57"/>
                    <a:pt x="311" y="57"/>
                  </a:cubicBezTo>
                  <a:cubicBezTo>
                    <a:pt x="308" y="58"/>
                    <a:pt x="305" y="60"/>
                    <a:pt x="303" y="61"/>
                  </a:cubicBezTo>
                  <a:cubicBezTo>
                    <a:pt x="299" y="63"/>
                    <a:pt x="294" y="60"/>
                    <a:pt x="291" y="58"/>
                  </a:cubicBezTo>
                  <a:cubicBezTo>
                    <a:pt x="291" y="58"/>
                    <a:pt x="291" y="58"/>
                    <a:pt x="291" y="58"/>
                  </a:cubicBezTo>
                  <a:cubicBezTo>
                    <a:pt x="290" y="59"/>
                    <a:pt x="289" y="59"/>
                    <a:pt x="287" y="59"/>
                  </a:cubicBezTo>
                  <a:cubicBezTo>
                    <a:pt x="284" y="59"/>
                    <a:pt x="282" y="56"/>
                    <a:pt x="280" y="54"/>
                  </a:cubicBezTo>
                  <a:cubicBezTo>
                    <a:pt x="279" y="53"/>
                    <a:pt x="279" y="52"/>
                    <a:pt x="278" y="52"/>
                  </a:cubicBezTo>
                  <a:cubicBezTo>
                    <a:pt x="277" y="51"/>
                    <a:pt x="275" y="50"/>
                    <a:pt x="273" y="54"/>
                  </a:cubicBezTo>
                  <a:cubicBezTo>
                    <a:pt x="272" y="55"/>
                    <a:pt x="271" y="56"/>
                    <a:pt x="270" y="57"/>
                  </a:cubicBezTo>
                  <a:cubicBezTo>
                    <a:pt x="268" y="59"/>
                    <a:pt x="268" y="59"/>
                    <a:pt x="269" y="60"/>
                  </a:cubicBezTo>
                  <a:cubicBezTo>
                    <a:pt x="269" y="61"/>
                    <a:pt x="269" y="62"/>
                    <a:pt x="270" y="63"/>
                  </a:cubicBezTo>
                  <a:cubicBezTo>
                    <a:pt x="271" y="65"/>
                    <a:pt x="272" y="67"/>
                    <a:pt x="270" y="71"/>
                  </a:cubicBezTo>
                  <a:cubicBezTo>
                    <a:pt x="268" y="76"/>
                    <a:pt x="263" y="74"/>
                    <a:pt x="262" y="74"/>
                  </a:cubicBezTo>
                  <a:cubicBezTo>
                    <a:pt x="261" y="73"/>
                    <a:pt x="261" y="73"/>
                    <a:pt x="260" y="73"/>
                  </a:cubicBezTo>
                  <a:cubicBezTo>
                    <a:pt x="258" y="73"/>
                    <a:pt x="255" y="73"/>
                    <a:pt x="254" y="73"/>
                  </a:cubicBezTo>
                  <a:cubicBezTo>
                    <a:pt x="254" y="74"/>
                    <a:pt x="254" y="74"/>
                    <a:pt x="253" y="75"/>
                  </a:cubicBezTo>
                  <a:cubicBezTo>
                    <a:pt x="253" y="78"/>
                    <a:pt x="253" y="79"/>
                    <a:pt x="253" y="81"/>
                  </a:cubicBezTo>
                  <a:cubicBezTo>
                    <a:pt x="254" y="82"/>
                    <a:pt x="254" y="84"/>
                    <a:pt x="254" y="86"/>
                  </a:cubicBezTo>
                  <a:cubicBezTo>
                    <a:pt x="254" y="88"/>
                    <a:pt x="253" y="91"/>
                    <a:pt x="251" y="93"/>
                  </a:cubicBezTo>
                  <a:cubicBezTo>
                    <a:pt x="248" y="95"/>
                    <a:pt x="244" y="94"/>
                    <a:pt x="239" y="93"/>
                  </a:cubicBezTo>
                  <a:cubicBezTo>
                    <a:pt x="237" y="93"/>
                    <a:pt x="236" y="92"/>
                    <a:pt x="235" y="92"/>
                  </a:cubicBezTo>
                  <a:cubicBezTo>
                    <a:pt x="229" y="90"/>
                    <a:pt x="225" y="89"/>
                    <a:pt x="220" y="90"/>
                  </a:cubicBezTo>
                  <a:cubicBezTo>
                    <a:pt x="213" y="91"/>
                    <a:pt x="206" y="92"/>
                    <a:pt x="200" y="90"/>
                  </a:cubicBezTo>
                  <a:cubicBezTo>
                    <a:pt x="197" y="89"/>
                    <a:pt x="196" y="88"/>
                    <a:pt x="195" y="87"/>
                  </a:cubicBezTo>
                  <a:cubicBezTo>
                    <a:pt x="195" y="87"/>
                    <a:pt x="195" y="87"/>
                    <a:pt x="195" y="87"/>
                  </a:cubicBezTo>
                  <a:cubicBezTo>
                    <a:pt x="195" y="87"/>
                    <a:pt x="195" y="86"/>
                    <a:pt x="193" y="86"/>
                  </a:cubicBezTo>
                  <a:cubicBezTo>
                    <a:pt x="191" y="86"/>
                    <a:pt x="189" y="85"/>
                    <a:pt x="188" y="85"/>
                  </a:cubicBezTo>
                  <a:cubicBezTo>
                    <a:pt x="188" y="85"/>
                    <a:pt x="187" y="84"/>
                    <a:pt x="187" y="84"/>
                  </a:cubicBezTo>
                  <a:cubicBezTo>
                    <a:pt x="186" y="85"/>
                    <a:pt x="186" y="85"/>
                    <a:pt x="186" y="85"/>
                  </a:cubicBezTo>
                  <a:cubicBezTo>
                    <a:pt x="182" y="89"/>
                    <a:pt x="178" y="94"/>
                    <a:pt x="178" y="94"/>
                  </a:cubicBezTo>
                  <a:cubicBezTo>
                    <a:pt x="177" y="95"/>
                    <a:pt x="177" y="95"/>
                    <a:pt x="177" y="95"/>
                  </a:cubicBezTo>
                  <a:cubicBezTo>
                    <a:pt x="176" y="95"/>
                    <a:pt x="176" y="95"/>
                    <a:pt x="176" y="95"/>
                  </a:cubicBezTo>
                  <a:cubicBezTo>
                    <a:pt x="172" y="98"/>
                    <a:pt x="170" y="98"/>
                    <a:pt x="166" y="94"/>
                  </a:cubicBezTo>
                  <a:cubicBezTo>
                    <a:pt x="164" y="93"/>
                    <a:pt x="163" y="93"/>
                    <a:pt x="163" y="93"/>
                  </a:cubicBezTo>
                  <a:cubicBezTo>
                    <a:pt x="161" y="96"/>
                    <a:pt x="160" y="97"/>
                    <a:pt x="159" y="99"/>
                  </a:cubicBezTo>
                  <a:cubicBezTo>
                    <a:pt x="157" y="101"/>
                    <a:pt x="157" y="101"/>
                    <a:pt x="157" y="101"/>
                  </a:cubicBezTo>
                  <a:cubicBezTo>
                    <a:pt x="156" y="104"/>
                    <a:pt x="154" y="105"/>
                    <a:pt x="152" y="106"/>
                  </a:cubicBezTo>
                  <a:cubicBezTo>
                    <a:pt x="151" y="106"/>
                    <a:pt x="151" y="106"/>
                    <a:pt x="150" y="108"/>
                  </a:cubicBezTo>
                  <a:cubicBezTo>
                    <a:pt x="150" y="112"/>
                    <a:pt x="150" y="114"/>
                    <a:pt x="147" y="115"/>
                  </a:cubicBezTo>
                  <a:cubicBezTo>
                    <a:pt x="146" y="115"/>
                    <a:pt x="146" y="115"/>
                    <a:pt x="146" y="116"/>
                  </a:cubicBezTo>
                  <a:cubicBezTo>
                    <a:pt x="144" y="118"/>
                    <a:pt x="141" y="119"/>
                    <a:pt x="140" y="119"/>
                  </a:cubicBezTo>
                  <a:cubicBezTo>
                    <a:pt x="139" y="122"/>
                    <a:pt x="138" y="125"/>
                    <a:pt x="137" y="127"/>
                  </a:cubicBezTo>
                  <a:cubicBezTo>
                    <a:pt x="137" y="128"/>
                    <a:pt x="137" y="129"/>
                    <a:pt x="136" y="130"/>
                  </a:cubicBezTo>
                  <a:cubicBezTo>
                    <a:pt x="136" y="131"/>
                    <a:pt x="136" y="131"/>
                    <a:pt x="136" y="132"/>
                  </a:cubicBezTo>
                  <a:cubicBezTo>
                    <a:pt x="135" y="135"/>
                    <a:pt x="134" y="136"/>
                    <a:pt x="130" y="138"/>
                  </a:cubicBezTo>
                  <a:cubicBezTo>
                    <a:pt x="128" y="139"/>
                    <a:pt x="126" y="139"/>
                    <a:pt x="125" y="139"/>
                  </a:cubicBezTo>
                  <a:cubicBezTo>
                    <a:pt x="124" y="141"/>
                    <a:pt x="124" y="143"/>
                    <a:pt x="124" y="146"/>
                  </a:cubicBezTo>
                  <a:cubicBezTo>
                    <a:pt x="124" y="151"/>
                    <a:pt x="124" y="156"/>
                    <a:pt x="121" y="159"/>
                  </a:cubicBezTo>
                  <a:cubicBezTo>
                    <a:pt x="121" y="159"/>
                    <a:pt x="120" y="160"/>
                    <a:pt x="120" y="160"/>
                  </a:cubicBezTo>
                  <a:cubicBezTo>
                    <a:pt x="120" y="162"/>
                    <a:pt x="119" y="164"/>
                    <a:pt x="117" y="165"/>
                  </a:cubicBezTo>
                  <a:cubicBezTo>
                    <a:pt x="115" y="166"/>
                    <a:pt x="112" y="165"/>
                    <a:pt x="110" y="164"/>
                  </a:cubicBezTo>
                  <a:cubicBezTo>
                    <a:pt x="109" y="163"/>
                    <a:pt x="107" y="162"/>
                    <a:pt x="106" y="162"/>
                  </a:cubicBezTo>
                  <a:cubicBezTo>
                    <a:pt x="105" y="161"/>
                    <a:pt x="105" y="160"/>
                    <a:pt x="102" y="161"/>
                  </a:cubicBezTo>
                  <a:cubicBezTo>
                    <a:pt x="97" y="161"/>
                    <a:pt x="97" y="162"/>
                    <a:pt x="94" y="163"/>
                  </a:cubicBezTo>
                  <a:cubicBezTo>
                    <a:pt x="94" y="163"/>
                    <a:pt x="93" y="163"/>
                    <a:pt x="93" y="164"/>
                  </a:cubicBezTo>
                  <a:cubicBezTo>
                    <a:pt x="91" y="164"/>
                    <a:pt x="89" y="164"/>
                    <a:pt x="88" y="164"/>
                  </a:cubicBezTo>
                  <a:cubicBezTo>
                    <a:pt x="88" y="164"/>
                    <a:pt x="87" y="164"/>
                    <a:pt x="87" y="165"/>
                  </a:cubicBezTo>
                  <a:cubicBezTo>
                    <a:pt x="88" y="165"/>
                    <a:pt x="88" y="166"/>
                    <a:pt x="89" y="166"/>
                  </a:cubicBezTo>
                  <a:cubicBezTo>
                    <a:pt x="92" y="169"/>
                    <a:pt x="93" y="171"/>
                    <a:pt x="91" y="177"/>
                  </a:cubicBezTo>
                  <a:cubicBezTo>
                    <a:pt x="90" y="180"/>
                    <a:pt x="88" y="182"/>
                    <a:pt x="87" y="183"/>
                  </a:cubicBezTo>
                  <a:cubicBezTo>
                    <a:pt x="87" y="183"/>
                    <a:pt x="86" y="184"/>
                    <a:pt x="86" y="185"/>
                  </a:cubicBezTo>
                  <a:cubicBezTo>
                    <a:pt x="86" y="187"/>
                    <a:pt x="86" y="188"/>
                    <a:pt x="86" y="189"/>
                  </a:cubicBezTo>
                  <a:cubicBezTo>
                    <a:pt x="86" y="191"/>
                    <a:pt x="86" y="193"/>
                    <a:pt x="85" y="195"/>
                  </a:cubicBezTo>
                  <a:cubicBezTo>
                    <a:pt x="83" y="199"/>
                    <a:pt x="80" y="200"/>
                    <a:pt x="76" y="200"/>
                  </a:cubicBezTo>
                  <a:cubicBezTo>
                    <a:pt x="75" y="200"/>
                    <a:pt x="74" y="201"/>
                    <a:pt x="73" y="201"/>
                  </a:cubicBezTo>
                  <a:cubicBezTo>
                    <a:pt x="67" y="202"/>
                    <a:pt x="66" y="203"/>
                    <a:pt x="64" y="205"/>
                  </a:cubicBezTo>
                  <a:cubicBezTo>
                    <a:pt x="61" y="208"/>
                    <a:pt x="58" y="208"/>
                    <a:pt x="56" y="209"/>
                  </a:cubicBezTo>
                  <a:cubicBezTo>
                    <a:pt x="55" y="209"/>
                    <a:pt x="54" y="210"/>
                    <a:pt x="52" y="210"/>
                  </a:cubicBezTo>
                  <a:cubicBezTo>
                    <a:pt x="52" y="210"/>
                    <a:pt x="52" y="210"/>
                    <a:pt x="51" y="211"/>
                  </a:cubicBezTo>
                  <a:cubicBezTo>
                    <a:pt x="50" y="214"/>
                    <a:pt x="47" y="215"/>
                    <a:pt x="43" y="214"/>
                  </a:cubicBezTo>
                  <a:cubicBezTo>
                    <a:pt x="41" y="213"/>
                    <a:pt x="39" y="212"/>
                    <a:pt x="38" y="210"/>
                  </a:cubicBezTo>
                  <a:cubicBezTo>
                    <a:pt x="37" y="210"/>
                    <a:pt x="37" y="210"/>
                    <a:pt x="36" y="210"/>
                  </a:cubicBezTo>
                  <a:cubicBezTo>
                    <a:pt x="34" y="211"/>
                    <a:pt x="32" y="209"/>
                    <a:pt x="30" y="207"/>
                  </a:cubicBezTo>
                  <a:cubicBezTo>
                    <a:pt x="29" y="206"/>
                    <a:pt x="28" y="205"/>
                    <a:pt x="28" y="204"/>
                  </a:cubicBezTo>
                  <a:cubicBezTo>
                    <a:pt x="28" y="204"/>
                    <a:pt x="28" y="204"/>
                    <a:pt x="27" y="204"/>
                  </a:cubicBezTo>
                  <a:cubicBezTo>
                    <a:pt x="26" y="204"/>
                    <a:pt x="25" y="203"/>
                    <a:pt x="25" y="202"/>
                  </a:cubicBezTo>
                  <a:cubicBezTo>
                    <a:pt x="24" y="202"/>
                    <a:pt x="24" y="202"/>
                    <a:pt x="23" y="203"/>
                  </a:cubicBezTo>
                  <a:cubicBezTo>
                    <a:pt x="19" y="205"/>
                    <a:pt x="17" y="206"/>
                    <a:pt x="15" y="207"/>
                  </a:cubicBezTo>
                  <a:cubicBezTo>
                    <a:pt x="14" y="208"/>
                    <a:pt x="14" y="208"/>
                    <a:pt x="13" y="208"/>
                  </a:cubicBezTo>
                  <a:cubicBezTo>
                    <a:pt x="15" y="208"/>
                    <a:pt x="17" y="208"/>
                    <a:pt x="19" y="208"/>
                  </a:cubicBezTo>
                  <a:cubicBezTo>
                    <a:pt x="20" y="208"/>
                    <a:pt x="20" y="208"/>
                    <a:pt x="20" y="208"/>
                  </a:cubicBezTo>
                  <a:cubicBezTo>
                    <a:pt x="25" y="208"/>
                    <a:pt x="26" y="210"/>
                    <a:pt x="27" y="214"/>
                  </a:cubicBezTo>
                  <a:cubicBezTo>
                    <a:pt x="29" y="218"/>
                    <a:pt x="28" y="220"/>
                    <a:pt x="25" y="222"/>
                  </a:cubicBezTo>
                  <a:cubicBezTo>
                    <a:pt x="24" y="223"/>
                    <a:pt x="24" y="223"/>
                    <a:pt x="24" y="223"/>
                  </a:cubicBezTo>
                  <a:cubicBezTo>
                    <a:pt x="23" y="225"/>
                    <a:pt x="22" y="226"/>
                    <a:pt x="21" y="227"/>
                  </a:cubicBezTo>
                  <a:cubicBezTo>
                    <a:pt x="22" y="228"/>
                    <a:pt x="22" y="228"/>
                    <a:pt x="23" y="229"/>
                  </a:cubicBezTo>
                  <a:cubicBezTo>
                    <a:pt x="25" y="232"/>
                    <a:pt x="26" y="234"/>
                    <a:pt x="24" y="238"/>
                  </a:cubicBezTo>
                  <a:cubicBezTo>
                    <a:pt x="23" y="242"/>
                    <a:pt x="20" y="242"/>
                    <a:pt x="18" y="243"/>
                  </a:cubicBezTo>
                  <a:cubicBezTo>
                    <a:pt x="16" y="243"/>
                    <a:pt x="16" y="243"/>
                    <a:pt x="15" y="244"/>
                  </a:cubicBezTo>
                  <a:cubicBezTo>
                    <a:pt x="15" y="245"/>
                    <a:pt x="14" y="245"/>
                    <a:pt x="14" y="246"/>
                  </a:cubicBezTo>
                  <a:cubicBezTo>
                    <a:pt x="12" y="248"/>
                    <a:pt x="11" y="250"/>
                    <a:pt x="11" y="251"/>
                  </a:cubicBezTo>
                  <a:cubicBezTo>
                    <a:pt x="11" y="252"/>
                    <a:pt x="10" y="255"/>
                    <a:pt x="9" y="258"/>
                  </a:cubicBezTo>
                  <a:cubicBezTo>
                    <a:pt x="10" y="259"/>
                    <a:pt x="10" y="261"/>
                    <a:pt x="9" y="263"/>
                  </a:cubicBezTo>
                  <a:cubicBezTo>
                    <a:pt x="9" y="265"/>
                    <a:pt x="8" y="265"/>
                    <a:pt x="6" y="266"/>
                  </a:cubicBezTo>
                  <a:cubicBezTo>
                    <a:pt x="6" y="266"/>
                    <a:pt x="6" y="266"/>
                    <a:pt x="6" y="266"/>
                  </a:cubicBezTo>
                  <a:cubicBezTo>
                    <a:pt x="5" y="266"/>
                    <a:pt x="5" y="266"/>
                    <a:pt x="5" y="266"/>
                  </a:cubicBezTo>
                  <a:cubicBezTo>
                    <a:pt x="4" y="267"/>
                    <a:pt x="4" y="268"/>
                    <a:pt x="3" y="269"/>
                  </a:cubicBezTo>
                  <a:cubicBezTo>
                    <a:pt x="0" y="272"/>
                    <a:pt x="5" y="272"/>
                    <a:pt x="10" y="273"/>
                  </a:cubicBezTo>
                  <a:cubicBezTo>
                    <a:pt x="14" y="275"/>
                    <a:pt x="22" y="272"/>
                    <a:pt x="25" y="274"/>
                  </a:cubicBezTo>
                  <a:cubicBezTo>
                    <a:pt x="28" y="276"/>
                    <a:pt x="31" y="276"/>
                    <a:pt x="31" y="276"/>
                  </a:cubicBezTo>
                  <a:cubicBezTo>
                    <a:pt x="31" y="276"/>
                    <a:pt x="37" y="279"/>
                    <a:pt x="37" y="281"/>
                  </a:cubicBezTo>
                  <a:cubicBezTo>
                    <a:pt x="38" y="282"/>
                    <a:pt x="34" y="285"/>
                    <a:pt x="34" y="290"/>
                  </a:cubicBezTo>
                  <a:cubicBezTo>
                    <a:pt x="34" y="295"/>
                    <a:pt x="36" y="295"/>
                    <a:pt x="36" y="299"/>
                  </a:cubicBezTo>
                  <a:cubicBezTo>
                    <a:pt x="36" y="304"/>
                    <a:pt x="32" y="303"/>
                    <a:pt x="29" y="304"/>
                  </a:cubicBezTo>
                  <a:cubicBezTo>
                    <a:pt x="27" y="304"/>
                    <a:pt x="23" y="304"/>
                    <a:pt x="18" y="304"/>
                  </a:cubicBezTo>
                  <a:cubicBezTo>
                    <a:pt x="14" y="305"/>
                    <a:pt x="17" y="310"/>
                    <a:pt x="12" y="316"/>
                  </a:cubicBezTo>
                  <a:cubicBezTo>
                    <a:pt x="8" y="321"/>
                    <a:pt x="14" y="323"/>
                    <a:pt x="15" y="325"/>
                  </a:cubicBezTo>
                  <a:cubicBezTo>
                    <a:pt x="16" y="327"/>
                    <a:pt x="23" y="330"/>
                    <a:pt x="26" y="332"/>
                  </a:cubicBezTo>
                  <a:cubicBezTo>
                    <a:pt x="29" y="334"/>
                    <a:pt x="30" y="336"/>
                    <a:pt x="31" y="340"/>
                  </a:cubicBezTo>
                  <a:cubicBezTo>
                    <a:pt x="32" y="344"/>
                    <a:pt x="34" y="344"/>
                    <a:pt x="36" y="343"/>
                  </a:cubicBezTo>
                  <a:cubicBezTo>
                    <a:pt x="38" y="342"/>
                    <a:pt x="38" y="346"/>
                    <a:pt x="38" y="346"/>
                  </a:cubicBezTo>
                  <a:cubicBezTo>
                    <a:pt x="38" y="346"/>
                    <a:pt x="38" y="346"/>
                    <a:pt x="39" y="349"/>
                  </a:cubicBezTo>
                  <a:cubicBezTo>
                    <a:pt x="40" y="352"/>
                    <a:pt x="42" y="349"/>
                    <a:pt x="45" y="349"/>
                  </a:cubicBezTo>
                  <a:cubicBezTo>
                    <a:pt x="49" y="349"/>
                    <a:pt x="47" y="353"/>
                    <a:pt x="49" y="357"/>
                  </a:cubicBezTo>
                  <a:cubicBezTo>
                    <a:pt x="51" y="360"/>
                    <a:pt x="58" y="366"/>
                    <a:pt x="60" y="369"/>
                  </a:cubicBezTo>
                  <a:cubicBezTo>
                    <a:pt x="62" y="372"/>
                    <a:pt x="64" y="373"/>
                    <a:pt x="66" y="379"/>
                  </a:cubicBezTo>
                  <a:cubicBezTo>
                    <a:pt x="69" y="385"/>
                    <a:pt x="67" y="382"/>
                    <a:pt x="69" y="386"/>
                  </a:cubicBezTo>
                  <a:cubicBezTo>
                    <a:pt x="70" y="391"/>
                    <a:pt x="79" y="387"/>
                    <a:pt x="81" y="386"/>
                  </a:cubicBezTo>
                  <a:cubicBezTo>
                    <a:pt x="82" y="386"/>
                    <a:pt x="84" y="389"/>
                    <a:pt x="87" y="396"/>
                  </a:cubicBezTo>
                  <a:cubicBezTo>
                    <a:pt x="90" y="402"/>
                    <a:pt x="83" y="406"/>
                    <a:pt x="83" y="408"/>
                  </a:cubicBezTo>
                  <a:cubicBezTo>
                    <a:pt x="82" y="410"/>
                    <a:pt x="90" y="411"/>
                    <a:pt x="92" y="415"/>
                  </a:cubicBezTo>
                  <a:cubicBezTo>
                    <a:pt x="94" y="419"/>
                    <a:pt x="90" y="419"/>
                    <a:pt x="88" y="422"/>
                  </a:cubicBezTo>
                  <a:cubicBezTo>
                    <a:pt x="85" y="425"/>
                    <a:pt x="89" y="426"/>
                    <a:pt x="88" y="430"/>
                  </a:cubicBezTo>
                  <a:cubicBezTo>
                    <a:pt x="88" y="434"/>
                    <a:pt x="88" y="435"/>
                    <a:pt x="90" y="443"/>
                  </a:cubicBezTo>
                  <a:cubicBezTo>
                    <a:pt x="92" y="451"/>
                    <a:pt x="93" y="444"/>
                    <a:pt x="102" y="447"/>
                  </a:cubicBezTo>
                  <a:cubicBezTo>
                    <a:pt x="110" y="451"/>
                    <a:pt x="104" y="450"/>
                    <a:pt x="111" y="456"/>
                  </a:cubicBezTo>
                  <a:cubicBezTo>
                    <a:pt x="118" y="463"/>
                    <a:pt x="115" y="457"/>
                    <a:pt x="118" y="460"/>
                  </a:cubicBezTo>
                  <a:cubicBezTo>
                    <a:pt x="121" y="463"/>
                    <a:pt x="123" y="463"/>
                    <a:pt x="131" y="461"/>
                  </a:cubicBezTo>
                  <a:cubicBezTo>
                    <a:pt x="138" y="460"/>
                    <a:pt x="135" y="466"/>
                    <a:pt x="136" y="468"/>
                  </a:cubicBezTo>
                  <a:cubicBezTo>
                    <a:pt x="138" y="470"/>
                    <a:pt x="145" y="472"/>
                    <a:pt x="150" y="475"/>
                  </a:cubicBezTo>
                  <a:cubicBezTo>
                    <a:pt x="154" y="478"/>
                    <a:pt x="155" y="475"/>
                    <a:pt x="158" y="474"/>
                  </a:cubicBezTo>
                  <a:cubicBezTo>
                    <a:pt x="160" y="474"/>
                    <a:pt x="165" y="478"/>
                    <a:pt x="166" y="481"/>
                  </a:cubicBezTo>
                  <a:cubicBezTo>
                    <a:pt x="166" y="484"/>
                    <a:pt x="171" y="485"/>
                    <a:pt x="176" y="490"/>
                  </a:cubicBezTo>
                  <a:cubicBezTo>
                    <a:pt x="180" y="494"/>
                    <a:pt x="177" y="496"/>
                    <a:pt x="178" y="501"/>
                  </a:cubicBezTo>
                  <a:cubicBezTo>
                    <a:pt x="178" y="506"/>
                    <a:pt x="180" y="504"/>
                    <a:pt x="184" y="510"/>
                  </a:cubicBezTo>
                  <a:cubicBezTo>
                    <a:pt x="187" y="515"/>
                    <a:pt x="183" y="514"/>
                    <a:pt x="184" y="516"/>
                  </a:cubicBezTo>
                  <a:cubicBezTo>
                    <a:pt x="186" y="518"/>
                    <a:pt x="191" y="526"/>
                    <a:pt x="193" y="529"/>
                  </a:cubicBezTo>
                  <a:cubicBezTo>
                    <a:pt x="194" y="533"/>
                    <a:pt x="198" y="533"/>
                    <a:pt x="199" y="530"/>
                  </a:cubicBezTo>
                  <a:cubicBezTo>
                    <a:pt x="200" y="527"/>
                    <a:pt x="203" y="527"/>
                    <a:pt x="206" y="527"/>
                  </a:cubicBezTo>
                  <a:cubicBezTo>
                    <a:pt x="209" y="527"/>
                    <a:pt x="207" y="535"/>
                    <a:pt x="211" y="538"/>
                  </a:cubicBezTo>
                  <a:cubicBezTo>
                    <a:pt x="214" y="541"/>
                    <a:pt x="217" y="539"/>
                    <a:pt x="219" y="543"/>
                  </a:cubicBezTo>
                  <a:cubicBezTo>
                    <a:pt x="221" y="547"/>
                    <a:pt x="222" y="545"/>
                    <a:pt x="229" y="547"/>
                  </a:cubicBezTo>
                  <a:cubicBezTo>
                    <a:pt x="236" y="549"/>
                    <a:pt x="237" y="542"/>
                    <a:pt x="239" y="540"/>
                  </a:cubicBezTo>
                  <a:cubicBezTo>
                    <a:pt x="241" y="538"/>
                    <a:pt x="244" y="541"/>
                    <a:pt x="248" y="547"/>
                  </a:cubicBezTo>
                  <a:cubicBezTo>
                    <a:pt x="252" y="553"/>
                    <a:pt x="253" y="553"/>
                    <a:pt x="254" y="554"/>
                  </a:cubicBezTo>
                  <a:cubicBezTo>
                    <a:pt x="256" y="555"/>
                    <a:pt x="261" y="559"/>
                    <a:pt x="266" y="560"/>
                  </a:cubicBezTo>
                  <a:cubicBezTo>
                    <a:pt x="271" y="560"/>
                    <a:pt x="271" y="563"/>
                    <a:pt x="273" y="568"/>
                  </a:cubicBezTo>
                  <a:cubicBezTo>
                    <a:pt x="274" y="573"/>
                    <a:pt x="280" y="569"/>
                    <a:pt x="283" y="572"/>
                  </a:cubicBezTo>
                  <a:cubicBezTo>
                    <a:pt x="286" y="575"/>
                    <a:pt x="280" y="576"/>
                    <a:pt x="281" y="579"/>
                  </a:cubicBezTo>
                  <a:cubicBezTo>
                    <a:pt x="283" y="581"/>
                    <a:pt x="285" y="584"/>
                    <a:pt x="285" y="587"/>
                  </a:cubicBezTo>
                  <a:cubicBezTo>
                    <a:pt x="285" y="590"/>
                    <a:pt x="286" y="593"/>
                    <a:pt x="287" y="597"/>
                  </a:cubicBezTo>
                  <a:cubicBezTo>
                    <a:pt x="292" y="599"/>
                    <a:pt x="292" y="599"/>
                    <a:pt x="292" y="599"/>
                  </a:cubicBezTo>
                  <a:cubicBezTo>
                    <a:pt x="296" y="600"/>
                    <a:pt x="298" y="601"/>
                    <a:pt x="300" y="60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3" name="Freeform 16"/>
            <p:cNvSpPr>
              <a:spLocks/>
            </p:cNvSpPr>
            <p:nvPr/>
          </p:nvSpPr>
          <p:spPr bwMode="auto">
            <a:xfrm>
              <a:off x="596" y="1756"/>
              <a:ext cx="994" cy="727"/>
            </a:xfrm>
            <a:custGeom>
              <a:avLst/>
              <a:gdLst>
                <a:gd name="T0" fmla="*/ 163 w 848"/>
                <a:gd name="T1" fmla="*/ 491 h 620"/>
                <a:gd name="T2" fmla="*/ 203 w 848"/>
                <a:gd name="T3" fmla="*/ 471 h 620"/>
                <a:gd name="T4" fmla="*/ 245 w 848"/>
                <a:gd name="T5" fmla="*/ 476 h 620"/>
                <a:gd name="T6" fmla="*/ 256 w 848"/>
                <a:gd name="T7" fmla="*/ 493 h 620"/>
                <a:gd name="T8" fmla="*/ 293 w 848"/>
                <a:gd name="T9" fmla="*/ 504 h 620"/>
                <a:gd name="T10" fmla="*/ 327 w 848"/>
                <a:gd name="T11" fmla="*/ 481 h 620"/>
                <a:gd name="T12" fmla="*/ 364 w 848"/>
                <a:gd name="T13" fmla="*/ 473 h 620"/>
                <a:gd name="T14" fmla="*/ 356 w 848"/>
                <a:gd name="T15" fmla="*/ 506 h 620"/>
                <a:gd name="T16" fmla="*/ 390 w 848"/>
                <a:gd name="T17" fmla="*/ 497 h 620"/>
                <a:gd name="T18" fmla="*/ 417 w 848"/>
                <a:gd name="T19" fmla="*/ 481 h 620"/>
                <a:gd name="T20" fmla="*/ 471 w 848"/>
                <a:gd name="T21" fmla="*/ 487 h 620"/>
                <a:gd name="T22" fmla="*/ 505 w 848"/>
                <a:gd name="T23" fmla="*/ 481 h 620"/>
                <a:gd name="T24" fmla="*/ 534 w 848"/>
                <a:gd name="T25" fmla="*/ 471 h 620"/>
                <a:gd name="T26" fmla="*/ 562 w 848"/>
                <a:gd name="T27" fmla="*/ 448 h 620"/>
                <a:gd name="T28" fmla="*/ 578 w 848"/>
                <a:gd name="T29" fmla="*/ 487 h 620"/>
                <a:gd name="T30" fmla="*/ 594 w 848"/>
                <a:gd name="T31" fmla="*/ 493 h 620"/>
                <a:gd name="T32" fmla="*/ 605 w 848"/>
                <a:gd name="T33" fmla="*/ 482 h 620"/>
                <a:gd name="T34" fmla="*/ 631 w 848"/>
                <a:gd name="T35" fmla="*/ 472 h 620"/>
                <a:gd name="T36" fmla="*/ 645 w 848"/>
                <a:gd name="T37" fmla="*/ 461 h 620"/>
                <a:gd name="T38" fmla="*/ 674 w 848"/>
                <a:gd name="T39" fmla="*/ 463 h 620"/>
                <a:gd name="T40" fmla="*/ 704 w 848"/>
                <a:gd name="T41" fmla="*/ 457 h 620"/>
                <a:gd name="T42" fmla="*/ 733 w 848"/>
                <a:gd name="T43" fmla="*/ 461 h 620"/>
                <a:gd name="T44" fmla="*/ 758 w 848"/>
                <a:gd name="T45" fmla="*/ 491 h 620"/>
                <a:gd name="T46" fmla="*/ 770 w 848"/>
                <a:gd name="T47" fmla="*/ 525 h 620"/>
                <a:gd name="T48" fmla="*/ 744 w 848"/>
                <a:gd name="T49" fmla="*/ 560 h 620"/>
                <a:gd name="T50" fmla="*/ 738 w 848"/>
                <a:gd name="T51" fmla="*/ 581 h 620"/>
                <a:gd name="T52" fmla="*/ 757 w 848"/>
                <a:gd name="T53" fmla="*/ 612 h 620"/>
                <a:gd name="T54" fmla="*/ 756 w 848"/>
                <a:gd name="T55" fmla="*/ 593 h 620"/>
                <a:gd name="T56" fmla="*/ 781 w 848"/>
                <a:gd name="T57" fmla="*/ 584 h 620"/>
                <a:gd name="T58" fmla="*/ 787 w 848"/>
                <a:gd name="T59" fmla="*/ 553 h 620"/>
                <a:gd name="T60" fmla="*/ 818 w 848"/>
                <a:gd name="T61" fmla="*/ 539 h 620"/>
                <a:gd name="T62" fmla="*/ 822 w 848"/>
                <a:gd name="T63" fmla="*/ 508 h 620"/>
                <a:gd name="T64" fmla="*/ 822 w 848"/>
                <a:gd name="T65" fmla="*/ 488 h 620"/>
                <a:gd name="T66" fmla="*/ 820 w 848"/>
                <a:gd name="T67" fmla="*/ 456 h 620"/>
                <a:gd name="T68" fmla="*/ 836 w 848"/>
                <a:gd name="T69" fmla="*/ 435 h 620"/>
                <a:gd name="T70" fmla="*/ 824 w 848"/>
                <a:gd name="T71" fmla="*/ 416 h 620"/>
                <a:gd name="T72" fmla="*/ 845 w 848"/>
                <a:gd name="T73" fmla="*/ 400 h 620"/>
                <a:gd name="T74" fmla="*/ 844 w 848"/>
                <a:gd name="T75" fmla="*/ 360 h 620"/>
                <a:gd name="T76" fmla="*/ 828 w 848"/>
                <a:gd name="T77" fmla="*/ 319 h 620"/>
                <a:gd name="T78" fmla="*/ 830 w 848"/>
                <a:gd name="T79" fmla="*/ 258 h 620"/>
                <a:gd name="T80" fmla="*/ 766 w 848"/>
                <a:gd name="T81" fmla="*/ 239 h 620"/>
                <a:gd name="T82" fmla="*/ 710 w 848"/>
                <a:gd name="T83" fmla="*/ 201 h 620"/>
                <a:gd name="T84" fmla="*/ 673 w 848"/>
                <a:gd name="T85" fmla="*/ 168 h 620"/>
                <a:gd name="T86" fmla="*/ 636 w 848"/>
                <a:gd name="T87" fmla="*/ 153 h 620"/>
                <a:gd name="T88" fmla="*/ 595 w 848"/>
                <a:gd name="T89" fmla="*/ 117 h 620"/>
                <a:gd name="T90" fmla="*/ 552 w 848"/>
                <a:gd name="T91" fmla="*/ 60 h 620"/>
                <a:gd name="T92" fmla="*/ 465 w 848"/>
                <a:gd name="T93" fmla="*/ 1 h 620"/>
                <a:gd name="T94" fmla="*/ 390 w 848"/>
                <a:gd name="T95" fmla="*/ 40 h 620"/>
                <a:gd name="T96" fmla="*/ 387 w 848"/>
                <a:gd name="T97" fmla="*/ 93 h 620"/>
                <a:gd name="T98" fmla="*/ 338 w 848"/>
                <a:gd name="T99" fmla="*/ 131 h 620"/>
                <a:gd name="T100" fmla="*/ 360 w 848"/>
                <a:gd name="T101" fmla="*/ 185 h 620"/>
                <a:gd name="T102" fmla="*/ 336 w 848"/>
                <a:gd name="T103" fmla="*/ 262 h 620"/>
                <a:gd name="T104" fmla="*/ 235 w 848"/>
                <a:gd name="T105" fmla="*/ 268 h 620"/>
                <a:gd name="T106" fmla="*/ 159 w 848"/>
                <a:gd name="T107" fmla="*/ 227 h 620"/>
                <a:gd name="T108" fmla="*/ 78 w 848"/>
                <a:gd name="T109" fmla="*/ 215 h 620"/>
                <a:gd name="T110" fmla="*/ 32 w 848"/>
                <a:gd name="T111" fmla="*/ 263 h 620"/>
                <a:gd name="T112" fmla="*/ 17 w 848"/>
                <a:gd name="T113" fmla="*/ 292 h 620"/>
                <a:gd name="T114" fmla="*/ 93 w 848"/>
                <a:gd name="T115" fmla="*/ 326 h 620"/>
                <a:gd name="T116" fmla="*/ 142 w 848"/>
                <a:gd name="T117" fmla="*/ 350 h 620"/>
                <a:gd name="T118" fmla="*/ 160 w 848"/>
                <a:gd name="T119" fmla="*/ 390 h 620"/>
                <a:gd name="T120" fmla="*/ 127 w 848"/>
                <a:gd name="T121" fmla="*/ 42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8" h="620">
                  <a:moveTo>
                    <a:pt x="129" y="473"/>
                  </a:moveTo>
                  <a:cubicBezTo>
                    <a:pt x="129" y="473"/>
                    <a:pt x="129" y="473"/>
                    <a:pt x="129" y="473"/>
                  </a:cubicBezTo>
                  <a:cubicBezTo>
                    <a:pt x="130" y="474"/>
                    <a:pt x="132" y="475"/>
                    <a:pt x="134" y="478"/>
                  </a:cubicBezTo>
                  <a:cubicBezTo>
                    <a:pt x="137" y="482"/>
                    <a:pt x="145" y="488"/>
                    <a:pt x="149" y="492"/>
                  </a:cubicBezTo>
                  <a:cubicBezTo>
                    <a:pt x="150" y="491"/>
                    <a:pt x="151" y="489"/>
                    <a:pt x="152" y="488"/>
                  </a:cubicBezTo>
                  <a:cubicBezTo>
                    <a:pt x="156" y="486"/>
                    <a:pt x="159" y="486"/>
                    <a:pt x="162" y="490"/>
                  </a:cubicBezTo>
                  <a:cubicBezTo>
                    <a:pt x="162" y="491"/>
                    <a:pt x="162" y="491"/>
                    <a:pt x="163" y="491"/>
                  </a:cubicBezTo>
                  <a:cubicBezTo>
                    <a:pt x="165" y="491"/>
                    <a:pt x="172" y="485"/>
                    <a:pt x="174" y="483"/>
                  </a:cubicBezTo>
                  <a:cubicBezTo>
                    <a:pt x="176" y="480"/>
                    <a:pt x="179" y="476"/>
                    <a:pt x="187" y="476"/>
                  </a:cubicBezTo>
                  <a:cubicBezTo>
                    <a:pt x="190" y="475"/>
                    <a:pt x="190" y="475"/>
                    <a:pt x="191" y="473"/>
                  </a:cubicBezTo>
                  <a:cubicBezTo>
                    <a:pt x="191" y="473"/>
                    <a:pt x="191" y="473"/>
                    <a:pt x="192" y="472"/>
                  </a:cubicBezTo>
                  <a:cubicBezTo>
                    <a:pt x="194" y="469"/>
                    <a:pt x="198" y="469"/>
                    <a:pt x="200" y="469"/>
                  </a:cubicBezTo>
                  <a:cubicBezTo>
                    <a:pt x="202" y="470"/>
                    <a:pt x="202" y="470"/>
                    <a:pt x="202" y="470"/>
                  </a:cubicBezTo>
                  <a:cubicBezTo>
                    <a:pt x="203" y="471"/>
                    <a:pt x="203" y="471"/>
                    <a:pt x="203" y="471"/>
                  </a:cubicBezTo>
                  <a:cubicBezTo>
                    <a:pt x="204" y="472"/>
                    <a:pt x="204" y="473"/>
                    <a:pt x="205" y="474"/>
                  </a:cubicBezTo>
                  <a:cubicBezTo>
                    <a:pt x="206" y="474"/>
                    <a:pt x="206" y="473"/>
                    <a:pt x="206" y="473"/>
                  </a:cubicBezTo>
                  <a:cubicBezTo>
                    <a:pt x="209" y="471"/>
                    <a:pt x="212" y="472"/>
                    <a:pt x="216" y="474"/>
                  </a:cubicBezTo>
                  <a:cubicBezTo>
                    <a:pt x="217" y="474"/>
                    <a:pt x="217" y="474"/>
                    <a:pt x="218" y="475"/>
                  </a:cubicBezTo>
                  <a:cubicBezTo>
                    <a:pt x="219" y="475"/>
                    <a:pt x="225" y="475"/>
                    <a:pt x="229" y="472"/>
                  </a:cubicBezTo>
                  <a:cubicBezTo>
                    <a:pt x="237" y="467"/>
                    <a:pt x="241" y="469"/>
                    <a:pt x="242" y="471"/>
                  </a:cubicBezTo>
                  <a:cubicBezTo>
                    <a:pt x="243" y="472"/>
                    <a:pt x="244" y="473"/>
                    <a:pt x="245" y="476"/>
                  </a:cubicBezTo>
                  <a:cubicBezTo>
                    <a:pt x="245" y="476"/>
                    <a:pt x="245" y="477"/>
                    <a:pt x="246" y="478"/>
                  </a:cubicBezTo>
                  <a:cubicBezTo>
                    <a:pt x="247" y="479"/>
                    <a:pt x="247" y="482"/>
                    <a:pt x="247" y="483"/>
                  </a:cubicBezTo>
                  <a:cubicBezTo>
                    <a:pt x="247" y="483"/>
                    <a:pt x="247" y="483"/>
                    <a:pt x="247" y="483"/>
                  </a:cubicBezTo>
                  <a:cubicBezTo>
                    <a:pt x="248" y="483"/>
                    <a:pt x="248" y="484"/>
                    <a:pt x="249" y="484"/>
                  </a:cubicBezTo>
                  <a:cubicBezTo>
                    <a:pt x="251" y="485"/>
                    <a:pt x="252" y="486"/>
                    <a:pt x="252" y="487"/>
                  </a:cubicBezTo>
                  <a:cubicBezTo>
                    <a:pt x="253" y="488"/>
                    <a:pt x="253" y="488"/>
                    <a:pt x="254" y="489"/>
                  </a:cubicBezTo>
                  <a:cubicBezTo>
                    <a:pt x="254" y="490"/>
                    <a:pt x="255" y="492"/>
                    <a:pt x="256" y="493"/>
                  </a:cubicBezTo>
                  <a:cubicBezTo>
                    <a:pt x="256" y="493"/>
                    <a:pt x="256" y="493"/>
                    <a:pt x="257" y="493"/>
                  </a:cubicBezTo>
                  <a:cubicBezTo>
                    <a:pt x="260" y="489"/>
                    <a:pt x="269" y="493"/>
                    <a:pt x="272" y="495"/>
                  </a:cubicBezTo>
                  <a:cubicBezTo>
                    <a:pt x="272" y="496"/>
                    <a:pt x="277" y="498"/>
                    <a:pt x="282" y="500"/>
                  </a:cubicBezTo>
                  <a:cubicBezTo>
                    <a:pt x="285" y="501"/>
                    <a:pt x="287" y="504"/>
                    <a:pt x="289" y="506"/>
                  </a:cubicBezTo>
                  <a:cubicBezTo>
                    <a:pt x="290" y="507"/>
                    <a:pt x="291" y="508"/>
                    <a:pt x="292" y="509"/>
                  </a:cubicBezTo>
                  <a:cubicBezTo>
                    <a:pt x="292" y="508"/>
                    <a:pt x="292" y="507"/>
                    <a:pt x="293" y="506"/>
                  </a:cubicBezTo>
                  <a:cubicBezTo>
                    <a:pt x="293" y="505"/>
                    <a:pt x="293" y="505"/>
                    <a:pt x="293" y="504"/>
                  </a:cubicBezTo>
                  <a:cubicBezTo>
                    <a:pt x="294" y="500"/>
                    <a:pt x="301" y="500"/>
                    <a:pt x="304" y="501"/>
                  </a:cubicBezTo>
                  <a:cubicBezTo>
                    <a:pt x="305" y="499"/>
                    <a:pt x="307" y="496"/>
                    <a:pt x="308" y="494"/>
                  </a:cubicBezTo>
                  <a:cubicBezTo>
                    <a:pt x="309" y="491"/>
                    <a:pt x="313" y="490"/>
                    <a:pt x="316" y="489"/>
                  </a:cubicBezTo>
                  <a:cubicBezTo>
                    <a:pt x="316" y="489"/>
                    <a:pt x="316" y="489"/>
                    <a:pt x="317" y="489"/>
                  </a:cubicBezTo>
                  <a:cubicBezTo>
                    <a:pt x="320" y="488"/>
                    <a:pt x="320" y="487"/>
                    <a:pt x="320" y="486"/>
                  </a:cubicBezTo>
                  <a:cubicBezTo>
                    <a:pt x="322" y="482"/>
                    <a:pt x="325" y="481"/>
                    <a:pt x="327" y="481"/>
                  </a:cubicBezTo>
                  <a:cubicBezTo>
                    <a:pt x="327" y="481"/>
                    <a:pt x="327" y="481"/>
                    <a:pt x="327" y="481"/>
                  </a:cubicBezTo>
                  <a:cubicBezTo>
                    <a:pt x="328" y="480"/>
                    <a:pt x="335" y="474"/>
                    <a:pt x="341" y="468"/>
                  </a:cubicBezTo>
                  <a:cubicBezTo>
                    <a:pt x="344" y="464"/>
                    <a:pt x="346" y="463"/>
                    <a:pt x="348" y="463"/>
                  </a:cubicBezTo>
                  <a:cubicBezTo>
                    <a:pt x="350" y="461"/>
                    <a:pt x="352" y="461"/>
                    <a:pt x="354" y="461"/>
                  </a:cubicBezTo>
                  <a:cubicBezTo>
                    <a:pt x="357" y="462"/>
                    <a:pt x="357" y="465"/>
                    <a:pt x="358" y="467"/>
                  </a:cubicBezTo>
                  <a:cubicBezTo>
                    <a:pt x="358" y="468"/>
                    <a:pt x="359" y="469"/>
                    <a:pt x="359" y="470"/>
                  </a:cubicBezTo>
                  <a:cubicBezTo>
                    <a:pt x="359" y="470"/>
                    <a:pt x="360" y="471"/>
                    <a:pt x="361" y="471"/>
                  </a:cubicBezTo>
                  <a:cubicBezTo>
                    <a:pt x="362" y="472"/>
                    <a:pt x="363" y="472"/>
                    <a:pt x="364" y="473"/>
                  </a:cubicBezTo>
                  <a:cubicBezTo>
                    <a:pt x="367" y="475"/>
                    <a:pt x="366" y="479"/>
                    <a:pt x="366" y="480"/>
                  </a:cubicBezTo>
                  <a:cubicBezTo>
                    <a:pt x="366" y="481"/>
                    <a:pt x="366" y="481"/>
                    <a:pt x="366" y="481"/>
                  </a:cubicBezTo>
                  <a:cubicBezTo>
                    <a:pt x="366" y="485"/>
                    <a:pt x="364" y="488"/>
                    <a:pt x="362" y="490"/>
                  </a:cubicBezTo>
                  <a:cubicBezTo>
                    <a:pt x="361" y="491"/>
                    <a:pt x="361" y="492"/>
                    <a:pt x="360" y="493"/>
                  </a:cubicBezTo>
                  <a:cubicBezTo>
                    <a:pt x="360" y="494"/>
                    <a:pt x="359" y="495"/>
                    <a:pt x="358" y="496"/>
                  </a:cubicBezTo>
                  <a:cubicBezTo>
                    <a:pt x="357" y="498"/>
                    <a:pt x="357" y="499"/>
                    <a:pt x="357" y="500"/>
                  </a:cubicBezTo>
                  <a:cubicBezTo>
                    <a:pt x="357" y="502"/>
                    <a:pt x="356" y="504"/>
                    <a:pt x="356" y="506"/>
                  </a:cubicBezTo>
                  <a:cubicBezTo>
                    <a:pt x="360" y="504"/>
                    <a:pt x="365" y="504"/>
                    <a:pt x="371" y="504"/>
                  </a:cubicBezTo>
                  <a:cubicBezTo>
                    <a:pt x="374" y="504"/>
                    <a:pt x="374" y="504"/>
                    <a:pt x="376" y="502"/>
                  </a:cubicBezTo>
                  <a:cubicBezTo>
                    <a:pt x="377" y="502"/>
                    <a:pt x="377" y="501"/>
                    <a:pt x="378" y="501"/>
                  </a:cubicBezTo>
                  <a:cubicBezTo>
                    <a:pt x="379" y="500"/>
                    <a:pt x="380" y="500"/>
                    <a:pt x="380" y="499"/>
                  </a:cubicBezTo>
                  <a:cubicBezTo>
                    <a:pt x="383" y="497"/>
                    <a:pt x="384" y="497"/>
                    <a:pt x="388" y="497"/>
                  </a:cubicBezTo>
                  <a:cubicBezTo>
                    <a:pt x="389" y="497"/>
                    <a:pt x="389" y="497"/>
                    <a:pt x="389" y="497"/>
                  </a:cubicBezTo>
                  <a:cubicBezTo>
                    <a:pt x="389" y="497"/>
                    <a:pt x="390" y="497"/>
                    <a:pt x="390" y="497"/>
                  </a:cubicBezTo>
                  <a:cubicBezTo>
                    <a:pt x="391" y="496"/>
                    <a:pt x="391" y="496"/>
                    <a:pt x="391" y="495"/>
                  </a:cubicBezTo>
                  <a:cubicBezTo>
                    <a:pt x="392" y="493"/>
                    <a:pt x="392" y="491"/>
                    <a:pt x="395" y="489"/>
                  </a:cubicBezTo>
                  <a:cubicBezTo>
                    <a:pt x="396" y="488"/>
                    <a:pt x="396" y="488"/>
                    <a:pt x="396" y="488"/>
                  </a:cubicBezTo>
                  <a:cubicBezTo>
                    <a:pt x="397" y="487"/>
                    <a:pt x="399" y="486"/>
                    <a:pt x="402" y="483"/>
                  </a:cubicBezTo>
                  <a:cubicBezTo>
                    <a:pt x="406" y="478"/>
                    <a:pt x="411" y="481"/>
                    <a:pt x="412" y="482"/>
                  </a:cubicBezTo>
                  <a:cubicBezTo>
                    <a:pt x="413" y="482"/>
                    <a:pt x="413" y="482"/>
                    <a:pt x="414" y="482"/>
                  </a:cubicBezTo>
                  <a:cubicBezTo>
                    <a:pt x="415" y="482"/>
                    <a:pt x="416" y="482"/>
                    <a:pt x="417" y="481"/>
                  </a:cubicBezTo>
                  <a:cubicBezTo>
                    <a:pt x="418" y="481"/>
                    <a:pt x="419" y="481"/>
                    <a:pt x="420" y="481"/>
                  </a:cubicBezTo>
                  <a:cubicBezTo>
                    <a:pt x="422" y="480"/>
                    <a:pt x="425" y="478"/>
                    <a:pt x="428" y="477"/>
                  </a:cubicBezTo>
                  <a:cubicBezTo>
                    <a:pt x="431" y="475"/>
                    <a:pt x="435" y="477"/>
                    <a:pt x="438" y="480"/>
                  </a:cubicBezTo>
                  <a:cubicBezTo>
                    <a:pt x="440" y="481"/>
                    <a:pt x="446" y="483"/>
                    <a:pt x="449" y="484"/>
                  </a:cubicBezTo>
                  <a:cubicBezTo>
                    <a:pt x="449" y="484"/>
                    <a:pt x="451" y="484"/>
                    <a:pt x="452" y="484"/>
                  </a:cubicBezTo>
                  <a:cubicBezTo>
                    <a:pt x="454" y="483"/>
                    <a:pt x="456" y="483"/>
                    <a:pt x="459" y="483"/>
                  </a:cubicBezTo>
                  <a:cubicBezTo>
                    <a:pt x="465" y="482"/>
                    <a:pt x="467" y="483"/>
                    <a:pt x="471" y="487"/>
                  </a:cubicBezTo>
                  <a:cubicBezTo>
                    <a:pt x="473" y="488"/>
                    <a:pt x="480" y="488"/>
                    <a:pt x="482" y="487"/>
                  </a:cubicBezTo>
                  <a:cubicBezTo>
                    <a:pt x="485" y="487"/>
                    <a:pt x="486" y="487"/>
                    <a:pt x="487" y="487"/>
                  </a:cubicBezTo>
                  <a:cubicBezTo>
                    <a:pt x="488" y="487"/>
                    <a:pt x="489" y="486"/>
                    <a:pt x="489" y="486"/>
                  </a:cubicBezTo>
                  <a:cubicBezTo>
                    <a:pt x="490" y="485"/>
                    <a:pt x="490" y="485"/>
                    <a:pt x="490" y="484"/>
                  </a:cubicBezTo>
                  <a:cubicBezTo>
                    <a:pt x="492" y="483"/>
                    <a:pt x="494" y="483"/>
                    <a:pt x="497" y="484"/>
                  </a:cubicBezTo>
                  <a:cubicBezTo>
                    <a:pt x="498" y="484"/>
                    <a:pt x="500" y="484"/>
                    <a:pt x="501" y="484"/>
                  </a:cubicBezTo>
                  <a:cubicBezTo>
                    <a:pt x="503" y="482"/>
                    <a:pt x="505" y="481"/>
                    <a:pt x="505" y="481"/>
                  </a:cubicBezTo>
                  <a:cubicBezTo>
                    <a:pt x="506" y="480"/>
                    <a:pt x="506" y="480"/>
                    <a:pt x="506" y="480"/>
                  </a:cubicBezTo>
                  <a:cubicBezTo>
                    <a:pt x="508" y="480"/>
                    <a:pt x="508" y="480"/>
                    <a:pt x="508" y="480"/>
                  </a:cubicBezTo>
                  <a:cubicBezTo>
                    <a:pt x="508" y="480"/>
                    <a:pt x="520" y="480"/>
                    <a:pt x="526" y="479"/>
                  </a:cubicBezTo>
                  <a:cubicBezTo>
                    <a:pt x="526" y="479"/>
                    <a:pt x="527" y="479"/>
                    <a:pt x="527" y="479"/>
                  </a:cubicBezTo>
                  <a:cubicBezTo>
                    <a:pt x="527" y="478"/>
                    <a:pt x="528" y="476"/>
                    <a:pt x="530" y="474"/>
                  </a:cubicBezTo>
                  <a:cubicBezTo>
                    <a:pt x="531" y="473"/>
                    <a:pt x="533" y="472"/>
                    <a:pt x="534" y="471"/>
                  </a:cubicBezTo>
                  <a:cubicBezTo>
                    <a:pt x="534" y="471"/>
                    <a:pt x="534" y="471"/>
                    <a:pt x="534" y="471"/>
                  </a:cubicBezTo>
                  <a:cubicBezTo>
                    <a:pt x="534" y="470"/>
                    <a:pt x="535" y="467"/>
                    <a:pt x="538" y="463"/>
                  </a:cubicBezTo>
                  <a:cubicBezTo>
                    <a:pt x="538" y="461"/>
                    <a:pt x="538" y="461"/>
                    <a:pt x="538" y="460"/>
                  </a:cubicBezTo>
                  <a:cubicBezTo>
                    <a:pt x="538" y="459"/>
                    <a:pt x="537" y="457"/>
                    <a:pt x="537" y="454"/>
                  </a:cubicBezTo>
                  <a:cubicBezTo>
                    <a:pt x="537" y="451"/>
                    <a:pt x="538" y="448"/>
                    <a:pt x="543" y="447"/>
                  </a:cubicBezTo>
                  <a:cubicBezTo>
                    <a:pt x="544" y="447"/>
                    <a:pt x="544" y="447"/>
                    <a:pt x="545" y="446"/>
                  </a:cubicBezTo>
                  <a:cubicBezTo>
                    <a:pt x="550" y="441"/>
                    <a:pt x="555" y="444"/>
                    <a:pt x="558" y="446"/>
                  </a:cubicBezTo>
                  <a:cubicBezTo>
                    <a:pt x="559" y="447"/>
                    <a:pt x="560" y="448"/>
                    <a:pt x="562" y="448"/>
                  </a:cubicBezTo>
                  <a:cubicBezTo>
                    <a:pt x="564" y="449"/>
                    <a:pt x="566" y="450"/>
                    <a:pt x="566" y="453"/>
                  </a:cubicBezTo>
                  <a:cubicBezTo>
                    <a:pt x="567" y="455"/>
                    <a:pt x="566" y="457"/>
                    <a:pt x="565" y="458"/>
                  </a:cubicBezTo>
                  <a:cubicBezTo>
                    <a:pt x="565" y="458"/>
                    <a:pt x="565" y="458"/>
                    <a:pt x="565" y="458"/>
                  </a:cubicBezTo>
                  <a:cubicBezTo>
                    <a:pt x="565" y="462"/>
                    <a:pt x="566" y="463"/>
                    <a:pt x="568" y="466"/>
                  </a:cubicBezTo>
                  <a:cubicBezTo>
                    <a:pt x="568" y="467"/>
                    <a:pt x="569" y="467"/>
                    <a:pt x="569" y="468"/>
                  </a:cubicBezTo>
                  <a:cubicBezTo>
                    <a:pt x="572" y="472"/>
                    <a:pt x="575" y="476"/>
                    <a:pt x="576" y="479"/>
                  </a:cubicBezTo>
                  <a:cubicBezTo>
                    <a:pt x="577" y="483"/>
                    <a:pt x="578" y="485"/>
                    <a:pt x="578" y="487"/>
                  </a:cubicBezTo>
                  <a:cubicBezTo>
                    <a:pt x="578" y="488"/>
                    <a:pt x="578" y="489"/>
                    <a:pt x="578" y="490"/>
                  </a:cubicBezTo>
                  <a:cubicBezTo>
                    <a:pt x="578" y="491"/>
                    <a:pt x="578" y="491"/>
                    <a:pt x="578" y="491"/>
                  </a:cubicBezTo>
                  <a:cubicBezTo>
                    <a:pt x="579" y="491"/>
                    <a:pt x="580" y="492"/>
                    <a:pt x="581" y="494"/>
                  </a:cubicBezTo>
                  <a:cubicBezTo>
                    <a:pt x="582" y="493"/>
                    <a:pt x="583" y="493"/>
                    <a:pt x="585" y="493"/>
                  </a:cubicBezTo>
                  <a:cubicBezTo>
                    <a:pt x="589" y="493"/>
                    <a:pt x="591" y="494"/>
                    <a:pt x="593" y="495"/>
                  </a:cubicBezTo>
                  <a:cubicBezTo>
                    <a:pt x="593" y="495"/>
                    <a:pt x="593" y="495"/>
                    <a:pt x="593" y="495"/>
                  </a:cubicBezTo>
                  <a:cubicBezTo>
                    <a:pt x="593" y="494"/>
                    <a:pt x="594" y="494"/>
                    <a:pt x="594" y="493"/>
                  </a:cubicBezTo>
                  <a:cubicBezTo>
                    <a:pt x="594" y="492"/>
                    <a:pt x="594" y="491"/>
                    <a:pt x="595" y="489"/>
                  </a:cubicBezTo>
                  <a:cubicBezTo>
                    <a:pt x="595" y="488"/>
                    <a:pt x="596" y="486"/>
                    <a:pt x="598" y="485"/>
                  </a:cubicBezTo>
                  <a:cubicBezTo>
                    <a:pt x="601" y="485"/>
                    <a:pt x="602" y="486"/>
                    <a:pt x="603" y="486"/>
                  </a:cubicBezTo>
                  <a:cubicBezTo>
                    <a:pt x="604" y="486"/>
                    <a:pt x="604" y="486"/>
                    <a:pt x="605" y="486"/>
                  </a:cubicBezTo>
                  <a:cubicBezTo>
                    <a:pt x="605" y="486"/>
                    <a:pt x="605" y="486"/>
                    <a:pt x="605" y="486"/>
                  </a:cubicBezTo>
                  <a:cubicBezTo>
                    <a:pt x="605" y="486"/>
                    <a:pt x="605" y="485"/>
                    <a:pt x="605" y="484"/>
                  </a:cubicBezTo>
                  <a:cubicBezTo>
                    <a:pt x="605" y="482"/>
                    <a:pt x="605" y="482"/>
                    <a:pt x="605" y="482"/>
                  </a:cubicBezTo>
                  <a:cubicBezTo>
                    <a:pt x="604" y="479"/>
                    <a:pt x="604" y="477"/>
                    <a:pt x="605" y="472"/>
                  </a:cubicBezTo>
                  <a:cubicBezTo>
                    <a:pt x="606" y="468"/>
                    <a:pt x="608" y="466"/>
                    <a:pt x="610" y="464"/>
                  </a:cubicBezTo>
                  <a:cubicBezTo>
                    <a:pt x="611" y="464"/>
                    <a:pt x="612" y="463"/>
                    <a:pt x="613" y="462"/>
                  </a:cubicBezTo>
                  <a:cubicBezTo>
                    <a:pt x="613" y="461"/>
                    <a:pt x="615" y="459"/>
                    <a:pt x="618" y="458"/>
                  </a:cubicBezTo>
                  <a:cubicBezTo>
                    <a:pt x="621" y="458"/>
                    <a:pt x="624" y="460"/>
                    <a:pt x="625" y="462"/>
                  </a:cubicBezTo>
                  <a:cubicBezTo>
                    <a:pt x="626" y="462"/>
                    <a:pt x="626" y="463"/>
                    <a:pt x="627" y="463"/>
                  </a:cubicBezTo>
                  <a:cubicBezTo>
                    <a:pt x="630" y="466"/>
                    <a:pt x="631" y="470"/>
                    <a:pt x="631" y="472"/>
                  </a:cubicBezTo>
                  <a:cubicBezTo>
                    <a:pt x="631" y="472"/>
                    <a:pt x="631" y="472"/>
                    <a:pt x="631" y="473"/>
                  </a:cubicBezTo>
                  <a:cubicBezTo>
                    <a:pt x="632" y="473"/>
                    <a:pt x="633" y="473"/>
                    <a:pt x="635" y="475"/>
                  </a:cubicBezTo>
                  <a:cubicBezTo>
                    <a:pt x="637" y="476"/>
                    <a:pt x="639" y="478"/>
                    <a:pt x="641" y="479"/>
                  </a:cubicBezTo>
                  <a:cubicBezTo>
                    <a:pt x="642" y="478"/>
                    <a:pt x="643" y="476"/>
                    <a:pt x="643" y="474"/>
                  </a:cubicBezTo>
                  <a:cubicBezTo>
                    <a:pt x="643" y="472"/>
                    <a:pt x="643" y="471"/>
                    <a:pt x="643" y="469"/>
                  </a:cubicBezTo>
                  <a:cubicBezTo>
                    <a:pt x="643" y="468"/>
                    <a:pt x="643" y="467"/>
                    <a:pt x="643" y="465"/>
                  </a:cubicBezTo>
                  <a:cubicBezTo>
                    <a:pt x="643" y="463"/>
                    <a:pt x="644" y="462"/>
                    <a:pt x="645" y="461"/>
                  </a:cubicBezTo>
                  <a:cubicBezTo>
                    <a:pt x="647" y="459"/>
                    <a:pt x="649" y="459"/>
                    <a:pt x="651" y="459"/>
                  </a:cubicBezTo>
                  <a:cubicBezTo>
                    <a:pt x="652" y="459"/>
                    <a:pt x="654" y="459"/>
                    <a:pt x="655" y="458"/>
                  </a:cubicBezTo>
                  <a:cubicBezTo>
                    <a:pt x="661" y="455"/>
                    <a:pt x="664" y="460"/>
                    <a:pt x="665" y="462"/>
                  </a:cubicBezTo>
                  <a:cubicBezTo>
                    <a:pt x="665" y="464"/>
                    <a:pt x="666" y="465"/>
                    <a:pt x="667" y="466"/>
                  </a:cubicBezTo>
                  <a:cubicBezTo>
                    <a:pt x="667" y="466"/>
                    <a:pt x="667" y="466"/>
                    <a:pt x="667" y="466"/>
                  </a:cubicBezTo>
                  <a:cubicBezTo>
                    <a:pt x="668" y="466"/>
                    <a:pt x="669" y="465"/>
                    <a:pt x="669" y="465"/>
                  </a:cubicBezTo>
                  <a:cubicBezTo>
                    <a:pt x="670" y="464"/>
                    <a:pt x="672" y="463"/>
                    <a:pt x="674" y="463"/>
                  </a:cubicBezTo>
                  <a:cubicBezTo>
                    <a:pt x="679" y="463"/>
                    <a:pt x="684" y="468"/>
                    <a:pt x="686" y="470"/>
                  </a:cubicBezTo>
                  <a:cubicBezTo>
                    <a:pt x="687" y="471"/>
                    <a:pt x="688" y="472"/>
                    <a:pt x="688" y="472"/>
                  </a:cubicBezTo>
                  <a:cubicBezTo>
                    <a:pt x="690" y="472"/>
                    <a:pt x="692" y="471"/>
                    <a:pt x="696" y="470"/>
                  </a:cubicBezTo>
                  <a:cubicBezTo>
                    <a:pt x="696" y="469"/>
                    <a:pt x="696" y="468"/>
                    <a:pt x="696" y="467"/>
                  </a:cubicBezTo>
                  <a:cubicBezTo>
                    <a:pt x="695" y="466"/>
                    <a:pt x="695" y="465"/>
                    <a:pt x="695" y="463"/>
                  </a:cubicBezTo>
                  <a:cubicBezTo>
                    <a:pt x="695" y="461"/>
                    <a:pt x="696" y="459"/>
                    <a:pt x="697" y="458"/>
                  </a:cubicBezTo>
                  <a:cubicBezTo>
                    <a:pt x="699" y="456"/>
                    <a:pt x="702" y="457"/>
                    <a:pt x="704" y="457"/>
                  </a:cubicBezTo>
                  <a:cubicBezTo>
                    <a:pt x="704" y="457"/>
                    <a:pt x="704" y="457"/>
                    <a:pt x="704" y="457"/>
                  </a:cubicBezTo>
                  <a:cubicBezTo>
                    <a:pt x="707" y="457"/>
                    <a:pt x="709" y="459"/>
                    <a:pt x="711" y="461"/>
                  </a:cubicBezTo>
                  <a:cubicBezTo>
                    <a:pt x="712" y="461"/>
                    <a:pt x="712" y="462"/>
                    <a:pt x="713" y="462"/>
                  </a:cubicBezTo>
                  <a:cubicBezTo>
                    <a:pt x="713" y="462"/>
                    <a:pt x="714" y="461"/>
                    <a:pt x="715" y="461"/>
                  </a:cubicBezTo>
                  <a:cubicBezTo>
                    <a:pt x="719" y="459"/>
                    <a:pt x="726" y="460"/>
                    <a:pt x="729" y="464"/>
                  </a:cubicBezTo>
                  <a:cubicBezTo>
                    <a:pt x="730" y="462"/>
                    <a:pt x="732" y="461"/>
                    <a:pt x="732" y="461"/>
                  </a:cubicBezTo>
                  <a:cubicBezTo>
                    <a:pt x="733" y="461"/>
                    <a:pt x="733" y="461"/>
                    <a:pt x="733" y="461"/>
                  </a:cubicBezTo>
                  <a:cubicBezTo>
                    <a:pt x="735" y="458"/>
                    <a:pt x="739" y="457"/>
                    <a:pt x="743" y="457"/>
                  </a:cubicBezTo>
                  <a:cubicBezTo>
                    <a:pt x="746" y="458"/>
                    <a:pt x="747" y="461"/>
                    <a:pt x="748" y="463"/>
                  </a:cubicBezTo>
                  <a:cubicBezTo>
                    <a:pt x="751" y="464"/>
                    <a:pt x="756" y="465"/>
                    <a:pt x="758" y="474"/>
                  </a:cubicBezTo>
                  <a:cubicBezTo>
                    <a:pt x="758" y="476"/>
                    <a:pt x="759" y="479"/>
                    <a:pt x="758" y="481"/>
                  </a:cubicBezTo>
                  <a:cubicBezTo>
                    <a:pt x="760" y="484"/>
                    <a:pt x="760" y="484"/>
                    <a:pt x="760" y="484"/>
                  </a:cubicBezTo>
                  <a:cubicBezTo>
                    <a:pt x="759" y="487"/>
                    <a:pt x="759" y="487"/>
                    <a:pt x="759" y="487"/>
                  </a:cubicBezTo>
                  <a:cubicBezTo>
                    <a:pt x="759" y="487"/>
                    <a:pt x="758" y="489"/>
                    <a:pt x="758" y="491"/>
                  </a:cubicBezTo>
                  <a:cubicBezTo>
                    <a:pt x="759" y="493"/>
                    <a:pt x="761" y="494"/>
                    <a:pt x="764" y="497"/>
                  </a:cubicBezTo>
                  <a:cubicBezTo>
                    <a:pt x="766" y="498"/>
                    <a:pt x="767" y="499"/>
                    <a:pt x="769" y="500"/>
                  </a:cubicBezTo>
                  <a:cubicBezTo>
                    <a:pt x="773" y="504"/>
                    <a:pt x="774" y="506"/>
                    <a:pt x="773" y="510"/>
                  </a:cubicBezTo>
                  <a:cubicBezTo>
                    <a:pt x="773" y="511"/>
                    <a:pt x="773" y="511"/>
                    <a:pt x="773" y="512"/>
                  </a:cubicBezTo>
                  <a:cubicBezTo>
                    <a:pt x="775" y="518"/>
                    <a:pt x="774" y="520"/>
                    <a:pt x="772" y="523"/>
                  </a:cubicBezTo>
                  <a:cubicBezTo>
                    <a:pt x="771" y="523"/>
                    <a:pt x="771" y="524"/>
                    <a:pt x="770" y="525"/>
                  </a:cubicBezTo>
                  <a:cubicBezTo>
                    <a:pt x="770" y="525"/>
                    <a:pt x="770" y="525"/>
                    <a:pt x="770" y="525"/>
                  </a:cubicBezTo>
                  <a:cubicBezTo>
                    <a:pt x="770" y="526"/>
                    <a:pt x="771" y="527"/>
                    <a:pt x="771" y="528"/>
                  </a:cubicBezTo>
                  <a:cubicBezTo>
                    <a:pt x="771" y="530"/>
                    <a:pt x="773" y="534"/>
                    <a:pt x="770" y="536"/>
                  </a:cubicBezTo>
                  <a:cubicBezTo>
                    <a:pt x="769" y="537"/>
                    <a:pt x="768" y="537"/>
                    <a:pt x="767" y="537"/>
                  </a:cubicBezTo>
                  <a:cubicBezTo>
                    <a:pt x="765" y="538"/>
                    <a:pt x="762" y="539"/>
                    <a:pt x="761" y="539"/>
                  </a:cubicBezTo>
                  <a:cubicBezTo>
                    <a:pt x="761" y="541"/>
                    <a:pt x="760" y="543"/>
                    <a:pt x="759" y="544"/>
                  </a:cubicBezTo>
                  <a:cubicBezTo>
                    <a:pt x="759" y="545"/>
                    <a:pt x="759" y="546"/>
                    <a:pt x="758" y="547"/>
                  </a:cubicBezTo>
                  <a:cubicBezTo>
                    <a:pt x="756" y="551"/>
                    <a:pt x="747" y="559"/>
                    <a:pt x="744" y="560"/>
                  </a:cubicBezTo>
                  <a:cubicBezTo>
                    <a:pt x="742" y="561"/>
                    <a:pt x="740" y="561"/>
                    <a:pt x="738" y="561"/>
                  </a:cubicBezTo>
                  <a:cubicBezTo>
                    <a:pt x="738" y="561"/>
                    <a:pt x="737" y="561"/>
                    <a:pt x="737" y="561"/>
                  </a:cubicBezTo>
                  <a:cubicBezTo>
                    <a:pt x="737" y="561"/>
                    <a:pt x="737" y="562"/>
                    <a:pt x="737" y="563"/>
                  </a:cubicBezTo>
                  <a:cubicBezTo>
                    <a:pt x="737" y="567"/>
                    <a:pt x="734" y="569"/>
                    <a:pt x="733" y="569"/>
                  </a:cubicBezTo>
                  <a:cubicBezTo>
                    <a:pt x="733" y="570"/>
                    <a:pt x="733" y="570"/>
                    <a:pt x="734" y="571"/>
                  </a:cubicBezTo>
                  <a:cubicBezTo>
                    <a:pt x="736" y="575"/>
                    <a:pt x="738" y="579"/>
                    <a:pt x="738" y="580"/>
                  </a:cubicBezTo>
                  <a:cubicBezTo>
                    <a:pt x="738" y="581"/>
                    <a:pt x="738" y="581"/>
                    <a:pt x="738" y="581"/>
                  </a:cubicBezTo>
                  <a:cubicBezTo>
                    <a:pt x="738" y="583"/>
                    <a:pt x="738" y="583"/>
                    <a:pt x="738" y="583"/>
                  </a:cubicBezTo>
                  <a:cubicBezTo>
                    <a:pt x="737" y="584"/>
                    <a:pt x="737" y="585"/>
                    <a:pt x="737" y="585"/>
                  </a:cubicBezTo>
                  <a:cubicBezTo>
                    <a:pt x="738" y="586"/>
                    <a:pt x="740" y="586"/>
                    <a:pt x="742" y="586"/>
                  </a:cubicBezTo>
                  <a:cubicBezTo>
                    <a:pt x="742" y="586"/>
                    <a:pt x="742" y="586"/>
                    <a:pt x="742" y="586"/>
                  </a:cubicBezTo>
                  <a:cubicBezTo>
                    <a:pt x="743" y="587"/>
                    <a:pt x="743" y="587"/>
                    <a:pt x="743" y="587"/>
                  </a:cubicBezTo>
                  <a:cubicBezTo>
                    <a:pt x="747" y="588"/>
                    <a:pt x="754" y="592"/>
                    <a:pt x="756" y="596"/>
                  </a:cubicBezTo>
                  <a:cubicBezTo>
                    <a:pt x="757" y="599"/>
                    <a:pt x="757" y="604"/>
                    <a:pt x="757" y="612"/>
                  </a:cubicBezTo>
                  <a:cubicBezTo>
                    <a:pt x="757" y="613"/>
                    <a:pt x="758" y="614"/>
                    <a:pt x="758" y="615"/>
                  </a:cubicBezTo>
                  <a:cubicBezTo>
                    <a:pt x="758" y="616"/>
                    <a:pt x="759" y="618"/>
                    <a:pt x="760" y="619"/>
                  </a:cubicBezTo>
                  <a:cubicBezTo>
                    <a:pt x="761" y="620"/>
                    <a:pt x="761" y="620"/>
                    <a:pt x="761" y="620"/>
                  </a:cubicBezTo>
                  <a:cubicBezTo>
                    <a:pt x="761" y="618"/>
                    <a:pt x="761" y="614"/>
                    <a:pt x="759" y="606"/>
                  </a:cubicBezTo>
                  <a:cubicBezTo>
                    <a:pt x="758" y="604"/>
                    <a:pt x="758" y="603"/>
                    <a:pt x="758" y="603"/>
                  </a:cubicBezTo>
                  <a:cubicBezTo>
                    <a:pt x="758" y="602"/>
                    <a:pt x="758" y="601"/>
                    <a:pt x="757" y="600"/>
                  </a:cubicBezTo>
                  <a:cubicBezTo>
                    <a:pt x="757" y="598"/>
                    <a:pt x="757" y="595"/>
                    <a:pt x="756" y="593"/>
                  </a:cubicBezTo>
                  <a:cubicBezTo>
                    <a:pt x="756" y="587"/>
                    <a:pt x="760" y="585"/>
                    <a:pt x="762" y="583"/>
                  </a:cubicBezTo>
                  <a:cubicBezTo>
                    <a:pt x="763" y="583"/>
                    <a:pt x="764" y="582"/>
                    <a:pt x="764" y="582"/>
                  </a:cubicBezTo>
                  <a:cubicBezTo>
                    <a:pt x="765" y="581"/>
                    <a:pt x="767" y="579"/>
                    <a:pt x="769" y="580"/>
                  </a:cubicBezTo>
                  <a:cubicBezTo>
                    <a:pt x="772" y="580"/>
                    <a:pt x="773" y="582"/>
                    <a:pt x="773" y="583"/>
                  </a:cubicBezTo>
                  <a:cubicBezTo>
                    <a:pt x="773" y="583"/>
                    <a:pt x="773" y="584"/>
                    <a:pt x="773" y="584"/>
                  </a:cubicBezTo>
                  <a:cubicBezTo>
                    <a:pt x="776" y="584"/>
                    <a:pt x="778" y="584"/>
                    <a:pt x="781" y="584"/>
                  </a:cubicBezTo>
                  <a:cubicBezTo>
                    <a:pt x="781" y="584"/>
                    <a:pt x="781" y="584"/>
                    <a:pt x="781" y="584"/>
                  </a:cubicBezTo>
                  <a:cubicBezTo>
                    <a:pt x="781" y="584"/>
                    <a:pt x="781" y="583"/>
                    <a:pt x="781" y="583"/>
                  </a:cubicBezTo>
                  <a:cubicBezTo>
                    <a:pt x="781" y="582"/>
                    <a:pt x="782" y="580"/>
                    <a:pt x="783" y="577"/>
                  </a:cubicBezTo>
                  <a:cubicBezTo>
                    <a:pt x="784" y="574"/>
                    <a:pt x="786" y="572"/>
                    <a:pt x="789" y="570"/>
                  </a:cubicBezTo>
                  <a:cubicBezTo>
                    <a:pt x="790" y="569"/>
                    <a:pt x="791" y="568"/>
                    <a:pt x="792" y="567"/>
                  </a:cubicBezTo>
                  <a:cubicBezTo>
                    <a:pt x="791" y="566"/>
                    <a:pt x="790" y="566"/>
                    <a:pt x="790" y="565"/>
                  </a:cubicBezTo>
                  <a:cubicBezTo>
                    <a:pt x="789" y="564"/>
                    <a:pt x="789" y="564"/>
                    <a:pt x="789" y="563"/>
                  </a:cubicBezTo>
                  <a:cubicBezTo>
                    <a:pt x="786" y="560"/>
                    <a:pt x="786" y="559"/>
                    <a:pt x="787" y="553"/>
                  </a:cubicBezTo>
                  <a:cubicBezTo>
                    <a:pt x="787" y="553"/>
                    <a:pt x="787" y="553"/>
                    <a:pt x="787" y="553"/>
                  </a:cubicBezTo>
                  <a:cubicBezTo>
                    <a:pt x="787" y="552"/>
                    <a:pt x="787" y="548"/>
                    <a:pt x="789" y="547"/>
                  </a:cubicBezTo>
                  <a:cubicBezTo>
                    <a:pt x="791" y="546"/>
                    <a:pt x="792" y="546"/>
                    <a:pt x="793" y="546"/>
                  </a:cubicBezTo>
                  <a:cubicBezTo>
                    <a:pt x="794" y="545"/>
                    <a:pt x="795" y="544"/>
                    <a:pt x="798" y="543"/>
                  </a:cubicBezTo>
                  <a:cubicBezTo>
                    <a:pt x="800" y="541"/>
                    <a:pt x="802" y="540"/>
                    <a:pt x="803" y="539"/>
                  </a:cubicBezTo>
                  <a:cubicBezTo>
                    <a:pt x="807" y="535"/>
                    <a:pt x="812" y="537"/>
                    <a:pt x="815" y="538"/>
                  </a:cubicBezTo>
                  <a:cubicBezTo>
                    <a:pt x="816" y="538"/>
                    <a:pt x="817" y="539"/>
                    <a:pt x="818" y="539"/>
                  </a:cubicBezTo>
                  <a:cubicBezTo>
                    <a:pt x="818" y="539"/>
                    <a:pt x="818" y="538"/>
                    <a:pt x="818" y="538"/>
                  </a:cubicBezTo>
                  <a:cubicBezTo>
                    <a:pt x="818" y="537"/>
                    <a:pt x="818" y="537"/>
                    <a:pt x="819" y="536"/>
                  </a:cubicBezTo>
                  <a:cubicBezTo>
                    <a:pt x="819" y="535"/>
                    <a:pt x="819" y="535"/>
                    <a:pt x="819" y="535"/>
                  </a:cubicBezTo>
                  <a:cubicBezTo>
                    <a:pt x="818" y="534"/>
                    <a:pt x="817" y="533"/>
                    <a:pt x="816" y="531"/>
                  </a:cubicBezTo>
                  <a:cubicBezTo>
                    <a:pt x="815" y="527"/>
                    <a:pt x="815" y="520"/>
                    <a:pt x="815" y="517"/>
                  </a:cubicBezTo>
                  <a:cubicBezTo>
                    <a:pt x="816" y="513"/>
                    <a:pt x="818" y="511"/>
                    <a:pt x="819" y="510"/>
                  </a:cubicBezTo>
                  <a:cubicBezTo>
                    <a:pt x="820" y="509"/>
                    <a:pt x="821" y="509"/>
                    <a:pt x="822" y="508"/>
                  </a:cubicBezTo>
                  <a:cubicBezTo>
                    <a:pt x="823" y="506"/>
                    <a:pt x="825" y="505"/>
                    <a:pt x="825" y="505"/>
                  </a:cubicBezTo>
                  <a:cubicBezTo>
                    <a:pt x="826" y="505"/>
                    <a:pt x="826" y="505"/>
                    <a:pt x="826" y="505"/>
                  </a:cubicBezTo>
                  <a:cubicBezTo>
                    <a:pt x="826" y="502"/>
                    <a:pt x="827" y="499"/>
                    <a:pt x="828" y="498"/>
                  </a:cubicBezTo>
                  <a:cubicBezTo>
                    <a:pt x="828" y="497"/>
                    <a:pt x="828" y="497"/>
                    <a:pt x="828" y="497"/>
                  </a:cubicBezTo>
                  <a:cubicBezTo>
                    <a:pt x="828" y="496"/>
                    <a:pt x="829" y="495"/>
                    <a:pt x="829" y="494"/>
                  </a:cubicBezTo>
                  <a:cubicBezTo>
                    <a:pt x="829" y="494"/>
                    <a:pt x="828" y="493"/>
                    <a:pt x="828" y="493"/>
                  </a:cubicBezTo>
                  <a:cubicBezTo>
                    <a:pt x="825" y="492"/>
                    <a:pt x="824" y="491"/>
                    <a:pt x="822" y="488"/>
                  </a:cubicBezTo>
                  <a:cubicBezTo>
                    <a:pt x="822" y="486"/>
                    <a:pt x="822" y="485"/>
                    <a:pt x="821" y="484"/>
                  </a:cubicBezTo>
                  <a:cubicBezTo>
                    <a:pt x="821" y="483"/>
                    <a:pt x="821" y="482"/>
                    <a:pt x="820" y="481"/>
                  </a:cubicBezTo>
                  <a:cubicBezTo>
                    <a:pt x="815" y="477"/>
                    <a:pt x="814" y="475"/>
                    <a:pt x="814" y="470"/>
                  </a:cubicBezTo>
                  <a:cubicBezTo>
                    <a:pt x="814" y="469"/>
                    <a:pt x="814" y="468"/>
                    <a:pt x="814" y="467"/>
                  </a:cubicBezTo>
                  <a:cubicBezTo>
                    <a:pt x="813" y="466"/>
                    <a:pt x="811" y="461"/>
                    <a:pt x="816" y="458"/>
                  </a:cubicBezTo>
                  <a:cubicBezTo>
                    <a:pt x="818" y="457"/>
                    <a:pt x="819" y="456"/>
                    <a:pt x="820" y="456"/>
                  </a:cubicBezTo>
                  <a:cubicBezTo>
                    <a:pt x="820" y="456"/>
                    <a:pt x="820" y="456"/>
                    <a:pt x="820" y="456"/>
                  </a:cubicBezTo>
                  <a:cubicBezTo>
                    <a:pt x="820" y="456"/>
                    <a:pt x="821" y="455"/>
                    <a:pt x="821" y="455"/>
                  </a:cubicBezTo>
                  <a:cubicBezTo>
                    <a:pt x="821" y="454"/>
                    <a:pt x="821" y="454"/>
                    <a:pt x="821" y="453"/>
                  </a:cubicBezTo>
                  <a:cubicBezTo>
                    <a:pt x="820" y="451"/>
                    <a:pt x="820" y="448"/>
                    <a:pt x="822" y="446"/>
                  </a:cubicBezTo>
                  <a:cubicBezTo>
                    <a:pt x="823" y="444"/>
                    <a:pt x="825" y="443"/>
                    <a:pt x="829" y="440"/>
                  </a:cubicBezTo>
                  <a:cubicBezTo>
                    <a:pt x="831" y="439"/>
                    <a:pt x="834" y="438"/>
                    <a:pt x="836" y="437"/>
                  </a:cubicBezTo>
                  <a:cubicBezTo>
                    <a:pt x="836" y="436"/>
                    <a:pt x="836" y="436"/>
                    <a:pt x="836" y="436"/>
                  </a:cubicBezTo>
                  <a:cubicBezTo>
                    <a:pt x="836" y="436"/>
                    <a:pt x="836" y="435"/>
                    <a:pt x="836" y="435"/>
                  </a:cubicBezTo>
                  <a:cubicBezTo>
                    <a:pt x="836" y="435"/>
                    <a:pt x="835" y="435"/>
                    <a:pt x="835" y="434"/>
                  </a:cubicBezTo>
                  <a:cubicBezTo>
                    <a:pt x="835" y="434"/>
                    <a:pt x="835" y="434"/>
                    <a:pt x="835" y="434"/>
                  </a:cubicBezTo>
                  <a:cubicBezTo>
                    <a:pt x="831" y="432"/>
                    <a:pt x="829" y="430"/>
                    <a:pt x="828" y="425"/>
                  </a:cubicBezTo>
                  <a:cubicBezTo>
                    <a:pt x="828" y="424"/>
                    <a:pt x="828" y="424"/>
                    <a:pt x="828" y="423"/>
                  </a:cubicBezTo>
                  <a:cubicBezTo>
                    <a:pt x="828" y="423"/>
                    <a:pt x="828" y="423"/>
                    <a:pt x="828" y="423"/>
                  </a:cubicBezTo>
                  <a:cubicBezTo>
                    <a:pt x="828" y="423"/>
                    <a:pt x="828" y="423"/>
                    <a:pt x="827" y="422"/>
                  </a:cubicBezTo>
                  <a:cubicBezTo>
                    <a:pt x="824" y="421"/>
                    <a:pt x="824" y="417"/>
                    <a:pt x="824" y="416"/>
                  </a:cubicBezTo>
                  <a:cubicBezTo>
                    <a:pt x="824" y="408"/>
                    <a:pt x="826" y="403"/>
                    <a:pt x="831" y="402"/>
                  </a:cubicBezTo>
                  <a:cubicBezTo>
                    <a:pt x="834" y="400"/>
                    <a:pt x="836" y="401"/>
                    <a:pt x="838" y="401"/>
                  </a:cubicBezTo>
                  <a:cubicBezTo>
                    <a:pt x="839" y="401"/>
                    <a:pt x="840" y="401"/>
                    <a:pt x="841" y="401"/>
                  </a:cubicBezTo>
                  <a:cubicBezTo>
                    <a:pt x="842" y="401"/>
                    <a:pt x="843" y="401"/>
                    <a:pt x="843" y="401"/>
                  </a:cubicBezTo>
                  <a:cubicBezTo>
                    <a:pt x="844" y="401"/>
                    <a:pt x="845" y="401"/>
                    <a:pt x="845" y="401"/>
                  </a:cubicBezTo>
                  <a:cubicBezTo>
                    <a:pt x="845" y="401"/>
                    <a:pt x="845" y="400"/>
                    <a:pt x="846" y="400"/>
                  </a:cubicBezTo>
                  <a:cubicBezTo>
                    <a:pt x="845" y="400"/>
                    <a:pt x="845" y="400"/>
                    <a:pt x="845" y="400"/>
                  </a:cubicBezTo>
                  <a:cubicBezTo>
                    <a:pt x="842" y="400"/>
                    <a:pt x="837" y="398"/>
                    <a:pt x="835" y="395"/>
                  </a:cubicBezTo>
                  <a:cubicBezTo>
                    <a:pt x="833" y="393"/>
                    <a:pt x="833" y="391"/>
                    <a:pt x="834" y="390"/>
                  </a:cubicBezTo>
                  <a:cubicBezTo>
                    <a:pt x="834" y="387"/>
                    <a:pt x="837" y="380"/>
                    <a:pt x="840" y="376"/>
                  </a:cubicBezTo>
                  <a:cubicBezTo>
                    <a:pt x="840" y="376"/>
                    <a:pt x="841" y="375"/>
                    <a:pt x="841" y="375"/>
                  </a:cubicBezTo>
                  <a:cubicBezTo>
                    <a:pt x="840" y="374"/>
                    <a:pt x="840" y="374"/>
                    <a:pt x="839" y="373"/>
                  </a:cubicBezTo>
                  <a:cubicBezTo>
                    <a:pt x="838" y="371"/>
                    <a:pt x="839" y="369"/>
                    <a:pt x="839" y="368"/>
                  </a:cubicBezTo>
                  <a:cubicBezTo>
                    <a:pt x="840" y="365"/>
                    <a:pt x="842" y="363"/>
                    <a:pt x="844" y="360"/>
                  </a:cubicBezTo>
                  <a:cubicBezTo>
                    <a:pt x="844" y="359"/>
                    <a:pt x="846" y="357"/>
                    <a:pt x="846" y="356"/>
                  </a:cubicBezTo>
                  <a:cubicBezTo>
                    <a:pt x="846" y="355"/>
                    <a:pt x="847" y="354"/>
                    <a:pt x="847" y="352"/>
                  </a:cubicBezTo>
                  <a:cubicBezTo>
                    <a:pt x="847" y="351"/>
                    <a:pt x="848" y="348"/>
                    <a:pt x="848" y="348"/>
                  </a:cubicBezTo>
                  <a:cubicBezTo>
                    <a:pt x="847" y="347"/>
                    <a:pt x="846" y="347"/>
                    <a:pt x="845" y="347"/>
                  </a:cubicBezTo>
                  <a:cubicBezTo>
                    <a:pt x="843" y="346"/>
                    <a:pt x="840" y="346"/>
                    <a:pt x="836" y="342"/>
                  </a:cubicBezTo>
                  <a:cubicBezTo>
                    <a:pt x="832" y="339"/>
                    <a:pt x="829" y="335"/>
                    <a:pt x="827" y="330"/>
                  </a:cubicBezTo>
                  <a:cubicBezTo>
                    <a:pt x="824" y="325"/>
                    <a:pt x="825" y="321"/>
                    <a:pt x="828" y="319"/>
                  </a:cubicBezTo>
                  <a:cubicBezTo>
                    <a:pt x="828" y="318"/>
                    <a:pt x="829" y="317"/>
                    <a:pt x="829" y="315"/>
                  </a:cubicBezTo>
                  <a:cubicBezTo>
                    <a:pt x="829" y="313"/>
                    <a:pt x="830" y="311"/>
                    <a:pt x="832" y="308"/>
                  </a:cubicBezTo>
                  <a:cubicBezTo>
                    <a:pt x="832" y="306"/>
                    <a:pt x="832" y="302"/>
                    <a:pt x="832" y="301"/>
                  </a:cubicBezTo>
                  <a:cubicBezTo>
                    <a:pt x="831" y="300"/>
                    <a:pt x="831" y="299"/>
                    <a:pt x="831" y="298"/>
                  </a:cubicBezTo>
                  <a:cubicBezTo>
                    <a:pt x="830" y="297"/>
                    <a:pt x="830" y="296"/>
                    <a:pt x="829" y="294"/>
                  </a:cubicBezTo>
                  <a:cubicBezTo>
                    <a:pt x="826" y="289"/>
                    <a:pt x="826" y="283"/>
                    <a:pt x="830" y="278"/>
                  </a:cubicBezTo>
                  <a:cubicBezTo>
                    <a:pt x="831" y="275"/>
                    <a:pt x="831" y="266"/>
                    <a:pt x="830" y="258"/>
                  </a:cubicBezTo>
                  <a:cubicBezTo>
                    <a:pt x="830" y="258"/>
                    <a:pt x="830" y="258"/>
                    <a:pt x="830" y="258"/>
                  </a:cubicBezTo>
                  <a:cubicBezTo>
                    <a:pt x="830" y="255"/>
                    <a:pt x="830" y="246"/>
                    <a:pt x="830" y="245"/>
                  </a:cubicBezTo>
                  <a:cubicBezTo>
                    <a:pt x="830" y="245"/>
                    <a:pt x="830" y="244"/>
                    <a:pt x="829" y="241"/>
                  </a:cubicBezTo>
                  <a:cubicBezTo>
                    <a:pt x="827" y="240"/>
                    <a:pt x="825" y="240"/>
                    <a:pt x="825" y="240"/>
                  </a:cubicBezTo>
                  <a:cubicBezTo>
                    <a:pt x="825" y="240"/>
                    <a:pt x="819" y="235"/>
                    <a:pt x="815" y="234"/>
                  </a:cubicBezTo>
                  <a:cubicBezTo>
                    <a:pt x="812" y="233"/>
                    <a:pt x="809" y="238"/>
                    <a:pt x="806" y="239"/>
                  </a:cubicBezTo>
                  <a:cubicBezTo>
                    <a:pt x="804" y="240"/>
                    <a:pt x="769" y="239"/>
                    <a:pt x="766" y="239"/>
                  </a:cubicBezTo>
                  <a:cubicBezTo>
                    <a:pt x="763" y="239"/>
                    <a:pt x="760" y="235"/>
                    <a:pt x="756" y="231"/>
                  </a:cubicBezTo>
                  <a:cubicBezTo>
                    <a:pt x="752" y="228"/>
                    <a:pt x="745" y="231"/>
                    <a:pt x="743" y="231"/>
                  </a:cubicBezTo>
                  <a:cubicBezTo>
                    <a:pt x="740" y="230"/>
                    <a:pt x="739" y="228"/>
                    <a:pt x="738" y="227"/>
                  </a:cubicBezTo>
                  <a:cubicBezTo>
                    <a:pt x="736" y="225"/>
                    <a:pt x="734" y="228"/>
                    <a:pt x="732" y="228"/>
                  </a:cubicBezTo>
                  <a:cubicBezTo>
                    <a:pt x="730" y="227"/>
                    <a:pt x="725" y="225"/>
                    <a:pt x="723" y="223"/>
                  </a:cubicBezTo>
                  <a:cubicBezTo>
                    <a:pt x="720" y="221"/>
                    <a:pt x="723" y="218"/>
                    <a:pt x="722" y="215"/>
                  </a:cubicBezTo>
                  <a:cubicBezTo>
                    <a:pt x="721" y="212"/>
                    <a:pt x="712" y="204"/>
                    <a:pt x="710" y="201"/>
                  </a:cubicBezTo>
                  <a:cubicBezTo>
                    <a:pt x="707" y="198"/>
                    <a:pt x="703" y="201"/>
                    <a:pt x="703" y="201"/>
                  </a:cubicBezTo>
                  <a:cubicBezTo>
                    <a:pt x="698" y="196"/>
                    <a:pt x="698" y="196"/>
                    <a:pt x="698" y="196"/>
                  </a:cubicBezTo>
                  <a:cubicBezTo>
                    <a:pt x="698" y="196"/>
                    <a:pt x="693" y="194"/>
                    <a:pt x="690" y="194"/>
                  </a:cubicBezTo>
                  <a:cubicBezTo>
                    <a:pt x="686" y="193"/>
                    <a:pt x="689" y="189"/>
                    <a:pt x="689" y="189"/>
                  </a:cubicBezTo>
                  <a:cubicBezTo>
                    <a:pt x="680" y="180"/>
                    <a:pt x="680" y="180"/>
                    <a:pt x="680" y="180"/>
                  </a:cubicBezTo>
                  <a:cubicBezTo>
                    <a:pt x="680" y="180"/>
                    <a:pt x="678" y="177"/>
                    <a:pt x="678" y="174"/>
                  </a:cubicBezTo>
                  <a:cubicBezTo>
                    <a:pt x="678" y="171"/>
                    <a:pt x="676" y="171"/>
                    <a:pt x="673" y="168"/>
                  </a:cubicBezTo>
                  <a:cubicBezTo>
                    <a:pt x="670" y="165"/>
                    <a:pt x="670" y="171"/>
                    <a:pt x="668" y="172"/>
                  </a:cubicBezTo>
                  <a:cubicBezTo>
                    <a:pt x="665" y="173"/>
                    <a:pt x="661" y="173"/>
                    <a:pt x="661" y="173"/>
                  </a:cubicBezTo>
                  <a:cubicBezTo>
                    <a:pt x="661" y="173"/>
                    <a:pt x="657" y="175"/>
                    <a:pt x="654" y="176"/>
                  </a:cubicBezTo>
                  <a:cubicBezTo>
                    <a:pt x="651" y="177"/>
                    <a:pt x="649" y="172"/>
                    <a:pt x="649" y="172"/>
                  </a:cubicBezTo>
                  <a:cubicBezTo>
                    <a:pt x="649" y="172"/>
                    <a:pt x="643" y="167"/>
                    <a:pt x="642" y="166"/>
                  </a:cubicBezTo>
                  <a:cubicBezTo>
                    <a:pt x="640" y="164"/>
                    <a:pt x="641" y="159"/>
                    <a:pt x="641" y="156"/>
                  </a:cubicBezTo>
                  <a:cubicBezTo>
                    <a:pt x="641" y="154"/>
                    <a:pt x="636" y="153"/>
                    <a:pt x="636" y="153"/>
                  </a:cubicBezTo>
                  <a:cubicBezTo>
                    <a:pt x="635" y="147"/>
                    <a:pt x="635" y="147"/>
                    <a:pt x="635" y="147"/>
                  </a:cubicBezTo>
                  <a:cubicBezTo>
                    <a:pt x="632" y="140"/>
                    <a:pt x="632" y="140"/>
                    <a:pt x="632" y="140"/>
                  </a:cubicBezTo>
                  <a:cubicBezTo>
                    <a:pt x="632" y="140"/>
                    <a:pt x="629" y="133"/>
                    <a:pt x="626" y="131"/>
                  </a:cubicBezTo>
                  <a:cubicBezTo>
                    <a:pt x="624" y="129"/>
                    <a:pt x="615" y="132"/>
                    <a:pt x="612" y="131"/>
                  </a:cubicBezTo>
                  <a:cubicBezTo>
                    <a:pt x="609" y="130"/>
                    <a:pt x="608" y="125"/>
                    <a:pt x="606" y="124"/>
                  </a:cubicBezTo>
                  <a:cubicBezTo>
                    <a:pt x="604" y="123"/>
                    <a:pt x="601" y="124"/>
                    <a:pt x="598" y="123"/>
                  </a:cubicBezTo>
                  <a:cubicBezTo>
                    <a:pt x="595" y="122"/>
                    <a:pt x="596" y="119"/>
                    <a:pt x="595" y="117"/>
                  </a:cubicBezTo>
                  <a:cubicBezTo>
                    <a:pt x="593" y="116"/>
                    <a:pt x="588" y="117"/>
                    <a:pt x="586" y="115"/>
                  </a:cubicBezTo>
                  <a:cubicBezTo>
                    <a:pt x="585" y="113"/>
                    <a:pt x="584" y="108"/>
                    <a:pt x="583" y="104"/>
                  </a:cubicBezTo>
                  <a:cubicBezTo>
                    <a:pt x="582" y="101"/>
                    <a:pt x="579" y="101"/>
                    <a:pt x="578" y="97"/>
                  </a:cubicBezTo>
                  <a:cubicBezTo>
                    <a:pt x="576" y="93"/>
                    <a:pt x="578" y="90"/>
                    <a:pt x="578" y="87"/>
                  </a:cubicBezTo>
                  <a:cubicBezTo>
                    <a:pt x="577" y="83"/>
                    <a:pt x="564" y="74"/>
                    <a:pt x="562" y="70"/>
                  </a:cubicBezTo>
                  <a:cubicBezTo>
                    <a:pt x="561" y="67"/>
                    <a:pt x="561" y="62"/>
                    <a:pt x="559" y="60"/>
                  </a:cubicBezTo>
                  <a:cubicBezTo>
                    <a:pt x="558" y="59"/>
                    <a:pt x="556" y="62"/>
                    <a:pt x="552" y="60"/>
                  </a:cubicBezTo>
                  <a:cubicBezTo>
                    <a:pt x="548" y="57"/>
                    <a:pt x="527" y="31"/>
                    <a:pt x="527" y="31"/>
                  </a:cubicBezTo>
                  <a:cubicBezTo>
                    <a:pt x="527" y="31"/>
                    <a:pt x="524" y="28"/>
                    <a:pt x="523" y="25"/>
                  </a:cubicBezTo>
                  <a:cubicBezTo>
                    <a:pt x="522" y="21"/>
                    <a:pt x="520" y="23"/>
                    <a:pt x="520" y="23"/>
                  </a:cubicBezTo>
                  <a:cubicBezTo>
                    <a:pt x="520" y="23"/>
                    <a:pt x="492" y="23"/>
                    <a:pt x="487" y="21"/>
                  </a:cubicBezTo>
                  <a:cubicBezTo>
                    <a:pt x="481" y="20"/>
                    <a:pt x="475" y="15"/>
                    <a:pt x="473" y="13"/>
                  </a:cubicBezTo>
                  <a:cubicBezTo>
                    <a:pt x="471" y="11"/>
                    <a:pt x="470" y="1"/>
                    <a:pt x="470" y="1"/>
                  </a:cubicBezTo>
                  <a:cubicBezTo>
                    <a:pt x="470" y="1"/>
                    <a:pt x="468" y="1"/>
                    <a:pt x="465" y="1"/>
                  </a:cubicBezTo>
                  <a:cubicBezTo>
                    <a:pt x="462" y="0"/>
                    <a:pt x="458" y="3"/>
                    <a:pt x="458" y="3"/>
                  </a:cubicBezTo>
                  <a:cubicBezTo>
                    <a:pt x="458" y="3"/>
                    <a:pt x="447" y="0"/>
                    <a:pt x="444" y="1"/>
                  </a:cubicBezTo>
                  <a:cubicBezTo>
                    <a:pt x="442" y="1"/>
                    <a:pt x="437" y="7"/>
                    <a:pt x="436" y="8"/>
                  </a:cubicBezTo>
                  <a:cubicBezTo>
                    <a:pt x="434" y="10"/>
                    <a:pt x="429" y="8"/>
                    <a:pt x="429" y="8"/>
                  </a:cubicBezTo>
                  <a:cubicBezTo>
                    <a:pt x="424" y="14"/>
                    <a:pt x="424" y="14"/>
                    <a:pt x="424" y="14"/>
                  </a:cubicBezTo>
                  <a:cubicBezTo>
                    <a:pt x="424" y="14"/>
                    <a:pt x="421" y="14"/>
                    <a:pt x="419" y="14"/>
                  </a:cubicBezTo>
                  <a:cubicBezTo>
                    <a:pt x="417" y="14"/>
                    <a:pt x="393" y="38"/>
                    <a:pt x="390" y="40"/>
                  </a:cubicBezTo>
                  <a:cubicBezTo>
                    <a:pt x="388" y="43"/>
                    <a:pt x="400" y="48"/>
                    <a:pt x="400" y="50"/>
                  </a:cubicBezTo>
                  <a:cubicBezTo>
                    <a:pt x="400" y="53"/>
                    <a:pt x="395" y="55"/>
                    <a:pt x="395" y="55"/>
                  </a:cubicBezTo>
                  <a:cubicBezTo>
                    <a:pt x="395" y="55"/>
                    <a:pt x="395" y="61"/>
                    <a:pt x="395" y="63"/>
                  </a:cubicBezTo>
                  <a:cubicBezTo>
                    <a:pt x="396" y="65"/>
                    <a:pt x="389" y="65"/>
                    <a:pt x="388" y="68"/>
                  </a:cubicBezTo>
                  <a:cubicBezTo>
                    <a:pt x="388" y="70"/>
                    <a:pt x="395" y="73"/>
                    <a:pt x="395" y="75"/>
                  </a:cubicBezTo>
                  <a:cubicBezTo>
                    <a:pt x="394" y="77"/>
                    <a:pt x="396" y="79"/>
                    <a:pt x="395" y="80"/>
                  </a:cubicBezTo>
                  <a:cubicBezTo>
                    <a:pt x="393" y="81"/>
                    <a:pt x="388" y="90"/>
                    <a:pt x="387" y="93"/>
                  </a:cubicBezTo>
                  <a:cubicBezTo>
                    <a:pt x="386" y="96"/>
                    <a:pt x="389" y="100"/>
                    <a:pt x="387" y="103"/>
                  </a:cubicBezTo>
                  <a:cubicBezTo>
                    <a:pt x="386" y="107"/>
                    <a:pt x="385" y="115"/>
                    <a:pt x="381" y="118"/>
                  </a:cubicBezTo>
                  <a:cubicBezTo>
                    <a:pt x="377" y="121"/>
                    <a:pt x="372" y="121"/>
                    <a:pt x="370" y="123"/>
                  </a:cubicBezTo>
                  <a:cubicBezTo>
                    <a:pt x="369" y="124"/>
                    <a:pt x="365" y="121"/>
                    <a:pt x="360" y="123"/>
                  </a:cubicBezTo>
                  <a:cubicBezTo>
                    <a:pt x="356" y="124"/>
                    <a:pt x="356" y="127"/>
                    <a:pt x="351" y="127"/>
                  </a:cubicBezTo>
                  <a:cubicBezTo>
                    <a:pt x="346" y="126"/>
                    <a:pt x="346" y="124"/>
                    <a:pt x="343" y="123"/>
                  </a:cubicBezTo>
                  <a:cubicBezTo>
                    <a:pt x="341" y="121"/>
                    <a:pt x="339" y="127"/>
                    <a:pt x="338" y="131"/>
                  </a:cubicBezTo>
                  <a:cubicBezTo>
                    <a:pt x="336" y="135"/>
                    <a:pt x="347" y="140"/>
                    <a:pt x="350" y="141"/>
                  </a:cubicBezTo>
                  <a:cubicBezTo>
                    <a:pt x="353" y="142"/>
                    <a:pt x="359" y="150"/>
                    <a:pt x="359" y="153"/>
                  </a:cubicBezTo>
                  <a:cubicBezTo>
                    <a:pt x="359" y="156"/>
                    <a:pt x="356" y="159"/>
                    <a:pt x="356" y="159"/>
                  </a:cubicBezTo>
                  <a:cubicBezTo>
                    <a:pt x="360" y="162"/>
                    <a:pt x="360" y="162"/>
                    <a:pt x="360" y="162"/>
                  </a:cubicBezTo>
                  <a:cubicBezTo>
                    <a:pt x="369" y="169"/>
                    <a:pt x="369" y="169"/>
                    <a:pt x="369" y="169"/>
                  </a:cubicBezTo>
                  <a:cubicBezTo>
                    <a:pt x="369" y="169"/>
                    <a:pt x="372" y="173"/>
                    <a:pt x="373" y="175"/>
                  </a:cubicBezTo>
                  <a:cubicBezTo>
                    <a:pt x="373" y="178"/>
                    <a:pt x="360" y="185"/>
                    <a:pt x="360" y="185"/>
                  </a:cubicBezTo>
                  <a:cubicBezTo>
                    <a:pt x="360" y="185"/>
                    <a:pt x="362" y="191"/>
                    <a:pt x="364" y="193"/>
                  </a:cubicBezTo>
                  <a:cubicBezTo>
                    <a:pt x="367" y="194"/>
                    <a:pt x="365" y="213"/>
                    <a:pt x="365" y="215"/>
                  </a:cubicBezTo>
                  <a:cubicBezTo>
                    <a:pt x="364" y="217"/>
                    <a:pt x="367" y="218"/>
                    <a:pt x="369" y="220"/>
                  </a:cubicBezTo>
                  <a:cubicBezTo>
                    <a:pt x="372" y="222"/>
                    <a:pt x="368" y="238"/>
                    <a:pt x="369" y="242"/>
                  </a:cubicBezTo>
                  <a:cubicBezTo>
                    <a:pt x="371" y="245"/>
                    <a:pt x="382" y="254"/>
                    <a:pt x="379" y="257"/>
                  </a:cubicBezTo>
                  <a:cubicBezTo>
                    <a:pt x="375" y="259"/>
                    <a:pt x="360" y="257"/>
                    <a:pt x="356" y="257"/>
                  </a:cubicBezTo>
                  <a:cubicBezTo>
                    <a:pt x="353" y="257"/>
                    <a:pt x="339" y="260"/>
                    <a:pt x="336" y="262"/>
                  </a:cubicBezTo>
                  <a:cubicBezTo>
                    <a:pt x="334" y="264"/>
                    <a:pt x="299" y="271"/>
                    <a:pt x="293" y="272"/>
                  </a:cubicBezTo>
                  <a:cubicBezTo>
                    <a:pt x="286" y="272"/>
                    <a:pt x="276" y="275"/>
                    <a:pt x="265" y="274"/>
                  </a:cubicBezTo>
                  <a:cubicBezTo>
                    <a:pt x="254" y="272"/>
                    <a:pt x="260" y="272"/>
                    <a:pt x="258" y="270"/>
                  </a:cubicBezTo>
                  <a:cubicBezTo>
                    <a:pt x="255" y="268"/>
                    <a:pt x="256" y="253"/>
                    <a:pt x="256" y="248"/>
                  </a:cubicBezTo>
                  <a:cubicBezTo>
                    <a:pt x="256" y="243"/>
                    <a:pt x="253" y="244"/>
                    <a:pt x="251" y="245"/>
                  </a:cubicBezTo>
                  <a:cubicBezTo>
                    <a:pt x="248" y="245"/>
                    <a:pt x="244" y="253"/>
                    <a:pt x="240" y="255"/>
                  </a:cubicBezTo>
                  <a:cubicBezTo>
                    <a:pt x="236" y="256"/>
                    <a:pt x="236" y="260"/>
                    <a:pt x="235" y="268"/>
                  </a:cubicBezTo>
                  <a:cubicBezTo>
                    <a:pt x="235" y="275"/>
                    <a:pt x="230" y="273"/>
                    <a:pt x="227" y="274"/>
                  </a:cubicBezTo>
                  <a:cubicBezTo>
                    <a:pt x="225" y="274"/>
                    <a:pt x="205" y="275"/>
                    <a:pt x="200" y="275"/>
                  </a:cubicBezTo>
                  <a:cubicBezTo>
                    <a:pt x="195" y="275"/>
                    <a:pt x="184" y="275"/>
                    <a:pt x="183" y="273"/>
                  </a:cubicBezTo>
                  <a:cubicBezTo>
                    <a:pt x="182" y="271"/>
                    <a:pt x="180" y="259"/>
                    <a:pt x="180" y="256"/>
                  </a:cubicBezTo>
                  <a:cubicBezTo>
                    <a:pt x="180" y="252"/>
                    <a:pt x="173" y="242"/>
                    <a:pt x="173" y="237"/>
                  </a:cubicBezTo>
                  <a:cubicBezTo>
                    <a:pt x="174" y="232"/>
                    <a:pt x="171" y="231"/>
                    <a:pt x="170" y="228"/>
                  </a:cubicBezTo>
                  <a:cubicBezTo>
                    <a:pt x="168" y="224"/>
                    <a:pt x="162" y="227"/>
                    <a:pt x="159" y="227"/>
                  </a:cubicBezTo>
                  <a:cubicBezTo>
                    <a:pt x="156" y="227"/>
                    <a:pt x="146" y="224"/>
                    <a:pt x="138" y="222"/>
                  </a:cubicBezTo>
                  <a:cubicBezTo>
                    <a:pt x="131" y="220"/>
                    <a:pt x="130" y="222"/>
                    <a:pt x="128" y="221"/>
                  </a:cubicBezTo>
                  <a:cubicBezTo>
                    <a:pt x="127" y="220"/>
                    <a:pt x="127" y="213"/>
                    <a:pt x="127" y="211"/>
                  </a:cubicBezTo>
                  <a:cubicBezTo>
                    <a:pt x="126" y="210"/>
                    <a:pt x="124" y="209"/>
                    <a:pt x="122" y="209"/>
                  </a:cubicBezTo>
                  <a:cubicBezTo>
                    <a:pt x="120" y="210"/>
                    <a:pt x="108" y="208"/>
                    <a:pt x="99" y="207"/>
                  </a:cubicBezTo>
                  <a:cubicBezTo>
                    <a:pt x="89" y="205"/>
                    <a:pt x="94" y="209"/>
                    <a:pt x="90" y="213"/>
                  </a:cubicBezTo>
                  <a:cubicBezTo>
                    <a:pt x="86" y="216"/>
                    <a:pt x="82" y="214"/>
                    <a:pt x="78" y="215"/>
                  </a:cubicBezTo>
                  <a:cubicBezTo>
                    <a:pt x="74" y="215"/>
                    <a:pt x="72" y="223"/>
                    <a:pt x="71" y="229"/>
                  </a:cubicBezTo>
                  <a:cubicBezTo>
                    <a:pt x="70" y="234"/>
                    <a:pt x="74" y="234"/>
                    <a:pt x="76" y="238"/>
                  </a:cubicBezTo>
                  <a:cubicBezTo>
                    <a:pt x="78" y="242"/>
                    <a:pt x="75" y="242"/>
                    <a:pt x="70" y="244"/>
                  </a:cubicBezTo>
                  <a:cubicBezTo>
                    <a:pt x="65" y="247"/>
                    <a:pt x="60" y="249"/>
                    <a:pt x="56" y="251"/>
                  </a:cubicBezTo>
                  <a:cubicBezTo>
                    <a:pt x="51" y="254"/>
                    <a:pt x="49" y="251"/>
                    <a:pt x="44" y="251"/>
                  </a:cubicBezTo>
                  <a:cubicBezTo>
                    <a:pt x="40" y="251"/>
                    <a:pt x="38" y="259"/>
                    <a:pt x="38" y="263"/>
                  </a:cubicBezTo>
                  <a:cubicBezTo>
                    <a:pt x="38" y="267"/>
                    <a:pt x="34" y="263"/>
                    <a:pt x="32" y="263"/>
                  </a:cubicBezTo>
                  <a:cubicBezTo>
                    <a:pt x="29" y="263"/>
                    <a:pt x="31" y="267"/>
                    <a:pt x="30" y="270"/>
                  </a:cubicBezTo>
                  <a:cubicBezTo>
                    <a:pt x="30" y="274"/>
                    <a:pt x="26" y="270"/>
                    <a:pt x="23" y="267"/>
                  </a:cubicBezTo>
                  <a:cubicBezTo>
                    <a:pt x="20" y="263"/>
                    <a:pt x="19" y="264"/>
                    <a:pt x="16" y="264"/>
                  </a:cubicBezTo>
                  <a:cubicBezTo>
                    <a:pt x="12" y="265"/>
                    <a:pt x="15" y="268"/>
                    <a:pt x="15" y="271"/>
                  </a:cubicBezTo>
                  <a:cubicBezTo>
                    <a:pt x="15" y="275"/>
                    <a:pt x="8" y="277"/>
                    <a:pt x="4" y="278"/>
                  </a:cubicBezTo>
                  <a:cubicBezTo>
                    <a:pt x="0" y="280"/>
                    <a:pt x="5" y="283"/>
                    <a:pt x="5" y="285"/>
                  </a:cubicBezTo>
                  <a:cubicBezTo>
                    <a:pt x="5" y="288"/>
                    <a:pt x="16" y="291"/>
                    <a:pt x="17" y="292"/>
                  </a:cubicBezTo>
                  <a:cubicBezTo>
                    <a:pt x="19" y="294"/>
                    <a:pt x="23" y="299"/>
                    <a:pt x="31" y="296"/>
                  </a:cubicBezTo>
                  <a:cubicBezTo>
                    <a:pt x="40" y="294"/>
                    <a:pt x="35" y="299"/>
                    <a:pt x="37" y="302"/>
                  </a:cubicBezTo>
                  <a:cubicBezTo>
                    <a:pt x="38" y="305"/>
                    <a:pt x="43" y="304"/>
                    <a:pt x="46" y="305"/>
                  </a:cubicBezTo>
                  <a:cubicBezTo>
                    <a:pt x="49" y="306"/>
                    <a:pt x="54" y="305"/>
                    <a:pt x="57" y="302"/>
                  </a:cubicBezTo>
                  <a:cubicBezTo>
                    <a:pt x="60" y="298"/>
                    <a:pt x="66" y="308"/>
                    <a:pt x="69" y="310"/>
                  </a:cubicBezTo>
                  <a:cubicBezTo>
                    <a:pt x="71" y="312"/>
                    <a:pt x="77" y="314"/>
                    <a:pt x="81" y="318"/>
                  </a:cubicBezTo>
                  <a:cubicBezTo>
                    <a:pt x="85" y="322"/>
                    <a:pt x="87" y="324"/>
                    <a:pt x="93" y="326"/>
                  </a:cubicBezTo>
                  <a:cubicBezTo>
                    <a:pt x="98" y="328"/>
                    <a:pt x="100" y="325"/>
                    <a:pt x="101" y="322"/>
                  </a:cubicBezTo>
                  <a:cubicBezTo>
                    <a:pt x="101" y="319"/>
                    <a:pt x="107" y="322"/>
                    <a:pt x="111" y="321"/>
                  </a:cubicBezTo>
                  <a:cubicBezTo>
                    <a:pt x="116" y="320"/>
                    <a:pt x="117" y="318"/>
                    <a:pt x="122" y="317"/>
                  </a:cubicBezTo>
                  <a:cubicBezTo>
                    <a:pt x="127" y="316"/>
                    <a:pt x="132" y="319"/>
                    <a:pt x="132" y="319"/>
                  </a:cubicBezTo>
                  <a:cubicBezTo>
                    <a:pt x="132" y="319"/>
                    <a:pt x="133" y="331"/>
                    <a:pt x="135" y="335"/>
                  </a:cubicBezTo>
                  <a:cubicBezTo>
                    <a:pt x="137" y="339"/>
                    <a:pt x="140" y="341"/>
                    <a:pt x="140" y="343"/>
                  </a:cubicBezTo>
                  <a:cubicBezTo>
                    <a:pt x="141" y="345"/>
                    <a:pt x="142" y="350"/>
                    <a:pt x="142" y="350"/>
                  </a:cubicBezTo>
                  <a:cubicBezTo>
                    <a:pt x="142" y="350"/>
                    <a:pt x="142" y="350"/>
                    <a:pt x="146" y="357"/>
                  </a:cubicBezTo>
                  <a:cubicBezTo>
                    <a:pt x="151" y="364"/>
                    <a:pt x="144" y="360"/>
                    <a:pt x="141" y="363"/>
                  </a:cubicBezTo>
                  <a:cubicBezTo>
                    <a:pt x="138" y="366"/>
                    <a:pt x="139" y="369"/>
                    <a:pt x="139" y="372"/>
                  </a:cubicBezTo>
                  <a:cubicBezTo>
                    <a:pt x="139" y="376"/>
                    <a:pt x="143" y="375"/>
                    <a:pt x="145" y="372"/>
                  </a:cubicBezTo>
                  <a:cubicBezTo>
                    <a:pt x="147" y="370"/>
                    <a:pt x="154" y="373"/>
                    <a:pt x="153" y="375"/>
                  </a:cubicBezTo>
                  <a:cubicBezTo>
                    <a:pt x="152" y="376"/>
                    <a:pt x="151" y="380"/>
                    <a:pt x="153" y="386"/>
                  </a:cubicBezTo>
                  <a:cubicBezTo>
                    <a:pt x="155" y="391"/>
                    <a:pt x="157" y="387"/>
                    <a:pt x="160" y="390"/>
                  </a:cubicBezTo>
                  <a:cubicBezTo>
                    <a:pt x="164" y="392"/>
                    <a:pt x="165" y="391"/>
                    <a:pt x="161" y="394"/>
                  </a:cubicBezTo>
                  <a:cubicBezTo>
                    <a:pt x="158" y="397"/>
                    <a:pt x="159" y="398"/>
                    <a:pt x="160" y="403"/>
                  </a:cubicBezTo>
                  <a:cubicBezTo>
                    <a:pt x="161" y="409"/>
                    <a:pt x="160" y="403"/>
                    <a:pt x="156" y="407"/>
                  </a:cubicBezTo>
                  <a:cubicBezTo>
                    <a:pt x="152" y="411"/>
                    <a:pt x="156" y="407"/>
                    <a:pt x="152" y="409"/>
                  </a:cubicBezTo>
                  <a:cubicBezTo>
                    <a:pt x="148" y="410"/>
                    <a:pt x="151" y="413"/>
                    <a:pt x="147" y="416"/>
                  </a:cubicBezTo>
                  <a:cubicBezTo>
                    <a:pt x="143" y="419"/>
                    <a:pt x="141" y="419"/>
                    <a:pt x="134" y="419"/>
                  </a:cubicBezTo>
                  <a:cubicBezTo>
                    <a:pt x="127" y="418"/>
                    <a:pt x="128" y="424"/>
                    <a:pt x="127" y="426"/>
                  </a:cubicBezTo>
                  <a:cubicBezTo>
                    <a:pt x="126" y="429"/>
                    <a:pt x="131" y="436"/>
                    <a:pt x="133" y="440"/>
                  </a:cubicBezTo>
                  <a:cubicBezTo>
                    <a:pt x="135" y="444"/>
                    <a:pt x="134" y="449"/>
                    <a:pt x="135" y="452"/>
                  </a:cubicBezTo>
                  <a:cubicBezTo>
                    <a:pt x="136" y="456"/>
                    <a:pt x="128" y="461"/>
                    <a:pt x="127" y="464"/>
                  </a:cubicBezTo>
                  <a:cubicBezTo>
                    <a:pt x="127" y="464"/>
                    <a:pt x="126" y="465"/>
                    <a:pt x="126" y="465"/>
                  </a:cubicBezTo>
                  <a:cubicBezTo>
                    <a:pt x="127" y="468"/>
                    <a:pt x="128" y="470"/>
                    <a:pt x="128" y="471"/>
                  </a:cubicBezTo>
                  <a:cubicBezTo>
                    <a:pt x="128" y="472"/>
                    <a:pt x="129" y="473"/>
                    <a:pt x="129" y="47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4" name="Freeform 17"/>
            <p:cNvSpPr>
              <a:spLocks/>
            </p:cNvSpPr>
            <p:nvPr/>
          </p:nvSpPr>
          <p:spPr bwMode="auto">
            <a:xfrm>
              <a:off x="1558" y="1962"/>
              <a:ext cx="700" cy="467"/>
            </a:xfrm>
            <a:custGeom>
              <a:avLst/>
              <a:gdLst>
                <a:gd name="T0" fmla="*/ 18 w 597"/>
                <a:gd name="T1" fmla="*/ 134 h 398"/>
                <a:gd name="T2" fmla="*/ 12 w 597"/>
                <a:gd name="T3" fmla="*/ 149 h 398"/>
                <a:gd name="T4" fmla="*/ 34 w 597"/>
                <a:gd name="T5" fmla="*/ 178 h 398"/>
                <a:gd name="T6" fmla="*/ 25 w 597"/>
                <a:gd name="T7" fmla="*/ 205 h 398"/>
                <a:gd name="T8" fmla="*/ 33 w 597"/>
                <a:gd name="T9" fmla="*/ 227 h 398"/>
                <a:gd name="T10" fmla="*/ 11 w 597"/>
                <a:gd name="T11" fmla="*/ 239 h 398"/>
                <a:gd name="T12" fmla="*/ 18 w 597"/>
                <a:gd name="T13" fmla="*/ 251 h 398"/>
                <a:gd name="T14" fmla="*/ 8 w 597"/>
                <a:gd name="T15" fmla="*/ 275 h 398"/>
                <a:gd name="T16" fmla="*/ 4 w 597"/>
                <a:gd name="T17" fmla="*/ 299 h 398"/>
                <a:gd name="T18" fmla="*/ 17 w 597"/>
                <a:gd name="T19" fmla="*/ 316 h 398"/>
                <a:gd name="T20" fmla="*/ 7 w 597"/>
                <a:gd name="T21" fmla="*/ 337 h 398"/>
                <a:gd name="T22" fmla="*/ 15 w 597"/>
                <a:gd name="T23" fmla="*/ 356 h 398"/>
                <a:gd name="T24" fmla="*/ 43 w 597"/>
                <a:gd name="T25" fmla="*/ 368 h 398"/>
                <a:gd name="T26" fmla="*/ 39 w 597"/>
                <a:gd name="T27" fmla="*/ 379 h 398"/>
                <a:gd name="T28" fmla="*/ 59 w 597"/>
                <a:gd name="T29" fmla="*/ 395 h 398"/>
                <a:gd name="T30" fmla="*/ 85 w 597"/>
                <a:gd name="T31" fmla="*/ 394 h 398"/>
                <a:gd name="T32" fmla="*/ 111 w 597"/>
                <a:gd name="T33" fmla="*/ 382 h 398"/>
                <a:gd name="T34" fmla="*/ 110 w 597"/>
                <a:gd name="T35" fmla="*/ 368 h 398"/>
                <a:gd name="T36" fmla="*/ 127 w 597"/>
                <a:gd name="T37" fmla="*/ 335 h 398"/>
                <a:gd name="T38" fmla="*/ 131 w 597"/>
                <a:gd name="T39" fmla="*/ 306 h 398"/>
                <a:gd name="T40" fmla="*/ 156 w 597"/>
                <a:gd name="T41" fmla="*/ 311 h 398"/>
                <a:gd name="T42" fmla="*/ 171 w 597"/>
                <a:gd name="T43" fmla="*/ 287 h 398"/>
                <a:gd name="T44" fmla="*/ 208 w 597"/>
                <a:gd name="T45" fmla="*/ 300 h 398"/>
                <a:gd name="T46" fmla="*/ 221 w 597"/>
                <a:gd name="T47" fmla="*/ 323 h 398"/>
                <a:gd name="T48" fmla="*/ 244 w 597"/>
                <a:gd name="T49" fmla="*/ 343 h 398"/>
                <a:gd name="T50" fmla="*/ 269 w 597"/>
                <a:gd name="T51" fmla="*/ 335 h 398"/>
                <a:gd name="T52" fmla="*/ 266 w 597"/>
                <a:gd name="T53" fmla="*/ 311 h 398"/>
                <a:gd name="T54" fmla="*/ 291 w 597"/>
                <a:gd name="T55" fmla="*/ 303 h 398"/>
                <a:gd name="T56" fmla="*/ 301 w 597"/>
                <a:gd name="T57" fmla="*/ 288 h 398"/>
                <a:gd name="T58" fmla="*/ 323 w 597"/>
                <a:gd name="T59" fmla="*/ 274 h 398"/>
                <a:gd name="T60" fmla="*/ 339 w 597"/>
                <a:gd name="T61" fmla="*/ 283 h 398"/>
                <a:gd name="T62" fmla="*/ 358 w 597"/>
                <a:gd name="T63" fmla="*/ 264 h 398"/>
                <a:gd name="T64" fmla="*/ 348 w 597"/>
                <a:gd name="T65" fmla="*/ 239 h 398"/>
                <a:gd name="T66" fmla="*/ 366 w 597"/>
                <a:gd name="T67" fmla="*/ 218 h 398"/>
                <a:gd name="T68" fmla="*/ 388 w 597"/>
                <a:gd name="T69" fmla="*/ 207 h 398"/>
                <a:gd name="T70" fmla="*/ 421 w 597"/>
                <a:gd name="T71" fmla="*/ 207 h 398"/>
                <a:gd name="T72" fmla="*/ 463 w 597"/>
                <a:gd name="T73" fmla="*/ 197 h 398"/>
                <a:gd name="T74" fmla="*/ 487 w 597"/>
                <a:gd name="T75" fmla="*/ 169 h 398"/>
                <a:gd name="T76" fmla="*/ 502 w 597"/>
                <a:gd name="T77" fmla="*/ 142 h 398"/>
                <a:gd name="T78" fmla="*/ 519 w 597"/>
                <a:gd name="T79" fmla="*/ 126 h 398"/>
                <a:gd name="T80" fmla="*/ 547 w 597"/>
                <a:gd name="T81" fmla="*/ 137 h 398"/>
                <a:gd name="T82" fmla="*/ 550 w 597"/>
                <a:gd name="T83" fmla="*/ 118 h 398"/>
                <a:gd name="T84" fmla="*/ 554 w 597"/>
                <a:gd name="T85" fmla="*/ 89 h 398"/>
                <a:gd name="T86" fmla="*/ 592 w 597"/>
                <a:gd name="T87" fmla="*/ 88 h 398"/>
                <a:gd name="T88" fmla="*/ 593 w 597"/>
                <a:gd name="T89" fmla="*/ 82 h 398"/>
                <a:gd name="T90" fmla="*/ 591 w 597"/>
                <a:gd name="T91" fmla="*/ 55 h 398"/>
                <a:gd name="T92" fmla="*/ 578 w 597"/>
                <a:gd name="T93" fmla="*/ 21 h 398"/>
                <a:gd name="T94" fmla="*/ 557 w 597"/>
                <a:gd name="T95" fmla="*/ 12 h 398"/>
                <a:gd name="T96" fmla="*/ 503 w 597"/>
                <a:gd name="T97" fmla="*/ 4 h 398"/>
                <a:gd name="T98" fmla="*/ 413 w 597"/>
                <a:gd name="T99" fmla="*/ 54 h 398"/>
                <a:gd name="T100" fmla="*/ 356 w 597"/>
                <a:gd name="T101" fmla="*/ 56 h 398"/>
                <a:gd name="T102" fmla="*/ 288 w 597"/>
                <a:gd name="T103" fmla="*/ 60 h 398"/>
                <a:gd name="T104" fmla="*/ 235 w 597"/>
                <a:gd name="T105" fmla="*/ 75 h 398"/>
                <a:gd name="T106" fmla="*/ 168 w 597"/>
                <a:gd name="T107" fmla="*/ 65 h 398"/>
                <a:gd name="T108" fmla="*/ 120 w 597"/>
                <a:gd name="T109" fmla="*/ 52 h 398"/>
                <a:gd name="T110" fmla="*/ 41 w 597"/>
                <a:gd name="T111" fmla="*/ 6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7" h="398">
                  <a:moveTo>
                    <a:pt x="17" y="82"/>
                  </a:moveTo>
                  <a:cubicBezTo>
                    <a:pt x="18" y="86"/>
                    <a:pt x="19" y="100"/>
                    <a:pt x="16" y="105"/>
                  </a:cubicBezTo>
                  <a:cubicBezTo>
                    <a:pt x="14" y="109"/>
                    <a:pt x="14" y="111"/>
                    <a:pt x="15" y="114"/>
                  </a:cubicBezTo>
                  <a:cubicBezTo>
                    <a:pt x="17" y="117"/>
                    <a:pt x="17" y="118"/>
                    <a:pt x="18" y="120"/>
                  </a:cubicBezTo>
                  <a:cubicBezTo>
                    <a:pt x="18" y="120"/>
                    <a:pt x="18" y="121"/>
                    <a:pt x="18" y="122"/>
                  </a:cubicBezTo>
                  <a:cubicBezTo>
                    <a:pt x="20" y="126"/>
                    <a:pt x="19" y="133"/>
                    <a:pt x="18" y="134"/>
                  </a:cubicBezTo>
                  <a:cubicBezTo>
                    <a:pt x="18" y="134"/>
                    <a:pt x="18" y="134"/>
                    <a:pt x="18" y="134"/>
                  </a:cubicBezTo>
                  <a:cubicBezTo>
                    <a:pt x="18" y="135"/>
                    <a:pt x="18" y="135"/>
                    <a:pt x="18" y="135"/>
                  </a:cubicBezTo>
                  <a:cubicBezTo>
                    <a:pt x="17" y="137"/>
                    <a:pt x="17" y="138"/>
                    <a:pt x="16" y="139"/>
                  </a:cubicBezTo>
                  <a:cubicBezTo>
                    <a:pt x="16" y="139"/>
                    <a:pt x="16" y="139"/>
                    <a:pt x="16" y="139"/>
                  </a:cubicBezTo>
                  <a:cubicBezTo>
                    <a:pt x="16" y="140"/>
                    <a:pt x="16" y="140"/>
                    <a:pt x="16" y="140"/>
                  </a:cubicBezTo>
                  <a:cubicBezTo>
                    <a:pt x="16" y="142"/>
                    <a:pt x="15" y="146"/>
                    <a:pt x="12" y="149"/>
                  </a:cubicBezTo>
                  <a:cubicBezTo>
                    <a:pt x="12" y="149"/>
                    <a:pt x="12" y="149"/>
                    <a:pt x="12" y="149"/>
                  </a:cubicBezTo>
                  <a:cubicBezTo>
                    <a:pt x="12" y="149"/>
                    <a:pt x="12" y="149"/>
                    <a:pt x="13" y="150"/>
                  </a:cubicBezTo>
                  <a:cubicBezTo>
                    <a:pt x="15" y="154"/>
                    <a:pt x="18" y="157"/>
                    <a:pt x="21" y="160"/>
                  </a:cubicBezTo>
                  <a:cubicBezTo>
                    <a:pt x="22" y="162"/>
                    <a:pt x="24" y="162"/>
                    <a:pt x="25" y="163"/>
                  </a:cubicBezTo>
                  <a:cubicBezTo>
                    <a:pt x="27" y="163"/>
                    <a:pt x="30" y="163"/>
                    <a:pt x="32" y="165"/>
                  </a:cubicBezTo>
                  <a:cubicBezTo>
                    <a:pt x="36" y="169"/>
                    <a:pt x="35" y="175"/>
                    <a:pt x="34" y="178"/>
                  </a:cubicBezTo>
                  <a:cubicBezTo>
                    <a:pt x="34" y="179"/>
                    <a:pt x="33" y="180"/>
                    <a:pt x="33" y="180"/>
                  </a:cubicBezTo>
                  <a:cubicBezTo>
                    <a:pt x="34" y="183"/>
                    <a:pt x="32" y="186"/>
                    <a:pt x="29" y="189"/>
                  </a:cubicBezTo>
                  <a:cubicBezTo>
                    <a:pt x="28" y="190"/>
                    <a:pt x="27" y="192"/>
                    <a:pt x="27" y="193"/>
                  </a:cubicBezTo>
                  <a:cubicBezTo>
                    <a:pt x="27" y="193"/>
                    <a:pt x="27" y="194"/>
                    <a:pt x="28" y="194"/>
                  </a:cubicBezTo>
                  <a:cubicBezTo>
                    <a:pt x="31" y="199"/>
                    <a:pt x="28" y="202"/>
                    <a:pt x="26" y="204"/>
                  </a:cubicBezTo>
                  <a:cubicBezTo>
                    <a:pt x="26" y="204"/>
                    <a:pt x="26" y="205"/>
                    <a:pt x="25" y="205"/>
                  </a:cubicBezTo>
                  <a:cubicBezTo>
                    <a:pt x="23" y="208"/>
                    <a:pt x="22" y="212"/>
                    <a:pt x="21" y="214"/>
                  </a:cubicBezTo>
                  <a:cubicBezTo>
                    <a:pt x="22" y="215"/>
                    <a:pt x="23" y="216"/>
                    <a:pt x="24" y="216"/>
                  </a:cubicBezTo>
                  <a:cubicBezTo>
                    <a:pt x="24" y="216"/>
                    <a:pt x="25" y="216"/>
                    <a:pt x="25" y="216"/>
                  </a:cubicBezTo>
                  <a:cubicBezTo>
                    <a:pt x="27" y="215"/>
                    <a:pt x="31" y="215"/>
                    <a:pt x="34" y="218"/>
                  </a:cubicBezTo>
                  <a:cubicBezTo>
                    <a:pt x="35" y="218"/>
                    <a:pt x="37" y="220"/>
                    <a:pt x="37" y="223"/>
                  </a:cubicBezTo>
                  <a:cubicBezTo>
                    <a:pt x="37" y="225"/>
                    <a:pt x="35" y="226"/>
                    <a:pt x="33" y="227"/>
                  </a:cubicBezTo>
                  <a:cubicBezTo>
                    <a:pt x="33" y="228"/>
                    <a:pt x="32" y="228"/>
                    <a:pt x="31" y="229"/>
                  </a:cubicBezTo>
                  <a:cubicBezTo>
                    <a:pt x="28" y="232"/>
                    <a:pt x="26" y="233"/>
                    <a:pt x="23" y="233"/>
                  </a:cubicBezTo>
                  <a:cubicBezTo>
                    <a:pt x="22" y="233"/>
                    <a:pt x="22" y="233"/>
                    <a:pt x="21" y="233"/>
                  </a:cubicBezTo>
                  <a:cubicBezTo>
                    <a:pt x="19" y="233"/>
                    <a:pt x="18" y="233"/>
                    <a:pt x="16" y="233"/>
                  </a:cubicBezTo>
                  <a:cubicBezTo>
                    <a:pt x="15" y="233"/>
                    <a:pt x="14" y="233"/>
                    <a:pt x="12" y="233"/>
                  </a:cubicBezTo>
                  <a:cubicBezTo>
                    <a:pt x="12" y="233"/>
                    <a:pt x="11" y="235"/>
                    <a:pt x="11" y="239"/>
                  </a:cubicBezTo>
                  <a:cubicBezTo>
                    <a:pt x="12" y="240"/>
                    <a:pt x="12" y="241"/>
                    <a:pt x="13" y="242"/>
                  </a:cubicBezTo>
                  <a:cubicBezTo>
                    <a:pt x="13" y="242"/>
                    <a:pt x="14" y="243"/>
                    <a:pt x="14" y="243"/>
                  </a:cubicBezTo>
                  <a:cubicBezTo>
                    <a:pt x="15" y="244"/>
                    <a:pt x="15" y="245"/>
                    <a:pt x="15" y="247"/>
                  </a:cubicBezTo>
                  <a:cubicBezTo>
                    <a:pt x="15" y="247"/>
                    <a:pt x="15" y="247"/>
                    <a:pt x="15" y="248"/>
                  </a:cubicBezTo>
                  <a:cubicBezTo>
                    <a:pt x="15" y="249"/>
                    <a:pt x="16" y="250"/>
                    <a:pt x="16" y="250"/>
                  </a:cubicBezTo>
                  <a:cubicBezTo>
                    <a:pt x="16" y="250"/>
                    <a:pt x="17" y="251"/>
                    <a:pt x="18" y="251"/>
                  </a:cubicBezTo>
                  <a:cubicBezTo>
                    <a:pt x="18" y="251"/>
                    <a:pt x="18" y="251"/>
                    <a:pt x="18" y="251"/>
                  </a:cubicBezTo>
                  <a:cubicBezTo>
                    <a:pt x="23" y="254"/>
                    <a:pt x="23" y="258"/>
                    <a:pt x="23" y="261"/>
                  </a:cubicBezTo>
                  <a:cubicBezTo>
                    <a:pt x="23" y="261"/>
                    <a:pt x="23" y="261"/>
                    <a:pt x="23" y="262"/>
                  </a:cubicBezTo>
                  <a:cubicBezTo>
                    <a:pt x="23" y="266"/>
                    <a:pt x="18" y="268"/>
                    <a:pt x="12" y="271"/>
                  </a:cubicBezTo>
                  <a:cubicBezTo>
                    <a:pt x="11" y="272"/>
                    <a:pt x="8" y="274"/>
                    <a:pt x="7" y="274"/>
                  </a:cubicBezTo>
                  <a:cubicBezTo>
                    <a:pt x="7" y="274"/>
                    <a:pt x="7" y="275"/>
                    <a:pt x="8" y="275"/>
                  </a:cubicBezTo>
                  <a:cubicBezTo>
                    <a:pt x="8" y="276"/>
                    <a:pt x="8" y="279"/>
                    <a:pt x="7" y="282"/>
                  </a:cubicBezTo>
                  <a:cubicBezTo>
                    <a:pt x="6" y="286"/>
                    <a:pt x="4" y="287"/>
                    <a:pt x="2" y="288"/>
                  </a:cubicBezTo>
                  <a:cubicBezTo>
                    <a:pt x="1" y="288"/>
                    <a:pt x="1" y="288"/>
                    <a:pt x="0" y="288"/>
                  </a:cubicBezTo>
                  <a:cubicBezTo>
                    <a:pt x="0" y="288"/>
                    <a:pt x="0" y="288"/>
                    <a:pt x="0" y="289"/>
                  </a:cubicBezTo>
                  <a:cubicBezTo>
                    <a:pt x="1" y="290"/>
                    <a:pt x="2" y="292"/>
                    <a:pt x="2" y="294"/>
                  </a:cubicBezTo>
                  <a:cubicBezTo>
                    <a:pt x="2" y="296"/>
                    <a:pt x="2" y="296"/>
                    <a:pt x="4" y="299"/>
                  </a:cubicBezTo>
                  <a:cubicBezTo>
                    <a:pt x="8" y="302"/>
                    <a:pt x="8" y="305"/>
                    <a:pt x="9" y="307"/>
                  </a:cubicBezTo>
                  <a:cubicBezTo>
                    <a:pt x="9" y="308"/>
                    <a:pt x="9" y="308"/>
                    <a:pt x="9" y="309"/>
                  </a:cubicBezTo>
                  <a:cubicBezTo>
                    <a:pt x="9" y="309"/>
                    <a:pt x="9" y="309"/>
                    <a:pt x="9" y="309"/>
                  </a:cubicBezTo>
                  <a:cubicBezTo>
                    <a:pt x="9" y="309"/>
                    <a:pt x="10" y="310"/>
                    <a:pt x="11" y="310"/>
                  </a:cubicBezTo>
                  <a:cubicBezTo>
                    <a:pt x="11" y="310"/>
                    <a:pt x="12" y="311"/>
                    <a:pt x="13" y="311"/>
                  </a:cubicBezTo>
                  <a:cubicBezTo>
                    <a:pt x="14" y="312"/>
                    <a:pt x="17" y="313"/>
                    <a:pt x="17" y="316"/>
                  </a:cubicBezTo>
                  <a:cubicBezTo>
                    <a:pt x="18" y="319"/>
                    <a:pt x="16" y="321"/>
                    <a:pt x="15" y="322"/>
                  </a:cubicBezTo>
                  <a:cubicBezTo>
                    <a:pt x="15" y="322"/>
                    <a:pt x="15" y="322"/>
                    <a:pt x="15" y="322"/>
                  </a:cubicBezTo>
                  <a:cubicBezTo>
                    <a:pt x="15" y="323"/>
                    <a:pt x="14" y="324"/>
                    <a:pt x="14" y="325"/>
                  </a:cubicBezTo>
                  <a:cubicBezTo>
                    <a:pt x="13" y="327"/>
                    <a:pt x="13" y="328"/>
                    <a:pt x="13" y="329"/>
                  </a:cubicBezTo>
                  <a:cubicBezTo>
                    <a:pt x="13" y="333"/>
                    <a:pt x="10" y="335"/>
                    <a:pt x="9" y="336"/>
                  </a:cubicBezTo>
                  <a:cubicBezTo>
                    <a:pt x="8" y="336"/>
                    <a:pt x="7" y="337"/>
                    <a:pt x="7" y="337"/>
                  </a:cubicBezTo>
                  <a:cubicBezTo>
                    <a:pt x="6" y="339"/>
                    <a:pt x="5" y="339"/>
                    <a:pt x="4" y="340"/>
                  </a:cubicBezTo>
                  <a:cubicBezTo>
                    <a:pt x="2" y="341"/>
                    <a:pt x="2" y="341"/>
                    <a:pt x="2" y="342"/>
                  </a:cubicBezTo>
                  <a:cubicBezTo>
                    <a:pt x="2" y="345"/>
                    <a:pt x="2" y="350"/>
                    <a:pt x="3" y="352"/>
                  </a:cubicBezTo>
                  <a:cubicBezTo>
                    <a:pt x="3" y="352"/>
                    <a:pt x="4" y="352"/>
                    <a:pt x="4" y="352"/>
                  </a:cubicBezTo>
                  <a:cubicBezTo>
                    <a:pt x="6" y="353"/>
                    <a:pt x="8" y="354"/>
                    <a:pt x="10" y="356"/>
                  </a:cubicBezTo>
                  <a:cubicBezTo>
                    <a:pt x="10" y="356"/>
                    <a:pt x="11" y="357"/>
                    <a:pt x="15" y="356"/>
                  </a:cubicBezTo>
                  <a:cubicBezTo>
                    <a:pt x="16" y="356"/>
                    <a:pt x="16" y="356"/>
                    <a:pt x="18" y="355"/>
                  </a:cubicBezTo>
                  <a:cubicBezTo>
                    <a:pt x="19" y="354"/>
                    <a:pt x="22" y="352"/>
                    <a:pt x="26" y="352"/>
                  </a:cubicBezTo>
                  <a:cubicBezTo>
                    <a:pt x="31" y="352"/>
                    <a:pt x="33" y="353"/>
                    <a:pt x="35" y="354"/>
                  </a:cubicBezTo>
                  <a:cubicBezTo>
                    <a:pt x="35" y="355"/>
                    <a:pt x="35" y="355"/>
                    <a:pt x="36" y="355"/>
                  </a:cubicBezTo>
                  <a:cubicBezTo>
                    <a:pt x="40" y="357"/>
                    <a:pt x="41" y="362"/>
                    <a:pt x="42" y="367"/>
                  </a:cubicBezTo>
                  <a:cubicBezTo>
                    <a:pt x="43" y="368"/>
                    <a:pt x="43" y="368"/>
                    <a:pt x="43" y="368"/>
                  </a:cubicBezTo>
                  <a:cubicBezTo>
                    <a:pt x="43" y="370"/>
                    <a:pt x="43" y="372"/>
                    <a:pt x="42" y="373"/>
                  </a:cubicBezTo>
                  <a:cubicBezTo>
                    <a:pt x="41" y="376"/>
                    <a:pt x="39" y="376"/>
                    <a:pt x="37" y="376"/>
                  </a:cubicBezTo>
                  <a:cubicBezTo>
                    <a:pt x="37" y="376"/>
                    <a:pt x="37" y="376"/>
                    <a:pt x="37" y="376"/>
                  </a:cubicBezTo>
                  <a:cubicBezTo>
                    <a:pt x="37" y="377"/>
                    <a:pt x="37" y="378"/>
                    <a:pt x="37" y="379"/>
                  </a:cubicBezTo>
                  <a:cubicBezTo>
                    <a:pt x="38" y="379"/>
                    <a:pt x="38" y="379"/>
                    <a:pt x="38" y="379"/>
                  </a:cubicBezTo>
                  <a:cubicBezTo>
                    <a:pt x="38" y="379"/>
                    <a:pt x="38" y="379"/>
                    <a:pt x="39" y="379"/>
                  </a:cubicBezTo>
                  <a:cubicBezTo>
                    <a:pt x="41" y="380"/>
                    <a:pt x="43" y="380"/>
                    <a:pt x="46" y="382"/>
                  </a:cubicBezTo>
                  <a:cubicBezTo>
                    <a:pt x="52" y="386"/>
                    <a:pt x="51" y="391"/>
                    <a:pt x="50" y="394"/>
                  </a:cubicBezTo>
                  <a:cubicBezTo>
                    <a:pt x="50" y="395"/>
                    <a:pt x="50" y="395"/>
                    <a:pt x="50" y="395"/>
                  </a:cubicBezTo>
                  <a:cubicBezTo>
                    <a:pt x="50" y="395"/>
                    <a:pt x="50" y="396"/>
                    <a:pt x="51" y="396"/>
                  </a:cubicBezTo>
                  <a:cubicBezTo>
                    <a:pt x="51" y="396"/>
                    <a:pt x="52" y="395"/>
                    <a:pt x="53" y="395"/>
                  </a:cubicBezTo>
                  <a:cubicBezTo>
                    <a:pt x="55" y="395"/>
                    <a:pt x="57" y="394"/>
                    <a:pt x="59" y="395"/>
                  </a:cubicBezTo>
                  <a:cubicBezTo>
                    <a:pt x="61" y="395"/>
                    <a:pt x="64" y="396"/>
                    <a:pt x="65" y="398"/>
                  </a:cubicBezTo>
                  <a:cubicBezTo>
                    <a:pt x="65" y="398"/>
                    <a:pt x="66" y="397"/>
                    <a:pt x="66" y="397"/>
                  </a:cubicBezTo>
                  <a:cubicBezTo>
                    <a:pt x="67" y="396"/>
                    <a:pt x="67" y="396"/>
                    <a:pt x="67" y="396"/>
                  </a:cubicBezTo>
                  <a:cubicBezTo>
                    <a:pt x="68" y="396"/>
                    <a:pt x="70" y="394"/>
                    <a:pt x="84" y="394"/>
                  </a:cubicBezTo>
                  <a:cubicBezTo>
                    <a:pt x="84" y="394"/>
                    <a:pt x="84" y="394"/>
                    <a:pt x="84" y="394"/>
                  </a:cubicBezTo>
                  <a:cubicBezTo>
                    <a:pt x="85" y="394"/>
                    <a:pt x="85" y="394"/>
                    <a:pt x="85" y="394"/>
                  </a:cubicBezTo>
                  <a:cubicBezTo>
                    <a:pt x="85" y="395"/>
                    <a:pt x="85" y="395"/>
                    <a:pt x="86" y="395"/>
                  </a:cubicBezTo>
                  <a:cubicBezTo>
                    <a:pt x="88" y="393"/>
                    <a:pt x="93" y="390"/>
                    <a:pt x="97" y="387"/>
                  </a:cubicBezTo>
                  <a:cubicBezTo>
                    <a:pt x="102" y="384"/>
                    <a:pt x="102" y="384"/>
                    <a:pt x="106" y="383"/>
                  </a:cubicBezTo>
                  <a:cubicBezTo>
                    <a:pt x="107" y="383"/>
                    <a:pt x="107" y="383"/>
                    <a:pt x="107" y="383"/>
                  </a:cubicBezTo>
                  <a:cubicBezTo>
                    <a:pt x="108" y="383"/>
                    <a:pt x="109" y="383"/>
                    <a:pt x="109" y="382"/>
                  </a:cubicBezTo>
                  <a:cubicBezTo>
                    <a:pt x="110" y="382"/>
                    <a:pt x="110" y="382"/>
                    <a:pt x="111" y="382"/>
                  </a:cubicBezTo>
                  <a:cubicBezTo>
                    <a:pt x="110" y="382"/>
                    <a:pt x="110" y="382"/>
                    <a:pt x="110" y="382"/>
                  </a:cubicBezTo>
                  <a:cubicBezTo>
                    <a:pt x="107" y="379"/>
                    <a:pt x="107" y="379"/>
                    <a:pt x="107" y="379"/>
                  </a:cubicBezTo>
                  <a:cubicBezTo>
                    <a:pt x="107" y="378"/>
                    <a:pt x="105" y="376"/>
                    <a:pt x="105" y="374"/>
                  </a:cubicBezTo>
                  <a:cubicBezTo>
                    <a:pt x="106" y="371"/>
                    <a:pt x="108" y="370"/>
                    <a:pt x="109" y="370"/>
                  </a:cubicBezTo>
                  <a:cubicBezTo>
                    <a:pt x="109" y="369"/>
                    <a:pt x="110" y="369"/>
                    <a:pt x="110" y="369"/>
                  </a:cubicBezTo>
                  <a:cubicBezTo>
                    <a:pt x="110" y="369"/>
                    <a:pt x="110" y="369"/>
                    <a:pt x="110" y="368"/>
                  </a:cubicBezTo>
                  <a:cubicBezTo>
                    <a:pt x="110" y="365"/>
                    <a:pt x="110" y="363"/>
                    <a:pt x="111" y="358"/>
                  </a:cubicBezTo>
                  <a:cubicBezTo>
                    <a:pt x="114" y="351"/>
                    <a:pt x="119" y="351"/>
                    <a:pt x="122" y="352"/>
                  </a:cubicBezTo>
                  <a:cubicBezTo>
                    <a:pt x="122" y="352"/>
                    <a:pt x="123" y="352"/>
                    <a:pt x="123" y="352"/>
                  </a:cubicBezTo>
                  <a:cubicBezTo>
                    <a:pt x="126" y="351"/>
                    <a:pt x="127" y="350"/>
                    <a:pt x="127" y="349"/>
                  </a:cubicBezTo>
                  <a:cubicBezTo>
                    <a:pt x="128" y="348"/>
                    <a:pt x="127" y="344"/>
                    <a:pt x="127" y="342"/>
                  </a:cubicBezTo>
                  <a:cubicBezTo>
                    <a:pt x="127" y="340"/>
                    <a:pt x="127" y="337"/>
                    <a:pt x="127" y="335"/>
                  </a:cubicBezTo>
                  <a:cubicBezTo>
                    <a:pt x="127" y="331"/>
                    <a:pt x="129" y="329"/>
                    <a:pt x="131" y="327"/>
                  </a:cubicBezTo>
                  <a:cubicBezTo>
                    <a:pt x="131" y="326"/>
                    <a:pt x="132" y="325"/>
                    <a:pt x="132" y="325"/>
                  </a:cubicBezTo>
                  <a:cubicBezTo>
                    <a:pt x="132" y="324"/>
                    <a:pt x="130" y="322"/>
                    <a:pt x="129" y="321"/>
                  </a:cubicBezTo>
                  <a:cubicBezTo>
                    <a:pt x="127" y="319"/>
                    <a:pt x="127" y="319"/>
                    <a:pt x="127" y="319"/>
                  </a:cubicBezTo>
                  <a:cubicBezTo>
                    <a:pt x="127" y="317"/>
                    <a:pt x="127" y="317"/>
                    <a:pt x="127" y="317"/>
                  </a:cubicBezTo>
                  <a:cubicBezTo>
                    <a:pt x="128" y="309"/>
                    <a:pt x="131" y="307"/>
                    <a:pt x="131" y="306"/>
                  </a:cubicBezTo>
                  <a:cubicBezTo>
                    <a:pt x="133" y="305"/>
                    <a:pt x="135" y="305"/>
                    <a:pt x="136" y="306"/>
                  </a:cubicBezTo>
                  <a:cubicBezTo>
                    <a:pt x="137" y="306"/>
                    <a:pt x="138" y="306"/>
                    <a:pt x="139" y="305"/>
                  </a:cubicBezTo>
                  <a:cubicBezTo>
                    <a:pt x="145" y="301"/>
                    <a:pt x="149" y="303"/>
                    <a:pt x="150" y="305"/>
                  </a:cubicBezTo>
                  <a:cubicBezTo>
                    <a:pt x="151" y="305"/>
                    <a:pt x="151" y="305"/>
                    <a:pt x="151" y="305"/>
                  </a:cubicBezTo>
                  <a:cubicBezTo>
                    <a:pt x="153" y="306"/>
                    <a:pt x="154" y="308"/>
                    <a:pt x="155" y="309"/>
                  </a:cubicBezTo>
                  <a:cubicBezTo>
                    <a:pt x="155" y="310"/>
                    <a:pt x="155" y="311"/>
                    <a:pt x="156" y="311"/>
                  </a:cubicBezTo>
                  <a:cubicBezTo>
                    <a:pt x="156" y="311"/>
                    <a:pt x="157" y="311"/>
                    <a:pt x="157" y="311"/>
                  </a:cubicBezTo>
                  <a:cubicBezTo>
                    <a:pt x="159" y="308"/>
                    <a:pt x="163" y="305"/>
                    <a:pt x="167" y="305"/>
                  </a:cubicBezTo>
                  <a:cubicBezTo>
                    <a:pt x="168" y="305"/>
                    <a:pt x="169" y="305"/>
                    <a:pt x="170" y="305"/>
                  </a:cubicBezTo>
                  <a:cubicBezTo>
                    <a:pt x="171" y="305"/>
                    <a:pt x="172" y="305"/>
                    <a:pt x="172" y="305"/>
                  </a:cubicBezTo>
                  <a:cubicBezTo>
                    <a:pt x="172" y="305"/>
                    <a:pt x="173" y="304"/>
                    <a:pt x="172" y="302"/>
                  </a:cubicBezTo>
                  <a:cubicBezTo>
                    <a:pt x="172" y="302"/>
                    <a:pt x="170" y="289"/>
                    <a:pt x="171" y="287"/>
                  </a:cubicBezTo>
                  <a:cubicBezTo>
                    <a:pt x="171" y="286"/>
                    <a:pt x="171" y="284"/>
                    <a:pt x="173" y="283"/>
                  </a:cubicBezTo>
                  <a:cubicBezTo>
                    <a:pt x="176" y="281"/>
                    <a:pt x="184" y="281"/>
                    <a:pt x="188" y="283"/>
                  </a:cubicBezTo>
                  <a:cubicBezTo>
                    <a:pt x="193" y="284"/>
                    <a:pt x="194" y="289"/>
                    <a:pt x="194" y="291"/>
                  </a:cubicBezTo>
                  <a:cubicBezTo>
                    <a:pt x="194" y="291"/>
                    <a:pt x="194" y="291"/>
                    <a:pt x="194" y="291"/>
                  </a:cubicBezTo>
                  <a:cubicBezTo>
                    <a:pt x="196" y="292"/>
                    <a:pt x="202" y="295"/>
                    <a:pt x="204" y="296"/>
                  </a:cubicBezTo>
                  <a:cubicBezTo>
                    <a:pt x="206" y="296"/>
                    <a:pt x="207" y="298"/>
                    <a:pt x="208" y="300"/>
                  </a:cubicBezTo>
                  <a:cubicBezTo>
                    <a:pt x="209" y="301"/>
                    <a:pt x="209" y="304"/>
                    <a:pt x="207" y="307"/>
                  </a:cubicBezTo>
                  <a:cubicBezTo>
                    <a:pt x="208" y="307"/>
                    <a:pt x="208" y="307"/>
                    <a:pt x="208" y="308"/>
                  </a:cubicBezTo>
                  <a:cubicBezTo>
                    <a:pt x="212" y="311"/>
                    <a:pt x="211" y="314"/>
                    <a:pt x="211" y="315"/>
                  </a:cubicBezTo>
                  <a:cubicBezTo>
                    <a:pt x="211" y="315"/>
                    <a:pt x="212" y="315"/>
                    <a:pt x="213" y="316"/>
                  </a:cubicBezTo>
                  <a:cubicBezTo>
                    <a:pt x="214" y="316"/>
                    <a:pt x="214" y="317"/>
                    <a:pt x="217" y="319"/>
                  </a:cubicBezTo>
                  <a:cubicBezTo>
                    <a:pt x="218" y="321"/>
                    <a:pt x="220" y="322"/>
                    <a:pt x="221" y="323"/>
                  </a:cubicBezTo>
                  <a:cubicBezTo>
                    <a:pt x="222" y="324"/>
                    <a:pt x="224" y="325"/>
                    <a:pt x="227" y="327"/>
                  </a:cubicBezTo>
                  <a:cubicBezTo>
                    <a:pt x="227" y="328"/>
                    <a:pt x="228" y="329"/>
                    <a:pt x="229" y="330"/>
                  </a:cubicBezTo>
                  <a:cubicBezTo>
                    <a:pt x="230" y="331"/>
                    <a:pt x="232" y="333"/>
                    <a:pt x="233" y="335"/>
                  </a:cubicBezTo>
                  <a:cubicBezTo>
                    <a:pt x="234" y="337"/>
                    <a:pt x="235" y="339"/>
                    <a:pt x="236" y="340"/>
                  </a:cubicBezTo>
                  <a:cubicBezTo>
                    <a:pt x="238" y="342"/>
                    <a:pt x="239" y="342"/>
                    <a:pt x="243" y="343"/>
                  </a:cubicBezTo>
                  <a:cubicBezTo>
                    <a:pt x="244" y="343"/>
                    <a:pt x="244" y="343"/>
                    <a:pt x="244" y="343"/>
                  </a:cubicBezTo>
                  <a:cubicBezTo>
                    <a:pt x="245" y="344"/>
                    <a:pt x="246" y="344"/>
                    <a:pt x="246" y="344"/>
                  </a:cubicBezTo>
                  <a:cubicBezTo>
                    <a:pt x="246" y="343"/>
                    <a:pt x="247" y="342"/>
                    <a:pt x="248" y="341"/>
                  </a:cubicBezTo>
                  <a:cubicBezTo>
                    <a:pt x="248" y="340"/>
                    <a:pt x="249" y="339"/>
                    <a:pt x="250" y="338"/>
                  </a:cubicBezTo>
                  <a:cubicBezTo>
                    <a:pt x="252" y="335"/>
                    <a:pt x="254" y="333"/>
                    <a:pt x="257" y="334"/>
                  </a:cubicBezTo>
                  <a:cubicBezTo>
                    <a:pt x="259" y="334"/>
                    <a:pt x="260" y="335"/>
                    <a:pt x="260" y="336"/>
                  </a:cubicBezTo>
                  <a:cubicBezTo>
                    <a:pt x="262" y="336"/>
                    <a:pt x="264" y="336"/>
                    <a:pt x="269" y="335"/>
                  </a:cubicBezTo>
                  <a:cubicBezTo>
                    <a:pt x="274" y="334"/>
                    <a:pt x="274" y="334"/>
                    <a:pt x="276" y="333"/>
                  </a:cubicBezTo>
                  <a:cubicBezTo>
                    <a:pt x="275" y="332"/>
                    <a:pt x="275" y="332"/>
                    <a:pt x="275" y="331"/>
                  </a:cubicBezTo>
                  <a:cubicBezTo>
                    <a:pt x="274" y="331"/>
                    <a:pt x="274" y="331"/>
                    <a:pt x="273" y="330"/>
                  </a:cubicBezTo>
                  <a:cubicBezTo>
                    <a:pt x="271" y="330"/>
                    <a:pt x="270" y="329"/>
                    <a:pt x="268" y="327"/>
                  </a:cubicBezTo>
                  <a:cubicBezTo>
                    <a:pt x="265" y="324"/>
                    <a:pt x="265" y="320"/>
                    <a:pt x="266" y="316"/>
                  </a:cubicBezTo>
                  <a:cubicBezTo>
                    <a:pt x="266" y="314"/>
                    <a:pt x="266" y="313"/>
                    <a:pt x="266" y="311"/>
                  </a:cubicBezTo>
                  <a:cubicBezTo>
                    <a:pt x="266" y="306"/>
                    <a:pt x="269" y="304"/>
                    <a:pt x="271" y="303"/>
                  </a:cubicBezTo>
                  <a:cubicBezTo>
                    <a:pt x="271" y="303"/>
                    <a:pt x="271" y="303"/>
                    <a:pt x="272" y="302"/>
                  </a:cubicBezTo>
                  <a:cubicBezTo>
                    <a:pt x="274" y="299"/>
                    <a:pt x="276" y="298"/>
                    <a:pt x="280" y="297"/>
                  </a:cubicBezTo>
                  <a:cubicBezTo>
                    <a:pt x="282" y="296"/>
                    <a:pt x="282" y="296"/>
                    <a:pt x="282" y="296"/>
                  </a:cubicBezTo>
                  <a:cubicBezTo>
                    <a:pt x="284" y="295"/>
                    <a:pt x="286" y="296"/>
                    <a:pt x="288" y="297"/>
                  </a:cubicBezTo>
                  <a:cubicBezTo>
                    <a:pt x="291" y="298"/>
                    <a:pt x="291" y="301"/>
                    <a:pt x="291" y="303"/>
                  </a:cubicBezTo>
                  <a:cubicBezTo>
                    <a:pt x="291" y="303"/>
                    <a:pt x="291" y="304"/>
                    <a:pt x="292" y="304"/>
                  </a:cubicBezTo>
                  <a:cubicBezTo>
                    <a:pt x="292" y="304"/>
                    <a:pt x="293" y="303"/>
                    <a:pt x="295" y="302"/>
                  </a:cubicBezTo>
                  <a:cubicBezTo>
                    <a:pt x="296" y="301"/>
                    <a:pt x="297" y="301"/>
                    <a:pt x="297" y="301"/>
                  </a:cubicBezTo>
                  <a:cubicBezTo>
                    <a:pt x="297" y="300"/>
                    <a:pt x="297" y="300"/>
                    <a:pt x="297" y="300"/>
                  </a:cubicBezTo>
                  <a:cubicBezTo>
                    <a:pt x="296" y="299"/>
                    <a:pt x="296" y="297"/>
                    <a:pt x="296" y="296"/>
                  </a:cubicBezTo>
                  <a:cubicBezTo>
                    <a:pt x="296" y="291"/>
                    <a:pt x="299" y="289"/>
                    <a:pt x="301" y="288"/>
                  </a:cubicBezTo>
                  <a:cubicBezTo>
                    <a:pt x="302" y="287"/>
                    <a:pt x="303" y="287"/>
                    <a:pt x="304" y="286"/>
                  </a:cubicBezTo>
                  <a:cubicBezTo>
                    <a:pt x="305" y="284"/>
                    <a:pt x="305" y="284"/>
                    <a:pt x="305" y="283"/>
                  </a:cubicBezTo>
                  <a:cubicBezTo>
                    <a:pt x="305" y="282"/>
                    <a:pt x="305" y="281"/>
                    <a:pt x="305" y="280"/>
                  </a:cubicBezTo>
                  <a:cubicBezTo>
                    <a:pt x="306" y="276"/>
                    <a:pt x="309" y="274"/>
                    <a:pt x="312" y="272"/>
                  </a:cubicBezTo>
                  <a:cubicBezTo>
                    <a:pt x="314" y="271"/>
                    <a:pt x="314" y="271"/>
                    <a:pt x="314" y="271"/>
                  </a:cubicBezTo>
                  <a:cubicBezTo>
                    <a:pt x="319" y="268"/>
                    <a:pt x="322" y="272"/>
                    <a:pt x="323" y="274"/>
                  </a:cubicBezTo>
                  <a:cubicBezTo>
                    <a:pt x="324" y="274"/>
                    <a:pt x="324" y="275"/>
                    <a:pt x="324" y="275"/>
                  </a:cubicBezTo>
                  <a:cubicBezTo>
                    <a:pt x="325" y="275"/>
                    <a:pt x="325" y="275"/>
                    <a:pt x="326" y="276"/>
                  </a:cubicBezTo>
                  <a:cubicBezTo>
                    <a:pt x="327" y="276"/>
                    <a:pt x="328" y="276"/>
                    <a:pt x="330" y="278"/>
                  </a:cubicBezTo>
                  <a:cubicBezTo>
                    <a:pt x="332" y="280"/>
                    <a:pt x="333" y="281"/>
                    <a:pt x="334" y="282"/>
                  </a:cubicBezTo>
                  <a:cubicBezTo>
                    <a:pt x="335" y="283"/>
                    <a:pt x="336" y="284"/>
                    <a:pt x="338" y="286"/>
                  </a:cubicBezTo>
                  <a:cubicBezTo>
                    <a:pt x="338" y="285"/>
                    <a:pt x="339" y="284"/>
                    <a:pt x="339" y="283"/>
                  </a:cubicBezTo>
                  <a:cubicBezTo>
                    <a:pt x="340" y="282"/>
                    <a:pt x="340" y="281"/>
                    <a:pt x="340" y="280"/>
                  </a:cubicBezTo>
                  <a:cubicBezTo>
                    <a:pt x="340" y="278"/>
                    <a:pt x="341" y="277"/>
                    <a:pt x="342" y="275"/>
                  </a:cubicBezTo>
                  <a:cubicBezTo>
                    <a:pt x="343" y="273"/>
                    <a:pt x="346" y="271"/>
                    <a:pt x="351" y="268"/>
                  </a:cubicBezTo>
                  <a:cubicBezTo>
                    <a:pt x="353" y="267"/>
                    <a:pt x="353" y="267"/>
                    <a:pt x="353" y="267"/>
                  </a:cubicBezTo>
                  <a:cubicBezTo>
                    <a:pt x="355" y="265"/>
                    <a:pt x="357" y="265"/>
                    <a:pt x="359" y="265"/>
                  </a:cubicBezTo>
                  <a:cubicBezTo>
                    <a:pt x="359" y="265"/>
                    <a:pt x="358" y="264"/>
                    <a:pt x="358" y="264"/>
                  </a:cubicBezTo>
                  <a:cubicBezTo>
                    <a:pt x="357" y="262"/>
                    <a:pt x="356" y="262"/>
                    <a:pt x="355" y="261"/>
                  </a:cubicBezTo>
                  <a:cubicBezTo>
                    <a:pt x="354" y="259"/>
                    <a:pt x="352" y="258"/>
                    <a:pt x="350" y="256"/>
                  </a:cubicBezTo>
                  <a:cubicBezTo>
                    <a:pt x="346" y="251"/>
                    <a:pt x="347" y="248"/>
                    <a:pt x="348" y="246"/>
                  </a:cubicBezTo>
                  <a:cubicBezTo>
                    <a:pt x="349" y="245"/>
                    <a:pt x="349" y="244"/>
                    <a:pt x="349" y="243"/>
                  </a:cubicBezTo>
                  <a:cubicBezTo>
                    <a:pt x="349" y="242"/>
                    <a:pt x="349" y="240"/>
                    <a:pt x="349" y="240"/>
                  </a:cubicBezTo>
                  <a:cubicBezTo>
                    <a:pt x="349" y="240"/>
                    <a:pt x="348" y="239"/>
                    <a:pt x="348" y="239"/>
                  </a:cubicBezTo>
                  <a:cubicBezTo>
                    <a:pt x="348" y="239"/>
                    <a:pt x="348" y="239"/>
                    <a:pt x="348" y="239"/>
                  </a:cubicBezTo>
                  <a:cubicBezTo>
                    <a:pt x="344" y="237"/>
                    <a:pt x="342" y="234"/>
                    <a:pt x="341" y="227"/>
                  </a:cubicBezTo>
                  <a:cubicBezTo>
                    <a:pt x="341" y="224"/>
                    <a:pt x="341" y="220"/>
                    <a:pt x="345" y="219"/>
                  </a:cubicBezTo>
                  <a:cubicBezTo>
                    <a:pt x="347" y="215"/>
                    <a:pt x="351" y="214"/>
                    <a:pt x="354" y="214"/>
                  </a:cubicBezTo>
                  <a:cubicBezTo>
                    <a:pt x="355" y="214"/>
                    <a:pt x="356" y="214"/>
                    <a:pt x="357" y="214"/>
                  </a:cubicBezTo>
                  <a:cubicBezTo>
                    <a:pt x="361" y="214"/>
                    <a:pt x="364" y="216"/>
                    <a:pt x="366" y="218"/>
                  </a:cubicBezTo>
                  <a:cubicBezTo>
                    <a:pt x="367" y="219"/>
                    <a:pt x="367" y="219"/>
                    <a:pt x="368" y="220"/>
                  </a:cubicBezTo>
                  <a:cubicBezTo>
                    <a:pt x="368" y="220"/>
                    <a:pt x="368" y="220"/>
                    <a:pt x="368" y="220"/>
                  </a:cubicBezTo>
                  <a:cubicBezTo>
                    <a:pt x="369" y="217"/>
                    <a:pt x="371" y="215"/>
                    <a:pt x="373" y="214"/>
                  </a:cubicBezTo>
                  <a:cubicBezTo>
                    <a:pt x="373" y="214"/>
                    <a:pt x="374" y="213"/>
                    <a:pt x="375" y="212"/>
                  </a:cubicBezTo>
                  <a:cubicBezTo>
                    <a:pt x="378" y="208"/>
                    <a:pt x="383" y="207"/>
                    <a:pt x="386" y="207"/>
                  </a:cubicBezTo>
                  <a:cubicBezTo>
                    <a:pt x="387" y="207"/>
                    <a:pt x="387" y="207"/>
                    <a:pt x="388" y="207"/>
                  </a:cubicBezTo>
                  <a:cubicBezTo>
                    <a:pt x="389" y="207"/>
                    <a:pt x="389" y="206"/>
                    <a:pt x="390" y="206"/>
                  </a:cubicBezTo>
                  <a:cubicBezTo>
                    <a:pt x="393" y="206"/>
                    <a:pt x="395" y="206"/>
                    <a:pt x="400" y="204"/>
                  </a:cubicBezTo>
                  <a:cubicBezTo>
                    <a:pt x="405" y="202"/>
                    <a:pt x="408" y="203"/>
                    <a:pt x="410" y="207"/>
                  </a:cubicBezTo>
                  <a:cubicBezTo>
                    <a:pt x="413" y="207"/>
                    <a:pt x="415" y="208"/>
                    <a:pt x="417" y="208"/>
                  </a:cubicBezTo>
                  <a:cubicBezTo>
                    <a:pt x="418" y="208"/>
                    <a:pt x="419" y="209"/>
                    <a:pt x="419" y="209"/>
                  </a:cubicBezTo>
                  <a:cubicBezTo>
                    <a:pt x="420" y="209"/>
                    <a:pt x="420" y="208"/>
                    <a:pt x="421" y="207"/>
                  </a:cubicBezTo>
                  <a:cubicBezTo>
                    <a:pt x="421" y="206"/>
                    <a:pt x="422" y="205"/>
                    <a:pt x="424" y="203"/>
                  </a:cubicBezTo>
                  <a:cubicBezTo>
                    <a:pt x="427" y="200"/>
                    <a:pt x="433" y="201"/>
                    <a:pt x="439" y="202"/>
                  </a:cubicBezTo>
                  <a:cubicBezTo>
                    <a:pt x="441" y="202"/>
                    <a:pt x="444" y="203"/>
                    <a:pt x="445" y="203"/>
                  </a:cubicBezTo>
                  <a:cubicBezTo>
                    <a:pt x="448" y="202"/>
                    <a:pt x="454" y="202"/>
                    <a:pt x="458" y="202"/>
                  </a:cubicBezTo>
                  <a:cubicBezTo>
                    <a:pt x="458" y="201"/>
                    <a:pt x="458" y="199"/>
                    <a:pt x="459" y="198"/>
                  </a:cubicBezTo>
                  <a:cubicBezTo>
                    <a:pt x="461" y="197"/>
                    <a:pt x="462" y="197"/>
                    <a:pt x="463" y="197"/>
                  </a:cubicBezTo>
                  <a:cubicBezTo>
                    <a:pt x="464" y="195"/>
                    <a:pt x="466" y="194"/>
                    <a:pt x="467" y="193"/>
                  </a:cubicBezTo>
                  <a:cubicBezTo>
                    <a:pt x="469" y="191"/>
                    <a:pt x="471" y="189"/>
                    <a:pt x="472" y="187"/>
                  </a:cubicBezTo>
                  <a:cubicBezTo>
                    <a:pt x="473" y="185"/>
                    <a:pt x="473" y="184"/>
                    <a:pt x="473" y="181"/>
                  </a:cubicBezTo>
                  <a:cubicBezTo>
                    <a:pt x="473" y="180"/>
                    <a:pt x="473" y="179"/>
                    <a:pt x="473" y="177"/>
                  </a:cubicBezTo>
                  <a:cubicBezTo>
                    <a:pt x="473" y="170"/>
                    <a:pt x="479" y="170"/>
                    <a:pt x="482" y="169"/>
                  </a:cubicBezTo>
                  <a:cubicBezTo>
                    <a:pt x="484" y="169"/>
                    <a:pt x="485" y="169"/>
                    <a:pt x="487" y="169"/>
                  </a:cubicBezTo>
                  <a:cubicBezTo>
                    <a:pt x="486" y="168"/>
                    <a:pt x="486" y="167"/>
                    <a:pt x="486" y="165"/>
                  </a:cubicBezTo>
                  <a:cubicBezTo>
                    <a:pt x="485" y="161"/>
                    <a:pt x="490" y="159"/>
                    <a:pt x="493" y="157"/>
                  </a:cubicBezTo>
                  <a:cubicBezTo>
                    <a:pt x="495" y="156"/>
                    <a:pt x="497" y="155"/>
                    <a:pt x="499" y="154"/>
                  </a:cubicBezTo>
                  <a:cubicBezTo>
                    <a:pt x="501" y="151"/>
                    <a:pt x="503" y="150"/>
                    <a:pt x="505" y="150"/>
                  </a:cubicBezTo>
                  <a:cubicBezTo>
                    <a:pt x="502" y="148"/>
                    <a:pt x="502" y="145"/>
                    <a:pt x="503" y="143"/>
                  </a:cubicBezTo>
                  <a:cubicBezTo>
                    <a:pt x="503" y="142"/>
                    <a:pt x="502" y="142"/>
                    <a:pt x="502" y="142"/>
                  </a:cubicBezTo>
                  <a:cubicBezTo>
                    <a:pt x="501" y="142"/>
                    <a:pt x="499" y="141"/>
                    <a:pt x="497" y="138"/>
                  </a:cubicBezTo>
                  <a:cubicBezTo>
                    <a:pt x="496" y="137"/>
                    <a:pt x="495" y="135"/>
                    <a:pt x="496" y="132"/>
                  </a:cubicBezTo>
                  <a:cubicBezTo>
                    <a:pt x="497" y="130"/>
                    <a:pt x="499" y="129"/>
                    <a:pt x="502" y="127"/>
                  </a:cubicBezTo>
                  <a:cubicBezTo>
                    <a:pt x="503" y="127"/>
                    <a:pt x="504" y="126"/>
                    <a:pt x="505" y="126"/>
                  </a:cubicBezTo>
                  <a:cubicBezTo>
                    <a:pt x="510" y="123"/>
                    <a:pt x="514" y="124"/>
                    <a:pt x="517" y="125"/>
                  </a:cubicBezTo>
                  <a:cubicBezTo>
                    <a:pt x="517" y="125"/>
                    <a:pt x="518" y="126"/>
                    <a:pt x="519" y="126"/>
                  </a:cubicBezTo>
                  <a:cubicBezTo>
                    <a:pt x="521" y="126"/>
                    <a:pt x="522" y="126"/>
                    <a:pt x="523" y="127"/>
                  </a:cubicBezTo>
                  <a:cubicBezTo>
                    <a:pt x="523" y="127"/>
                    <a:pt x="524" y="127"/>
                    <a:pt x="524" y="128"/>
                  </a:cubicBezTo>
                  <a:cubicBezTo>
                    <a:pt x="530" y="130"/>
                    <a:pt x="533" y="133"/>
                    <a:pt x="535" y="136"/>
                  </a:cubicBezTo>
                  <a:cubicBezTo>
                    <a:pt x="536" y="136"/>
                    <a:pt x="541" y="136"/>
                    <a:pt x="543" y="136"/>
                  </a:cubicBezTo>
                  <a:cubicBezTo>
                    <a:pt x="544" y="136"/>
                    <a:pt x="545" y="136"/>
                    <a:pt x="546" y="136"/>
                  </a:cubicBezTo>
                  <a:cubicBezTo>
                    <a:pt x="547" y="137"/>
                    <a:pt x="547" y="137"/>
                    <a:pt x="547" y="137"/>
                  </a:cubicBezTo>
                  <a:cubicBezTo>
                    <a:pt x="549" y="137"/>
                    <a:pt x="551" y="137"/>
                    <a:pt x="551" y="137"/>
                  </a:cubicBezTo>
                  <a:cubicBezTo>
                    <a:pt x="551" y="137"/>
                    <a:pt x="551" y="136"/>
                    <a:pt x="551" y="136"/>
                  </a:cubicBezTo>
                  <a:cubicBezTo>
                    <a:pt x="551" y="136"/>
                    <a:pt x="551" y="136"/>
                    <a:pt x="551" y="136"/>
                  </a:cubicBezTo>
                  <a:cubicBezTo>
                    <a:pt x="552" y="132"/>
                    <a:pt x="553" y="132"/>
                    <a:pt x="553" y="126"/>
                  </a:cubicBezTo>
                  <a:cubicBezTo>
                    <a:pt x="553" y="123"/>
                    <a:pt x="553" y="123"/>
                    <a:pt x="552" y="122"/>
                  </a:cubicBezTo>
                  <a:cubicBezTo>
                    <a:pt x="551" y="121"/>
                    <a:pt x="551" y="120"/>
                    <a:pt x="550" y="118"/>
                  </a:cubicBezTo>
                  <a:cubicBezTo>
                    <a:pt x="547" y="113"/>
                    <a:pt x="547" y="110"/>
                    <a:pt x="548" y="108"/>
                  </a:cubicBezTo>
                  <a:cubicBezTo>
                    <a:pt x="548" y="108"/>
                    <a:pt x="548" y="108"/>
                    <a:pt x="548" y="108"/>
                  </a:cubicBezTo>
                  <a:cubicBezTo>
                    <a:pt x="548" y="107"/>
                    <a:pt x="548" y="107"/>
                    <a:pt x="548" y="106"/>
                  </a:cubicBezTo>
                  <a:cubicBezTo>
                    <a:pt x="548" y="104"/>
                    <a:pt x="547" y="101"/>
                    <a:pt x="548" y="97"/>
                  </a:cubicBezTo>
                  <a:cubicBezTo>
                    <a:pt x="548" y="94"/>
                    <a:pt x="548" y="92"/>
                    <a:pt x="550" y="90"/>
                  </a:cubicBezTo>
                  <a:cubicBezTo>
                    <a:pt x="552" y="89"/>
                    <a:pt x="553" y="89"/>
                    <a:pt x="554" y="89"/>
                  </a:cubicBezTo>
                  <a:cubicBezTo>
                    <a:pt x="555" y="89"/>
                    <a:pt x="555" y="89"/>
                    <a:pt x="556" y="89"/>
                  </a:cubicBezTo>
                  <a:cubicBezTo>
                    <a:pt x="559" y="89"/>
                    <a:pt x="561" y="87"/>
                    <a:pt x="567" y="85"/>
                  </a:cubicBezTo>
                  <a:cubicBezTo>
                    <a:pt x="568" y="84"/>
                    <a:pt x="568" y="84"/>
                    <a:pt x="568" y="84"/>
                  </a:cubicBezTo>
                  <a:cubicBezTo>
                    <a:pt x="573" y="81"/>
                    <a:pt x="576" y="82"/>
                    <a:pt x="579" y="83"/>
                  </a:cubicBezTo>
                  <a:cubicBezTo>
                    <a:pt x="580" y="84"/>
                    <a:pt x="581" y="84"/>
                    <a:pt x="581" y="84"/>
                  </a:cubicBezTo>
                  <a:cubicBezTo>
                    <a:pt x="585" y="84"/>
                    <a:pt x="589" y="86"/>
                    <a:pt x="592" y="88"/>
                  </a:cubicBezTo>
                  <a:cubicBezTo>
                    <a:pt x="593" y="89"/>
                    <a:pt x="594" y="90"/>
                    <a:pt x="595" y="91"/>
                  </a:cubicBezTo>
                  <a:cubicBezTo>
                    <a:pt x="595" y="91"/>
                    <a:pt x="595" y="91"/>
                    <a:pt x="595" y="91"/>
                  </a:cubicBezTo>
                  <a:cubicBezTo>
                    <a:pt x="595" y="91"/>
                    <a:pt x="596" y="90"/>
                    <a:pt x="596" y="90"/>
                  </a:cubicBezTo>
                  <a:cubicBezTo>
                    <a:pt x="596" y="90"/>
                    <a:pt x="596" y="89"/>
                    <a:pt x="596" y="89"/>
                  </a:cubicBezTo>
                  <a:cubicBezTo>
                    <a:pt x="597" y="87"/>
                    <a:pt x="597" y="87"/>
                    <a:pt x="596" y="85"/>
                  </a:cubicBezTo>
                  <a:cubicBezTo>
                    <a:pt x="595" y="84"/>
                    <a:pt x="594" y="83"/>
                    <a:pt x="593" y="82"/>
                  </a:cubicBezTo>
                  <a:cubicBezTo>
                    <a:pt x="591" y="80"/>
                    <a:pt x="588" y="78"/>
                    <a:pt x="587" y="74"/>
                  </a:cubicBezTo>
                  <a:cubicBezTo>
                    <a:pt x="586" y="70"/>
                    <a:pt x="587" y="66"/>
                    <a:pt x="588" y="64"/>
                  </a:cubicBezTo>
                  <a:cubicBezTo>
                    <a:pt x="588" y="64"/>
                    <a:pt x="588" y="63"/>
                    <a:pt x="588" y="63"/>
                  </a:cubicBezTo>
                  <a:cubicBezTo>
                    <a:pt x="588" y="62"/>
                    <a:pt x="588" y="61"/>
                    <a:pt x="589" y="61"/>
                  </a:cubicBezTo>
                  <a:cubicBezTo>
                    <a:pt x="589" y="60"/>
                    <a:pt x="590" y="58"/>
                    <a:pt x="591" y="55"/>
                  </a:cubicBezTo>
                  <a:cubicBezTo>
                    <a:pt x="591" y="55"/>
                    <a:pt x="591" y="55"/>
                    <a:pt x="591" y="55"/>
                  </a:cubicBezTo>
                  <a:cubicBezTo>
                    <a:pt x="591" y="55"/>
                    <a:pt x="590" y="54"/>
                    <a:pt x="590" y="54"/>
                  </a:cubicBezTo>
                  <a:cubicBezTo>
                    <a:pt x="588" y="53"/>
                    <a:pt x="586" y="52"/>
                    <a:pt x="584" y="50"/>
                  </a:cubicBezTo>
                  <a:cubicBezTo>
                    <a:pt x="584" y="50"/>
                    <a:pt x="584" y="50"/>
                    <a:pt x="584" y="50"/>
                  </a:cubicBezTo>
                  <a:cubicBezTo>
                    <a:pt x="580" y="45"/>
                    <a:pt x="580" y="44"/>
                    <a:pt x="578" y="37"/>
                  </a:cubicBezTo>
                  <a:cubicBezTo>
                    <a:pt x="576" y="31"/>
                    <a:pt x="576" y="29"/>
                    <a:pt x="577" y="24"/>
                  </a:cubicBezTo>
                  <a:cubicBezTo>
                    <a:pt x="577" y="23"/>
                    <a:pt x="578" y="22"/>
                    <a:pt x="578" y="21"/>
                  </a:cubicBezTo>
                  <a:cubicBezTo>
                    <a:pt x="578" y="20"/>
                    <a:pt x="578" y="19"/>
                    <a:pt x="578" y="19"/>
                  </a:cubicBezTo>
                  <a:cubicBezTo>
                    <a:pt x="577" y="18"/>
                    <a:pt x="576" y="17"/>
                    <a:pt x="575" y="16"/>
                  </a:cubicBezTo>
                  <a:cubicBezTo>
                    <a:pt x="575" y="16"/>
                    <a:pt x="575" y="16"/>
                    <a:pt x="574" y="16"/>
                  </a:cubicBezTo>
                  <a:cubicBezTo>
                    <a:pt x="573" y="16"/>
                    <a:pt x="572" y="16"/>
                    <a:pt x="570" y="15"/>
                  </a:cubicBezTo>
                  <a:cubicBezTo>
                    <a:pt x="570" y="15"/>
                    <a:pt x="569" y="15"/>
                    <a:pt x="568" y="15"/>
                  </a:cubicBezTo>
                  <a:cubicBezTo>
                    <a:pt x="565" y="15"/>
                    <a:pt x="563" y="15"/>
                    <a:pt x="557" y="12"/>
                  </a:cubicBezTo>
                  <a:cubicBezTo>
                    <a:pt x="556" y="11"/>
                    <a:pt x="554" y="11"/>
                    <a:pt x="553" y="10"/>
                  </a:cubicBezTo>
                  <a:cubicBezTo>
                    <a:pt x="550" y="9"/>
                    <a:pt x="546" y="8"/>
                    <a:pt x="542" y="5"/>
                  </a:cubicBezTo>
                  <a:cubicBezTo>
                    <a:pt x="539" y="5"/>
                    <a:pt x="535" y="6"/>
                    <a:pt x="534" y="6"/>
                  </a:cubicBezTo>
                  <a:cubicBezTo>
                    <a:pt x="531" y="6"/>
                    <a:pt x="528" y="2"/>
                    <a:pt x="525" y="1"/>
                  </a:cubicBezTo>
                  <a:cubicBezTo>
                    <a:pt x="522" y="0"/>
                    <a:pt x="516" y="1"/>
                    <a:pt x="513" y="0"/>
                  </a:cubicBezTo>
                  <a:cubicBezTo>
                    <a:pt x="510" y="0"/>
                    <a:pt x="507" y="5"/>
                    <a:pt x="503" y="4"/>
                  </a:cubicBezTo>
                  <a:cubicBezTo>
                    <a:pt x="500" y="4"/>
                    <a:pt x="495" y="7"/>
                    <a:pt x="491" y="8"/>
                  </a:cubicBezTo>
                  <a:cubicBezTo>
                    <a:pt x="487" y="9"/>
                    <a:pt x="482" y="28"/>
                    <a:pt x="478" y="31"/>
                  </a:cubicBezTo>
                  <a:cubicBezTo>
                    <a:pt x="474" y="33"/>
                    <a:pt x="472" y="32"/>
                    <a:pt x="468" y="33"/>
                  </a:cubicBezTo>
                  <a:cubicBezTo>
                    <a:pt x="464" y="34"/>
                    <a:pt x="464" y="40"/>
                    <a:pt x="460" y="43"/>
                  </a:cubicBezTo>
                  <a:cubicBezTo>
                    <a:pt x="455" y="46"/>
                    <a:pt x="443" y="53"/>
                    <a:pt x="437" y="54"/>
                  </a:cubicBezTo>
                  <a:cubicBezTo>
                    <a:pt x="431" y="55"/>
                    <a:pt x="416" y="54"/>
                    <a:pt x="413" y="54"/>
                  </a:cubicBezTo>
                  <a:cubicBezTo>
                    <a:pt x="410" y="54"/>
                    <a:pt x="409" y="53"/>
                    <a:pt x="407" y="51"/>
                  </a:cubicBezTo>
                  <a:cubicBezTo>
                    <a:pt x="404" y="49"/>
                    <a:pt x="401" y="48"/>
                    <a:pt x="397" y="47"/>
                  </a:cubicBezTo>
                  <a:cubicBezTo>
                    <a:pt x="393" y="46"/>
                    <a:pt x="390" y="49"/>
                    <a:pt x="388" y="49"/>
                  </a:cubicBezTo>
                  <a:cubicBezTo>
                    <a:pt x="386" y="49"/>
                    <a:pt x="378" y="49"/>
                    <a:pt x="375" y="50"/>
                  </a:cubicBezTo>
                  <a:cubicBezTo>
                    <a:pt x="373" y="51"/>
                    <a:pt x="370" y="55"/>
                    <a:pt x="366" y="55"/>
                  </a:cubicBezTo>
                  <a:cubicBezTo>
                    <a:pt x="362" y="55"/>
                    <a:pt x="359" y="55"/>
                    <a:pt x="356" y="56"/>
                  </a:cubicBezTo>
                  <a:cubicBezTo>
                    <a:pt x="354" y="57"/>
                    <a:pt x="353" y="61"/>
                    <a:pt x="348" y="59"/>
                  </a:cubicBezTo>
                  <a:cubicBezTo>
                    <a:pt x="343" y="56"/>
                    <a:pt x="335" y="46"/>
                    <a:pt x="330" y="46"/>
                  </a:cubicBezTo>
                  <a:cubicBezTo>
                    <a:pt x="326" y="46"/>
                    <a:pt x="323" y="53"/>
                    <a:pt x="321" y="55"/>
                  </a:cubicBezTo>
                  <a:cubicBezTo>
                    <a:pt x="320" y="56"/>
                    <a:pt x="313" y="54"/>
                    <a:pt x="309" y="56"/>
                  </a:cubicBezTo>
                  <a:cubicBezTo>
                    <a:pt x="305" y="58"/>
                    <a:pt x="305" y="59"/>
                    <a:pt x="303" y="59"/>
                  </a:cubicBezTo>
                  <a:cubicBezTo>
                    <a:pt x="302" y="59"/>
                    <a:pt x="289" y="58"/>
                    <a:pt x="288" y="60"/>
                  </a:cubicBezTo>
                  <a:cubicBezTo>
                    <a:pt x="287" y="62"/>
                    <a:pt x="282" y="64"/>
                    <a:pt x="280" y="64"/>
                  </a:cubicBezTo>
                  <a:cubicBezTo>
                    <a:pt x="278" y="64"/>
                    <a:pt x="274" y="67"/>
                    <a:pt x="272" y="69"/>
                  </a:cubicBezTo>
                  <a:cubicBezTo>
                    <a:pt x="270" y="71"/>
                    <a:pt x="267" y="67"/>
                    <a:pt x="265" y="66"/>
                  </a:cubicBezTo>
                  <a:cubicBezTo>
                    <a:pt x="262" y="65"/>
                    <a:pt x="257" y="71"/>
                    <a:pt x="255" y="71"/>
                  </a:cubicBezTo>
                  <a:cubicBezTo>
                    <a:pt x="253" y="71"/>
                    <a:pt x="246" y="71"/>
                    <a:pt x="244" y="72"/>
                  </a:cubicBezTo>
                  <a:cubicBezTo>
                    <a:pt x="242" y="73"/>
                    <a:pt x="238" y="75"/>
                    <a:pt x="235" y="75"/>
                  </a:cubicBezTo>
                  <a:cubicBezTo>
                    <a:pt x="232" y="75"/>
                    <a:pt x="226" y="71"/>
                    <a:pt x="223" y="69"/>
                  </a:cubicBezTo>
                  <a:cubicBezTo>
                    <a:pt x="220" y="67"/>
                    <a:pt x="203" y="68"/>
                    <a:pt x="199" y="68"/>
                  </a:cubicBezTo>
                  <a:cubicBezTo>
                    <a:pt x="195" y="67"/>
                    <a:pt x="196" y="65"/>
                    <a:pt x="194" y="64"/>
                  </a:cubicBezTo>
                  <a:cubicBezTo>
                    <a:pt x="191" y="62"/>
                    <a:pt x="191" y="69"/>
                    <a:pt x="188" y="68"/>
                  </a:cubicBezTo>
                  <a:cubicBezTo>
                    <a:pt x="185" y="68"/>
                    <a:pt x="171" y="68"/>
                    <a:pt x="171" y="68"/>
                  </a:cubicBezTo>
                  <a:cubicBezTo>
                    <a:pt x="168" y="65"/>
                    <a:pt x="168" y="65"/>
                    <a:pt x="168" y="65"/>
                  </a:cubicBezTo>
                  <a:cubicBezTo>
                    <a:pt x="163" y="64"/>
                    <a:pt x="163" y="64"/>
                    <a:pt x="163" y="64"/>
                  </a:cubicBezTo>
                  <a:cubicBezTo>
                    <a:pt x="163" y="64"/>
                    <a:pt x="161" y="62"/>
                    <a:pt x="157" y="59"/>
                  </a:cubicBezTo>
                  <a:cubicBezTo>
                    <a:pt x="152" y="55"/>
                    <a:pt x="141" y="60"/>
                    <a:pt x="139" y="59"/>
                  </a:cubicBezTo>
                  <a:cubicBezTo>
                    <a:pt x="137" y="59"/>
                    <a:pt x="134" y="55"/>
                    <a:pt x="132" y="54"/>
                  </a:cubicBezTo>
                  <a:cubicBezTo>
                    <a:pt x="130" y="53"/>
                    <a:pt x="128" y="55"/>
                    <a:pt x="125" y="55"/>
                  </a:cubicBezTo>
                  <a:cubicBezTo>
                    <a:pt x="123" y="55"/>
                    <a:pt x="120" y="52"/>
                    <a:pt x="120" y="52"/>
                  </a:cubicBezTo>
                  <a:cubicBezTo>
                    <a:pt x="120" y="52"/>
                    <a:pt x="96" y="52"/>
                    <a:pt x="91" y="52"/>
                  </a:cubicBezTo>
                  <a:cubicBezTo>
                    <a:pt x="85" y="53"/>
                    <a:pt x="84" y="59"/>
                    <a:pt x="84" y="59"/>
                  </a:cubicBezTo>
                  <a:cubicBezTo>
                    <a:pt x="78" y="60"/>
                    <a:pt x="78" y="60"/>
                    <a:pt x="78" y="60"/>
                  </a:cubicBezTo>
                  <a:cubicBezTo>
                    <a:pt x="78" y="60"/>
                    <a:pt x="70" y="59"/>
                    <a:pt x="67" y="58"/>
                  </a:cubicBezTo>
                  <a:cubicBezTo>
                    <a:pt x="64" y="56"/>
                    <a:pt x="58" y="51"/>
                    <a:pt x="54" y="51"/>
                  </a:cubicBezTo>
                  <a:cubicBezTo>
                    <a:pt x="51" y="51"/>
                    <a:pt x="44" y="61"/>
                    <a:pt x="41" y="62"/>
                  </a:cubicBezTo>
                  <a:cubicBezTo>
                    <a:pt x="39" y="62"/>
                    <a:pt x="23" y="62"/>
                    <a:pt x="21" y="62"/>
                  </a:cubicBezTo>
                  <a:cubicBezTo>
                    <a:pt x="20" y="62"/>
                    <a:pt x="18" y="64"/>
                    <a:pt x="17" y="65"/>
                  </a:cubicBezTo>
                  <a:cubicBezTo>
                    <a:pt x="17" y="68"/>
                    <a:pt x="17" y="69"/>
                    <a:pt x="17" y="69"/>
                  </a:cubicBezTo>
                  <a:cubicBezTo>
                    <a:pt x="17" y="70"/>
                    <a:pt x="17" y="77"/>
                    <a:pt x="17" y="8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5" name="Freeform 18"/>
            <p:cNvSpPr>
              <a:spLocks/>
            </p:cNvSpPr>
            <p:nvPr/>
          </p:nvSpPr>
          <p:spPr bwMode="auto">
            <a:xfrm>
              <a:off x="2255" y="1543"/>
              <a:ext cx="758" cy="543"/>
            </a:xfrm>
            <a:custGeom>
              <a:avLst/>
              <a:gdLst>
                <a:gd name="T0" fmla="*/ 17 w 647"/>
                <a:gd name="T1" fmla="*/ 179 h 464"/>
                <a:gd name="T2" fmla="*/ 36 w 647"/>
                <a:gd name="T3" fmla="*/ 182 h 464"/>
                <a:gd name="T4" fmla="*/ 50 w 647"/>
                <a:gd name="T5" fmla="*/ 201 h 464"/>
                <a:gd name="T6" fmla="*/ 42 w 647"/>
                <a:gd name="T7" fmla="*/ 222 h 464"/>
                <a:gd name="T8" fmla="*/ 11 w 647"/>
                <a:gd name="T9" fmla="*/ 248 h 464"/>
                <a:gd name="T10" fmla="*/ 26 w 647"/>
                <a:gd name="T11" fmla="*/ 269 h 464"/>
                <a:gd name="T12" fmla="*/ 44 w 647"/>
                <a:gd name="T13" fmla="*/ 285 h 464"/>
                <a:gd name="T14" fmla="*/ 63 w 647"/>
                <a:gd name="T15" fmla="*/ 301 h 464"/>
                <a:gd name="T16" fmla="*/ 86 w 647"/>
                <a:gd name="T17" fmla="*/ 332 h 464"/>
                <a:gd name="T18" fmla="*/ 100 w 647"/>
                <a:gd name="T19" fmla="*/ 333 h 464"/>
                <a:gd name="T20" fmla="*/ 148 w 647"/>
                <a:gd name="T21" fmla="*/ 330 h 464"/>
                <a:gd name="T22" fmla="*/ 177 w 647"/>
                <a:gd name="T23" fmla="*/ 349 h 464"/>
                <a:gd name="T24" fmla="*/ 212 w 647"/>
                <a:gd name="T25" fmla="*/ 345 h 464"/>
                <a:gd name="T26" fmla="*/ 241 w 647"/>
                <a:gd name="T27" fmla="*/ 354 h 464"/>
                <a:gd name="T28" fmla="*/ 252 w 647"/>
                <a:gd name="T29" fmla="*/ 355 h 464"/>
                <a:gd name="T30" fmla="*/ 292 w 647"/>
                <a:gd name="T31" fmla="*/ 367 h 464"/>
                <a:gd name="T32" fmla="*/ 283 w 647"/>
                <a:gd name="T33" fmla="*/ 382 h 464"/>
                <a:gd name="T34" fmla="*/ 286 w 647"/>
                <a:gd name="T35" fmla="*/ 399 h 464"/>
                <a:gd name="T36" fmla="*/ 290 w 647"/>
                <a:gd name="T37" fmla="*/ 416 h 464"/>
                <a:gd name="T38" fmla="*/ 299 w 647"/>
                <a:gd name="T39" fmla="*/ 443 h 464"/>
                <a:gd name="T40" fmla="*/ 313 w 647"/>
                <a:gd name="T41" fmla="*/ 462 h 464"/>
                <a:gd name="T42" fmla="*/ 319 w 647"/>
                <a:gd name="T43" fmla="*/ 438 h 464"/>
                <a:gd name="T44" fmla="*/ 346 w 647"/>
                <a:gd name="T45" fmla="*/ 419 h 464"/>
                <a:gd name="T46" fmla="*/ 387 w 647"/>
                <a:gd name="T47" fmla="*/ 404 h 464"/>
                <a:gd name="T48" fmla="*/ 398 w 647"/>
                <a:gd name="T49" fmla="*/ 397 h 464"/>
                <a:gd name="T50" fmla="*/ 413 w 647"/>
                <a:gd name="T51" fmla="*/ 364 h 464"/>
                <a:gd name="T52" fmla="*/ 438 w 647"/>
                <a:gd name="T53" fmla="*/ 358 h 464"/>
                <a:gd name="T54" fmla="*/ 442 w 647"/>
                <a:gd name="T55" fmla="*/ 342 h 464"/>
                <a:gd name="T56" fmla="*/ 465 w 647"/>
                <a:gd name="T57" fmla="*/ 314 h 464"/>
                <a:gd name="T58" fmla="*/ 484 w 647"/>
                <a:gd name="T59" fmla="*/ 287 h 464"/>
                <a:gd name="T60" fmla="*/ 507 w 647"/>
                <a:gd name="T61" fmla="*/ 306 h 464"/>
                <a:gd name="T62" fmla="*/ 504 w 647"/>
                <a:gd name="T63" fmla="*/ 289 h 464"/>
                <a:gd name="T64" fmla="*/ 490 w 647"/>
                <a:gd name="T65" fmla="*/ 268 h 464"/>
                <a:gd name="T66" fmla="*/ 542 w 647"/>
                <a:gd name="T67" fmla="*/ 268 h 464"/>
                <a:gd name="T68" fmla="*/ 561 w 647"/>
                <a:gd name="T69" fmla="*/ 260 h 464"/>
                <a:gd name="T70" fmla="*/ 579 w 647"/>
                <a:gd name="T71" fmla="*/ 245 h 464"/>
                <a:gd name="T72" fmla="*/ 585 w 647"/>
                <a:gd name="T73" fmla="*/ 223 h 464"/>
                <a:gd name="T74" fmla="*/ 592 w 647"/>
                <a:gd name="T75" fmla="*/ 203 h 464"/>
                <a:gd name="T76" fmla="*/ 605 w 647"/>
                <a:gd name="T77" fmla="*/ 161 h 464"/>
                <a:gd name="T78" fmla="*/ 588 w 647"/>
                <a:gd name="T79" fmla="*/ 124 h 464"/>
                <a:gd name="T80" fmla="*/ 617 w 647"/>
                <a:gd name="T81" fmla="*/ 113 h 464"/>
                <a:gd name="T82" fmla="*/ 642 w 647"/>
                <a:gd name="T83" fmla="*/ 92 h 464"/>
                <a:gd name="T84" fmla="*/ 626 w 647"/>
                <a:gd name="T85" fmla="*/ 63 h 464"/>
                <a:gd name="T86" fmla="*/ 587 w 647"/>
                <a:gd name="T87" fmla="*/ 69 h 464"/>
                <a:gd name="T88" fmla="*/ 546 w 647"/>
                <a:gd name="T89" fmla="*/ 94 h 464"/>
                <a:gd name="T90" fmla="*/ 523 w 647"/>
                <a:gd name="T91" fmla="*/ 61 h 464"/>
                <a:gd name="T92" fmla="*/ 482 w 647"/>
                <a:gd name="T93" fmla="*/ 72 h 464"/>
                <a:gd name="T94" fmla="*/ 470 w 647"/>
                <a:gd name="T95" fmla="*/ 36 h 464"/>
                <a:gd name="T96" fmla="*/ 434 w 647"/>
                <a:gd name="T97" fmla="*/ 39 h 464"/>
                <a:gd name="T98" fmla="*/ 408 w 647"/>
                <a:gd name="T99" fmla="*/ 6 h 464"/>
                <a:gd name="T100" fmla="*/ 373 w 647"/>
                <a:gd name="T101" fmla="*/ 16 h 464"/>
                <a:gd name="T102" fmla="*/ 335 w 647"/>
                <a:gd name="T103" fmla="*/ 51 h 464"/>
                <a:gd name="T104" fmla="*/ 314 w 647"/>
                <a:gd name="T105" fmla="*/ 118 h 464"/>
                <a:gd name="T106" fmla="*/ 285 w 647"/>
                <a:gd name="T107" fmla="*/ 124 h 464"/>
                <a:gd name="T108" fmla="*/ 237 w 647"/>
                <a:gd name="T109" fmla="*/ 132 h 464"/>
                <a:gd name="T110" fmla="*/ 197 w 647"/>
                <a:gd name="T111" fmla="*/ 147 h 464"/>
                <a:gd name="T112" fmla="*/ 134 w 647"/>
                <a:gd name="T113" fmla="*/ 154 h 464"/>
                <a:gd name="T114" fmla="*/ 75 w 647"/>
                <a:gd name="T115" fmla="*/ 158 h 464"/>
                <a:gd name="T116" fmla="*/ 31 w 647"/>
                <a:gd name="T117" fmla="*/ 1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7" h="464">
                  <a:moveTo>
                    <a:pt x="9" y="166"/>
                  </a:moveTo>
                  <a:cubicBezTo>
                    <a:pt x="10" y="167"/>
                    <a:pt x="11" y="168"/>
                    <a:pt x="11" y="169"/>
                  </a:cubicBezTo>
                  <a:cubicBezTo>
                    <a:pt x="14" y="171"/>
                    <a:pt x="15" y="173"/>
                    <a:pt x="16" y="176"/>
                  </a:cubicBezTo>
                  <a:cubicBezTo>
                    <a:pt x="16" y="178"/>
                    <a:pt x="16" y="179"/>
                    <a:pt x="16" y="179"/>
                  </a:cubicBezTo>
                  <a:cubicBezTo>
                    <a:pt x="16" y="179"/>
                    <a:pt x="16" y="179"/>
                    <a:pt x="16" y="179"/>
                  </a:cubicBezTo>
                  <a:cubicBezTo>
                    <a:pt x="17" y="179"/>
                    <a:pt x="17" y="179"/>
                    <a:pt x="17" y="179"/>
                  </a:cubicBezTo>
                  <a:cubicBezTo>
                    <a:pt x="21" y="177"/>
                    <a:pt x="23" y="179"/>
                    <a:pt x="25" y="181"/>
                  </a:cubicBezTo>
                  <a:cubicBezTo>
                    <a:pt x="25" y="182"/>
                    <a:pt x="26" y="182"/>
                    <a:pt x="26" y="183"/>
                  </a:cubicBezTo>
                  <a:cubicBezTo>
                    <a:pt x="26" y="183"/>
                    <a:pt x="27" y="184"/>
                    <a:pt x="27" y="184"/>
                  </a:cubicBezTo>
                  <a:cubicBezTo>
                    <a:pt x="27" y="184"/>
                    <a:pt x="27" y="184"/>
                    <a:pt x="27" y="184"/>
                  </a:cubicBezTo>
                  <a:cubicBezTo>
                    <a:pt x="28" y="184"/>
                    <a:pt x="28" y="183"/>
                    <a:pt x="29" y="183"/>
                  </a:cubicBezTo>
                  <a:cubicBezTo>
                    <a:pt x="31" y="181"/>
                    <a:pt x="33" y="181"/>
                    <a:pt x="36" y="182"/>
                  </a:cubicBezTo>
                  <a:cubicBezTo>
                    <a:pt x="37" y="182"/>
                    <a:pt x="38" y="182"/>
                    <a:pt x="39" y="182"/>
                  </a:cubicBezTo>
                  <a:cubicBezTo>
                    <a:pt x="41" y="182"/>
                    <a:pt x="45" y="183"/>
                    <a:pt x="46" y="188"/>
                  </a:cubicBezTo>
                  <a:cubicBezTo>
                    <a:pt x="47" y="189"/>
                    <a:pt x="46" y="190"/>
                    <a:pt x="46" y="191"/>
                  </a:cubicBezTo>
                  <a:cubicBezTo>
                    <a:pt x="46" y="191"/>
                    <a:pt x="46" y="192"/>
                    <a:pt x="46" y="192"/>
                  </a:cubicBezTo>
                  <a:cubicBezTo>
                    <a:pt x="47" y="193"/>
                    <a:pt x="47" y="193"/>
                    <a:pt x="48" y="194"/>
                  </a:cubicBezTo>
                  <a:cubicBezTo>
                    <a:pt x="49" y="195"/>
                    <a:pt x="50" y="197"/>
                    <a:pt x="50" y="201"/>
                  </a:cubicBezTo>
                  <a:cubicBezTo>
                    <a:pt x="49" y="203"/>
                    <a:pt x="49" y="204"/>
                    <a:pt x="49" y="205"/>
                  </a:cubicBezTo>
                  <a:cubicBezTo>
                    <a:pt x="48" y="207"/>
                    <a:pt x="48" y="208"/>
                    <a:pt x="48" y="210"/>
                  </a:cubicBezTo>
                  <a:cubicBezTo>
                    <a:pt x="48" y="210"/>
                    <a:pt x="48" y="211"/>
                    <a:pt x="48" y="212"/>
                  </a:cubicBezTo>
                  <a:cubicBezTo>
                    <a:pt x="48" y="214"/>
                    <a:pt x="49" y="217"/>
                    <a:pt x="46" y="220"/>
                  </a:cubicBezTo>
                  <a:cubicBezTo>
                    <a:pt x="45" y="221"/>
                    <a:pt x="43" y="222"/>
                    <a:pt x="42" y="222"/>
                  </a:cubicBezTo>
                  <a:cubicBezTo>
                    <a:pt x="42" y="222"/>
                    <a:pt x="42" y="222"/>
                    <a:pt x="42" y="222"/>
                  </a:cubicBezTo>
                  <a:cubicBezTo>
                    <a:pt x="43" y="224"/>
                    <a:pt x="43" y="225"/>
                    <a:pt x="42" y="227"/>
                  </a:cubicBezTo>
                  <a:cubicBezTo>
                    <a:pt x="40" y="232"/>
                    <a:pt x="36" y="234"/>
                    <a:pt x="31" y="235"/>
                  </a:cubicBezTo>
                  <a:cubicBezTo>
                    <a:pt x="28" y="235"/>
                    <a:pt x="25" y="237"/>
                    <a:pt x="22" y="240"/>
                  </a:cubicBezTo>
                  <a:cubicBezTo>
                    <a:pt x="20" y="241"/>
                    <a:pt x="18" y="242"/>
                    <a:pt x="16" y="242"/>
                  </a:cubicBezTo>
                  <a:cubicBezTo>
                    <a:pt x="14" y="243"/>
                    <a:pt x="14" y="243"/>
                    <a:pt x="14" y="244"/>
                  </a:cubicBezTo>
                  <a:cubicBezTo>
                    <a:pt x="13" y="246"/>
                    <a:pt x="12" y="247"/>
                    <a:pt x="11" y="248"/>
                  </a:cubicBezTo>
                  <a:cubicBezTo>
                    <a:pt x="11" y="248"/>
                    <a:pt x="12" y="248"/>
                    <a:pt x="12" y="249"/>
                  </a:cubicBezTo>
                  <a:cubicBezTo>
                    <a:pt x="14" y="252"/>
                    <a:pt x="15" y="254"/>
                    <a:pt x="15" y="256"/>
                  </a:cubicBezTo>
                  <a:cubicBezTo>
                    <a:pt x="16" y="257"/>
                    <a:pt x="16" y="258"/>
                    <a:pt x="16" y="258"/>
                  </a:cubicBezTo>
                  <a:cubicBezTo>
                    <a:pt x="16" y="258"/>
                    <a:pt x="16" y="258"/>
                    <a:pt x="16" y="258"/>
                  </a:cubicBezTo>
                  <a:cubicBezTo>
                    <a:pt x="20" y="258"/>
                    <a:pt x="23" y="259"/>
                    <a:pt x="24" y="264"/>
                  </a:cubicBezTo>
                  <a:cubicBezTo>
                    <a:pt x="25" y="266"/>
                    <a:pt x="26" y="267"/>
                    <a:pt x="26" y="269"/>
                  </a:cubicBezTo>
                  <a:cubicBezTo>
                    <a:pt x="26" y="269"/>
                    <a:pt x="26" y="269"/>
                    <a:pt x="26" y="269"/>
                  </a:cubicBezTo>
                  <a:cubicBezTo>
                    <a:pt x="26" y="269"/>
                    <a:pt x="27" y="270"/>
                    <a:pt x="28" y="270"/>
                  </a:cubicBezTo>
                  <a:cubicBezTo>
                    <a:pt x="31" y="272"/>
                    <a:pt x="33" y="274"/>
                    <a:pt x="34" y="275"/>
                  </a:cubicBezTo>
                  <a:cubicBezTo>
                    <a:pt x="34" y="276"/>
                    <a:pt x="35" y="276"/>
                    <a:pt x="35" y="276"/>
                  </a:cubicBezTo>
                  <a:cubicBezTo>
                    <a:pt x="36" y="276"/>
                    <a:pt x="36" y="276"/>
                    <a:pt x="37" y="277"/>
                  </a:cubicBezTo>
                  <a:cubicBezTo>
                    <a:pt x="40" y="277"/>
                    <a:pt x="44" y="278"/>
                    <a:pt x="44" y="285"/>
                  </a:cubicBezTo>
                  <a:cubicBezTo>
                    <a:pt x="44" y="288"/>
                    <a:pt x="43" y="290"/>
                    <a:pt x="43" y="291"/>
                  </a:cubicBezTo>
                  <a:cubicBezTo>
                    <a:pt x="43" y="291"/>
                    <a:pt x="43" y="292"/>
                    <a:pt x="43" y="292"/>
                  </a:cubicBezTo>
                  <a:cubicBezTo>
                    <a:pt x="43" y="292"/>
                    <a:pt x="44" y="293"/>
                    <a:pt x="45" y="293"/>
                  </a:cubicBezTo>
                  <a:cubicBezTo>
                    <a:pt x="48" y="294"/>
                    <a:pt x="49" y="294"/>
                    <a:pt x="50" y="294"/>
                  </a:cubicBezTo>
                  <a:cubicBezTo>
                    <a:pt x="53" y="294"/>
                    <a:pt x="55" y="295"/>
                    <a:pt x="58" y="298"/>
                  </a:cubicBezTo>
                  <a:cubicBezTo>
                    <a:pt x="60" y="300"/>
                    <a:pt x="61" y="301"/>
                    <a:pt x="63" y="301"/>
                  </a:cubicBezTo>
                  <a:cubicBezTo>
                    <a:pt x="65" y="302"/>
                    <a:pt x="68" y="303"/>
                    <a:pt x="69" y="308"/>
                  </a:cubicBezTo>
                  <a:cubicBezTo>
                    <a:pt x="70" y="312"/>
                    <a:pt x="70" y="314"/>
                    <a:pt x="69" y="316"/>
                  </a:cubicBezTo>
                  <a:cubicBezTo>
                    <a:pt x="69" y="318"/>
                    <a:pt x="69" y="319"/>
                    <a:pt x="70" y="320"/>
                  </a:cubicBezTo>
                  <a:cubicBezTo>
                    <a:pt x="71" y="321"/>
                    <a:pt x="72" y="321"/>
                    <a:pt x="73" y="322"/>
                  </a:cubicBezTo>
                  <a:cubicBezTo>
                    <a:pt x="75" y="322"/>
                    <a:pt x="78" y="322"/>
                    <a:pt x="81" y="324"/>
                  </a:cubicBezTo>
                  <a:cubicBezTo>
                    <a:pt x="85" y="327"/>
                    <a:pt x="86" y="329"/>
                    <a:pt x="86" y="332"/>
                  </a:cubicBezTo>
                  <a:cubicBezTo>
                    <a:pt x="86" y="333"/>
                    <a:pt x="86" y="333"/>
                    <a:pt x="87" y="334"/>
                  </a:cubicBezTo>
                  <a:cubicBezTo>
                    <a:pt x="87" y="334"/>
                    <a:pt x="87" y="335"/>
                    <a:pt x="87" y="335"/>
                  </a:cubicBezTo>
                  <a:cubicBezTo>
                    <a:pt x="87" y="336"/>
                    <a:pt x="87" y="336"/>
                    <a:pt x="87" y="336"/>
                  </a:cubicBezTo>
                  <a:cubicBezTo>
                    <a:pt x="88" y="336"/>
                    <a:pt x="88" y="336"/>
                    <a:pt x="89" y="336"/>
                  </a:cubicBezTo>
                  <a:cubicBezTo>
                    <a:pt x="91" y="336"/>
                    <a:pt x="92" y="336"/>
                    <a:pt x="93" y="335"/>
                  </a:cubicBezTo>
                  <a:cubicBezTo>
                    <a:pt x="95" y="334"/>
                    <a:pt x="97" y="334"/>
                    <a:pt x="100" y="333"/>
                  </a:cubicBezTo>
                  <a:cubicBezTo>
                    <a:pt x="108" y="330"/>
                    <a:pt x="123" y="330"/>
                    <a:pt x="129" y="332"/>
                  </a:cubicBezTo>
                  <a:cubicBezTo>
                    <a:pt x="132" y="333"/>
                    <a:pt x="133" y="334"/>
                    <a:pt x="134" y="335"/>
                  </a:cubicBezTo>
                  <a:cubicBezTo>
                    <a:pt x="134" y="335"/>
                    <a:pt x="134" y="335"/>
                    <a:pt x="134" y="335"/>
                  </a:cubicBezTo>
                  <a:cubicBezTo>
                    <a:pt x="136" y="335"/>
                    <a:pt x="136" y="334"/>
                    <a:pt x="136" y="333"/>
                  </a:cubicBezTo>
                  <a:cubicBezTo>
                    <a:pt x="138" y="330"/>
                    <a:pt x="141" y="329"/>
                    <a:pt x="145" y="330"/>
                  </a:cubicBezTo>
                  <a:cubicBezTo>
                    <a:pt x="146" y="330"/>
                    <a:pt x="147" y="330"/>
                    <a:pt x="148" y="330"/>
                  </a:cubicBezTo>
                  <a:cubicBezTo>
                    <a:pt x="152" y="330"/>
                    <a:pt x="154" y="331"/>
                    <a:pt x="157" y="336"/>
                  </a:cubicBezTo>
                  <a:cubicBezTo>
                    <a:pt x="158" y="337"/>
                    <a:pt x="159" y="337"/>
                    <a:pt x="160" y="338"/>
                  </a:cubicBezTo>
                  <a:cubicBezTo>
                    <a:pt x="162" y="341"/>
                    <a:pt x="162" y="342"/>
                    <a:pt x="166" y="344"/>
                  </a:cubicBezTo>
                  <a:cubicBezTo>
                    <a:pt x="167" y="345"/>
                    <a:pt x="168" y="347"/>
                    <a:pt x="169" y="348"/>
                  </a:cubicBezTo>
                  <a:cubicBezTo>
                    <a:pt x="169" y="348"/>
                    <a:pt x="169" y="349"/>
                    <a:pt x="169" y="349"/>
                  </a:cubicBezTo>
                  <a:cubicBezTo>
                    <a:pt x="172" y="350"/>
                    <a:pt x="174" y="350"/>
                    <a:pt x="177" y="349"/>
                  </a:cubicBezTo>
                  <a:cubicBezTo>
                    <a:pt x="178" y="349"/>
                    <a:pt x="179" y="349"/>
                    <a:pt x="182" y="349"/>
                  </a:cubicBezTo>
                  <a:cubicBezTo>
                    <a:pt x="185" y="349"/>
                    <a:pt x="187" y="349"/>
                    <a:pt x="189" y="349"/>
                  </a:cubicBezTo>
                  <a:cubicBezTo>
                    <a:pt x="192" y="349"/>
                    <a:pt x="194" y="349"/>
                    <a:pt x="198" y="349"/>
                  </a:cubicBezTo>
                  <a:cubicBezTo>
                    <a:pt x="205" y="348"/>
                    <a:pt x="207" y="348"/>
                    <a:pt x="209" y="346"/>
                  </a:cubicBezTo>
                  <a:cubicBezTo>
                    <a:pt x="210" y="346"/>
                    <a:pt x="210" y="345"/>
                    <a:pt x="211" y="345"/>
                  </a:cubicBezTo>
                  <a:cubicBezTo>
                    <a:pt x="212" y="345"/>
                    <a:pt x="212" y="345"/>
                    <a:pt x="212" y="345"/>
                  </a:cubicBezTo>
                  <a:cubicBezTo>
                    <a:pt x="215" y="342"/>
                    <a:pt x="218" y="341"/>
                    <a:pt x="224" y="342"/>
                  </a:cubicBezTo>
                  <a:cubicBezTo>
                    <a:pt x="224" y="343"/>
                    <a:pt x="225" y="343"/>
                    <a:pt x="226" y="343"/>
                  </a:cubicBezTo>
                  <a:cubicBezTo>
                    <a:pt x="230" y="344"/>
                    <a:pt x="233" y="344"/>
                    <a:pt x="237" y="350"/>
                  </a:cubicBezTo>
                  <a:cubicBezTo>
                    <a:pt x="237" y="351"/>
                    <a:pt x="237" y="352"/>
                    <a:pt x="238" y="352"/>
                  </a:cubicBezTo>
                  <a:cubicBezTo>
                    <a:pt x="238" y="353"/>
                    <a:pt x="239" y="354"/>
                    <a:pt x="239" y="354"/>
                  </a:cubicBezTo>
                  <a:cubicBezTo>
                    <a:pt x="239" y="354"/>
                    <a:pt x="240" y="354"/>
                    <a:pt x="241" y="354"/>
                  </a:cubicBezTo>
                  <a:cubicBezTo>
                    <a:pt x="245" y="355"/>
                    <a:pt x="246" y="356"/>
                    <a:pt x="247" y="358"/>
                  </a:cubicBezTo>
                  <a:cubicBezTo>
                    <a:pt x="247" y="358"/>
                    <a:pt x="247" y="358"/>
                    <a:pt x="247" y="358"/>
                  </a:cubicBezTo>
                  <a:cubicBezTo>
                    <a:pt x="247" y="358"/>
                    <a:pt x="247" y="358"/>
                    <a:pt x="247" y="358"/>
                  </a:cubicBezTo>
                  <a:cubicBezTo>
                    <a:pt x="248" y="358"/>
                    <a:pt x="248" y="358"/>
                    <a:pt x="248" y="358"/>
                  </a:cubicBezTo>
                  <a:cubicBezTo>
                    <a:pt x="248" y="358"/>
                    <a:pt x="248" y="358"/>
                    <a:pt x="248" y="358"/>
                  </a:cubicBezTo>
                  <a:cubicBezTo>
                    <a:pt x="249" y="357"/>
                    <a:pt x="250" y="356"/>
                    <a:pt x="252" y="355"/>
                  </a:cubicBezTo>
                  <a:cubicBezTo>
                    <a:pt x="253" y="354"/>
                    <a:pt x="253" y="354"/>
                    <a:pt x="254" y="354"/>
                  </a:cubicBezTo>
                  <a:cubicBezTo>
                    <a:pt x="258" y="352"/>
                    <a:pt x="261" y="351"/>
                    <a:pt x="267" y="355"/>
                  </a:cubicBezTo>
                  <a:cubicBezTo>
                    <a:pt x="269" y="356"/>
                    <a:pt x="270" y="357"/>
                    <a:pt x="270" y="358"/>
                  </a:cubicBezTo>
                  <a:cubicBezTo>
                    <a:pt x="271" y="358"/>
                    <a:pt x="272" y="358"/>
                    <a:pt x="274" y="358"/>
                  </a:cubicBezTo>
                  <a:cubicBezTo>
                    <a:pt x="283" y="358"/>
                    <a:pt x="288" y="360"/>
                    <a:pt x="291" y="365"/>
                  </a:cubicBezTo>
                  <a:cubicBezTo>
                    <a:pt x="291" y="366"/>
                    <a:pt x="292" y="366"/>
                    <a:pt x="292" y="367"/>
                  </a:cubicBezTo>
                  <a:cubicBezTo>
                    <a:pt x="294" y="368"/>
                    <a:pt x="296" y="371"/>
                    <a:pt x="295" y="374"/>
                  </a:cubicBezTo>
                  <a:cubicBezTo>
                    <a:pt x="294" y="377"/>
                    <a:pt x="290" y="378"/>
                    <a:pt x="289" y="378"/>
                  </a:cubicBezTo>
                  <a:cubicBezTo>
                    <a:pt x="287" y="378"/>
                    <a:pt x="285" y="378"/>
                    <a:pt x="284" y="378"/>
                  </a:cubicBezTo>
                  <a:cubicBezTo>
                    <a:pt x="284" y="378"/>
                    <a:pt x="283" y="378"/>
                    <a:pt x="283" y="378"/>
                  </a:cubicBezTo>
                  <a:cubicBezTo>
                    <a:pt x="283" y="379"/>
                    <a:pt x="283" y="379"/>
                    <a:pt x="283" y="379"/>
                  </a:cubicBezTo>
                  <a:cubicBezTo>
                    <a:pt x="282" y="381"/>
                    <a:pt x="283" y="382"/>
                    <a:pt x="283" y="382"/>
                  </a:cubicBezTo>
                  <a:cubicBezTo>
                    <a:pt x="283" y="384"/>
                    <a:pt x="283" y="386"/>
                    <a:pt x="281" y="389"/>
                  </a:cubicBezTo>
                  <a:cubicBezTo>
                    <a:pt x="280" y="391"/>
                    <a:pt x="279" y="392"/>
                    <a:pt x="278" y="393"/>
                  </a:cubicBezTo>
                  <a:cubicBezTo>
                    <a:pt x="279" y="394"/>
                    <a:pt x="280" y="394"/>
                    <a:pt x="280" y="395"/>
                  </a:cubicBezTo>
                  <a:cubicBezTo>
                    <a:pt x="282" y="397"/>
                    <a:pt x="283" y="398"/>
                    <a:pt x="283" y="399"/>
                  </a:cubicBezTo>
                  <a:cubicBezTo>
                    <a:pt x="283" y="399"/>
                    <a:pt x="284" y="399"/>
                    <a:pt x="284" y="399"/>
                  </a:cubicBezTo>
                  <a:cubicBezTo>
                    <a:pt x="285" y="399"/>
                    <a:pt x="285" y="399"/>
                    <a:pt x="286" y="399"/>
                  </a:cubicBezTo>
                  <a:cubicBezTo>
                    <a:pt x="287" y="399"/>
                    <a:pt x="290" y="398"/>
                    <a:pt x="293" y="400"/>
                  </a:cubicBezTo>
                  <a:cubicBezTo>
                    <a:pt x="293" y="400"/>
                    <a:pt x="294" y="401"/>
                    <a:pt x="294" y="401"/>
                  </a:cubicBezTo>
                  <a:cubicBezTo>
                    <a:pt x="296" y="402"/>
                    <a:pt x="297" y="403"/>
                    <a:pt x="298" y="405"/>
                  </a:cubicBezTo>
                  <a:cubicBezTo>
                    <a:pt x="298" y="408"/>
                    <a:pt x="297" y="410"/>
                    <a:pt x="296" y="412"/>
                  </a:cubicBezTo>
                  <a:cubicBezTo>
                    <a:pt x="294" y="414"/>
                    <a:pt x="292" y="415"/>
                    <a:pt x="291" y="416"/>
                  </a:cubicBezTo>
                  <a:cubicBezTo>
                    <a:pt x="291" y="416"/>
                    <a:pt x="290" y="416"/>
                    <a:pt x="290" y="416"/>
                  </a:cubicBezTo>
                  <a:cubicBezTo>
                    <a:pt x="290" y="416"/>
                    <a:pt x="290" y="417"/>
                    <a:pt x="290" y="419"/>
                  </a:cubicBezTo>
                  <a:cubicBezTo>
                    <a:pt x="290" y="421"/>
                    <a:pt x="289" y="423"/>
                    <a:pt x="289" y="424"/>
                  </a:cubicBezTo>
                  <a:cubicBezTo>
                    <a:pt x="288" y="427"/>
                    <a:pt x="288" y="428"/>
                    <a:pt x="290" y="430"/>
                  </a:cubicBezTo>
                  <a:cubicBezTo>
                    <a:pt x="292" y="433"/>
                    <a:pt x="293" y="435"/>
                    <a:pt x="295" y="437"/>
                  </a:cubicBezTo>
                  <a:cubicBezTo>
                    <a:pt x="296" y="439"/>
                    <a:pt x="298" y="442"/>
                    <a:pt x="299" y="443"/>
                  </a:cubicBezTo>
                  <a:cubicBezTo>
                    <a:pt x="299" y="443"/>
                    <a:pt x="299" y="443"/>
                    <a:pt x="299" y="443"/>
                  </a:cubicBezTo>
                  <a:cubicBezTo>
                    <a:pt x="299" y="443"/>
                    <a:pt x="299" y="443"/>
                    <a:pt x="299" y="443"/>
                  </a:cubicBezTo>
                  <a:cubicBezTo>
                    <a:pt x="304" y="444"/>
                    <a:pt x="305" y="447"/>
                    <a:pt x="305" y="450"/>
                  </a:cubicBezTo>
                  <a:cubicBezTo>
                    <a:pt x="305" y="452"/>
                    <a:pt x="305" y="453"/>
                    <a:pt x="305" y="454"/>
                  </a:cubicBezTo>
                  <a:cubicBezTo>
                    <a:pt x="305" y="456"/>
                    <a:pt x="305" y="456"/>
                    <a:pt x="308" y="459"/>
                  </a:cubicBezTo>
                  <a:cubicBezTo>
                    <a:pt x="309" y="461"/>
                    <a:pt x="309" y="462"/>
                    <a:pt x="310" y="464"/>
                  </a:cubicBezTo>
                  <a:cubicBezTo>
                    <a:pt x="311" y="463"/>
                    <a:pt x="312" y="463"/>
                    <a:pt x="313" y="462"/>
                  </a:cubicBezTo>
                  <a:cubicBezTo>
                    <a:pt x="314" y="462"/>
                    <a:pt x="315" y="461"/>
                    <a:pt x="318" y="461"/>
                  </a:cubicBezTo>
                  <a:cubicBezTo>
                    <a:pt x="320" y="460"/>
                    <a:pt x="322" y="460"/>
                    <a:pt x="324" y="460"/>
                  </a:cubicBezTo>
                  <a:cubicBezTo>
                    <a:pt x="323" y="459"/>
                    <a:pt x="321" y="458"/>
                    <a:pt x="320" y="457"/>
                  </a:cubicBezTo>
                  <a:cubicBezTo>
                    <a:pt x="318" y="455"/>
                    <a:pt x="316" y="453"/>
                    <a:pt x="315" y="451"/>
                  </a:cubicBezTo>
                  <a:cubicBezTo>
                    <a:pt x="313" y="448"/>
                    <a:pt x="313" y="445"/>
                    <a:pt x="314" y="443"/>
                  </a:cubicBezTo>
                  <a:cubicBezTo>
                    <a:pt x="314" y="441"/>
                    <a:pt x="316" y="439"/>
                    <a:pt x="319" y="438"/>
                  </a:cubicBezTo>
                  <a:cubicBezTo>
                    <a:pt x="320" y="437"/>
                    <a:pt x="321" y="437"/>
                    <a:pt x="322" y="437"/>
                  </a:cubicBezTo>
                  <a:cubicBezTo>
                    <a:pt x="323" y="436"/>
                    <a:pt x="324" y="436"/>
                    <a:pt x="328" y="434"/>
                  </a:cubicBezTo>
                  <a:cubicBezTo>
                    <a:pt x="329" y="434"/>
                    <a:pt x="330" y="433"/>
                    <a:pt x="331" y="433"/>
                  </a:cubicBezTo>
                  <a:cubicBezTo>
                    <a:pt x="334" y="432"/>
                    <a:pt x="334" y="432"/>
                    <a:pt x="335" y="429"/>
                  </a:cubicBezTo>
                  <a:cubicBezTo>
                    <a:pt x="336" y="428"/>
                    <a:pt x="337" y="427"/>
                    <a:pt x="337" y="425"/>
                  </a:cubicBezTo>
                  <a:cubicBezTo>
                    <a:pt x="338" y="423"/>
                    <a:pt x="340" y="419"/>
                    <a:pt x="346" y="419"/>
                  </a:cubicBezTo>
                  <a:cubicBezTo>
                    <a:pt x="347" y="419"/>
                    <a:pt x="347" y="419"/>
                    <a:pt x="347" y="419"/>
                  </a:cubicBezTo>
                  <a:cubicBezTo>
                    <a:pt x="351" y="419"/>
                    <a:pt x="355" y="420"/>
                    <a:pt x="361" y="422"/>
                  </a:cubicBezTo>
                  <a:cubicBezTo>
                    <a:pt x="361" y="422"/>
                    <a:pt x="362" y="421"/>
                    <a:pt x="362" y="420"/>
                  </a:cubicBezTo>
                  <a:cubicBezTo>
                    <a:pt x="365" y="416"/>
                    <a:pt x="368" y="414"/>
                    <a:pt x="373" y="415"/>
                  </a:cubicBezTo>
                  <a:cubicBezTo>
                    <a:pt x="373" y="415"/>
                    <a:pt x="376" y="414"/>
                    <a:pt x="382" y="407"/>
                  </a:cubicBezTo>
                  <a:cubicBezTo>
                    <a:pt x="382" y="406"/>
                    <a:pt x="384" y="404"/>
                    <a:pt x="387" y="404"/>
                  </a:cubicBezTo>
                  <a:cubicBezTo>
                    <a:pt x="390" y="404"/>
                    <a:pt x="391" y="405"/>
                    <a:pt x="392" y="407"/>
                  </a:cubicBezTo>
                  <a:cubicBezTo>
                    <a:pt x="393" y="407"/>
                    <a:pt x="394" y="408"/>
                    <a:pt x="395" y="409"/>
                  </a:cubicBezTo>
                  <a:cubicBezTo>
                    <a:pt x="395" y="409"/>
                    <a:pt x="395" y="409"/>
                    <a:pt x="395" y="408"/>
                  </a:cubicBezTo>
                  <a:cubicBezTo>
                    <a:pt x="395" y="408"/>
                    <a:pt x="395" y="408"/>
                    <a:pt x="395" y="408"/>
                  </a:cubicBezTo>
                  <a:cubicBezTo>
                    <a:pt x="396" y="407"/>
                    <a:pt x="396" y="406"/>
                    <a:pt x="396" y="405"/>
                  </a:cubicBezTo>
                  <a:cubicBezTo>
                    <a:pt x="396" y="403"/>
                    <a:pt x="397" y="401"/>
                    <a:pt x="398" y="397"/>
                  </a:cubicBezTo>
                  <a:cubicBezTo>
                    <a:pt x="399" y="393"/>
                    <a:pt x="399" y="392"/>
                    <a:pt x="399" y="389"/>
                  </a:cubicBezTo>
                  <a:cubicBezTo>
                    <a:pt x="399" y="388"/>
                    <a:pt x="399" y="387"/>
                    <a:pt x="398" y="386"/>
                  </a:cubicBezTo>
                  <a:cubicBezTo>
                    <a:pt x="398" y="383"/>
                    <a:pt x="396" y="378"/>
                    <a:pt x="395" y="376"/>
                  </a:cubicBezTo>
                  <a:cubicBezTo>
                    <a:pt x="392" y="372"/>
                    <a:pt x="395" y="366"/>
                    <a:pt x="397" y="365"/>
                  </a:cubicBezTo>
                  <a:cubicBezTo>
                    <a:pt x="399" y="362"/>
                    <a:pt x="406" y="360"/>
                    <a:pt x="409" y="361"/>
                  </a:cubicBezTo>
                  <a:cubicBezTo>
                    <a:pt x="411" y="362"/>
                    <a:pt x="412" y="363"/>
                    <a:pt x="413" y="364"/>
                  </a:cubicBezTo>
                  <a:cubicBezTo>
                    <a:pt x="414" y="362"/>
                    <a:pt x="416" y="360"/>
                    <a:pt x="420" y="362"/>
                  </a:cubicBezTo>
                  <a:cubicBezTo>
                    <a:pt x="421" y="362"/>
                    <a:pt x="421" y="362"/>
                    <a:pt x="422" y="362"/>
                  </a:cubicBezTo>
                  <a:cubicBezTo>
                    <a:pt x="422" y="362"/>
                    <a:pt x="422" y="362"/>
                    <a:pt x="422" y="362"/>
                  </a:cubicBezTo>
                  <a:cubicBezTo>
                    <a:pt x="422" y="361"/>
                    <a:pt x="422" y="359"/>
                    <a:pt x="424" y="357"/>
                  </a:cubicBezTo>
                  <a:cubicBezTo>
                    <a:pt x="428" y="351"/>
                    <a:pt x="434" y="355"/>
                    <a:pt x="437" y="357"/>
                  </a:cubicBezTo>
                  <a:cubicBezTo>
                    <a:pt x="437" y="357"/>
                    <a:pt x="438" y="357"/>
                    <a:pt x="438" y="358"/>
                  </a:cubicBezTo>
                  <a:cubicBezTo>
                    <a:pt x="439" y="358"/>
                    <a:pt x="440" y="359"/>
                    <a:pt x="440" y="359"/>
                  </a:cubicBezTo>
                  <a:cubicBezTo>
                    <a:pt x="440" y="359"/>
                    <a:pt x="441" y="358"/>
                    <a:pt x="441" y="358"/>
                  </a:cubicBezTo>
                  <a:cubicBezTo>
                    <a:pt x="441" y="358"/>
                    <a:pt x="442" y="358"/>
                    <a:pt x="442" y="358"/>
                  </a:cubicBezTo>
                  <a:cubicBezTo>
                    <a:pt x="442" y="358"/>
                    <a:pt x="442" y="357"/>
                    <a:pt x="442" y="357"/>
                  </a:cubicBezTo>
                  <a:cubicBezTo>
                    <a:pt x="441" y="356"/>
                    <a:pt x="439" y="354"/>
                    <a:pt x="439" y="352"/>
                  </a:cubicBezTo>
                  <a:cubicBezTo>
                    <a:pt x="437" y="346"/>
                    <a:pt x="440" y="343"/>
                    <a:pt x="442" y="342"/>
                  </a:cubicBezTo>
                  <a:cubicBezTo>
                    <a:pt x="442" y="342"/>
                    <a:pt x="442" y="341"/>
                    <a:pt x="442" y="341"/>
                  </a:cubicBezTo>
                  <a:cubicBezTo>
                    <a:pt x="444" y="339"/>
                    <a:pt x="450" y="328"/>
                    <a:pt x="451" y="326"/>
                  </a:cubicBezTo>
                  <a:cubicBezTo>
                    <a:pt x="451" y="326"/>
                    <a:pt x="451" y="326"/>
                    <a:pt x="451" y="326"/>
                  </a:cubicBezTo>
                  <a:cubicBezTo>
                    <a:pt x="454" y="322"/>
                    <a:pt x="454" y="322"/>
                    <a:pt x="454" y="322"/>
                  </a:cubicBezTo>
                  <a:cubicBezTo>
                    <a:pt x="456" y="319"/>
                    <a:pt x="459" y="317"/>
                    <a:pt x="462" y="316"/>
                  </a:cubicBezTo>
                  <a:cubicBezTo>
                    <a:pt x="463" y="315"/>
                    <a:pt x="464" y="315"/>
                    <a:pt x="465" y="314"/>
                  </a:cubicBezTo>
                  <a:cubicBezTo>
                    <a:pt x="467" y="313"/>
                    <a:pt x="467" y="313"/>
                    <a:pt x="467" y="309"/>
                  </a:cubicBezTo>
                  <a:cubicBezTo>
                    <a:pt x="467" y="308"/>
                    <a:pt x="467" y="308"/>
                    <a:pt x="467" y="308"/>
                  </a:cubicBezTo>
                  <a:cubicBezTo>
                    <a:pt x="467" y="305"/>
                    <a:pt x="466" y="303"/>
                    <a:pt x="466" y="301"/>
                  </a:cubicBezTo>
                  <a:cubicBezTo>
                    <a:pt x="465" y="299"/>
                    <a:pt x="464" y="296"/>
                    <a:pt x="464" y="294"/>
                  </a:cubicBezTo>
                  <a:cubicBezTo>
                    <a:pt x="465" y="288"/>
                    <a:pt x="471" y="284"/>
                    <a:pt x="475" y="283"/>
                  </a:cubicBezTo>
                  <a:cubicBezTo>
                    <a:pt x="479" y="283"/>
                    <a:pt x="482" y="285"/>
                    <a:pt x="484" y="287"/>
                  </a:cubicBezTo>
                  <a:cubicBezTo>
                    <a:pt x="485" y="288"/>
                    <a:pt x="487" y="289"/>
                    <a:pt x="488" y="290"/>
                  </a:cubicBezTo>
                  <a:cubicBezTo>
                    <a:pt x="492" y="292"/>
                    <a:pt x="493" y="296"/>
                    <a:pt x="494" y="298"/>
                  </a:cubicBezTo>
                  <a:cubicBezTo>
                    <a:pt x="494" y="299"/>
                    <a:pt x="494" y="300"/>
                    <a:pt x="494" y="300"/>
                  </a:cubicBezTo>
                  <a:cubicBezTo>
                    <a:pt x="495" y="300"/>
                    <a:pt x="496" y="300"/>
                    <a:pt x="497" y="300"/>
                  </a:cubicBezTo>
                  <a:cubicBezTo>
                    <a:pt x="499" y="300"/>
                    <a:pt x="502" y="300"/>
                    <a:pt x="504" y="302"/>
                  </a:cubicBezTo>
                  <a:cubicBezTo>
                    <a:pt x="505" y="303"/>
                    <a:pt x="506" y="305"/>
                    <a:pt x="507" y="306"/>
                  </a:cubicBezTo>
                  <a:cubicBezTo>
                    <a:pt x="507" y="306"/>
                    <a:pt x="507" y="307"/>
                    <a:pt x="508" y="307"/>
                  </a:cubicBezTo>
                  <a:cubicBezTo>
                    <a:pt x="509" y="307"/>
                    <a:pt x="510" y="307"/>
                    <a:pt x="510" y="306"/>
                  </a:cubicBezTo>
                  <a:cubicBezTo>
                    <a:pt x="510" y="304"/>
                    <a:pt x="511" y="302"/>
                    <a:pt x="512" y="301"/>
                  </a:cubicBezTo>
                  <a:cubicBezTo>
                    <a:pt x="513" y="299"/>
                    <a:pt x="514" y="297"/>
                    <a:pt x="514" y="295"/>
                  </a:cubicBezTo>
                  <a:cubicBezTo>
                    <a:pt x="514" y="293"/>
                    <a:pt x="514" y="293"/>
                    <a:pt x="512" y="292"/>
                  </a:cubicBezTo>
                  <a:cubicBezTo>
                    <a:pt x="510" y="290"/>
                    <a:pt x="508" y="290"/>
                    <a:pt x="504" y="289"/>
                  </a:cubicBezTo>
                  <a:cubicBezTo>
                    <a:pt x="502" y="289"/>
                    <a:pt x="501" y="288"/>
                    <a:pt x="499" y="288"/>
                  </a:cubicBezTo>
                  <a:cubicBezTo>
                    <a:pt x="498" y="287"/>
                    <a:pt x="497" y="287"/>
                    <a:pt x="496" y="287"/>
                  </a:cubicBezTo>
                  <a:cubicBezTo>
                    <a:pt x="494" y="286"/>
                    <a:pt x="492" y="286"/>
                    <a:pt x="491" y="284"/>
                  </a:cubicBezTo>
                  <a:cubicBezTo>
                    <a:pt x="491" y="284"/>
                    <a:pt x="491" y="283"/>
                    <a:pt x="490" y="282"/>
                  </a:cubicBezTo>
                  <a:cubicBezTo>
                    <a:pt x="486" y="277"/>
                    <a:pt x="488" y="273"/>
                    <a:pt x="489" y="270"/>
                  </a:cubicBezTo>
                  <a:cubicBezTo>
                    <a:pt x="490" y="269"/>
                    <a:pt x="490" y="269"/>
                    <a:pt x="490" y="268"/>
                  </a:cubicBezTo>
                  <a:cubicBezTo>
                    <a:pt x="492" y="262"/>
                    <a:pt x="498" y="262"/>
                    <a:pt x="503" y="263"/>
                  </a:cubicBezTo>
                  <a:cubicBezTo>
                    <a:pt x="503" y="263"/>
                    <a:pt x="503" y="263"/>
                    <a:pt x="503" y="263"/>
                  </a:cubicBezTo>
                  <a:cubicBezTo>
                    <a:pt x="507" y="263"/>
                    <a:pt x="510" y="262"/>
                    <a:pt x="514" y="260"/>
                  </a:cubicBezTo>
                  <a:cubicBezTo>
                    <a:pt x="518" y="257"/>
                    <a:pt x="522" y="259"/>
                    <a:pt x="526" y="261"/>
                  </a:cubicBezTo>
                  <a:cubicBezTo>
                    <a:pt x="529" y="262"/>
                    <a:pt x="531" y="263"/>
                    <a:pt x="533" y="263"/>
                  </a:cubicBezTo>
                  <a:cubicBezTo>
                    <a:pt x="539" y="263"/>
                    <a:pt x="541" y="265"/>
                    <a:pt x="542" y="268"/>
                  </a:cubicBezTo>
                  <a:cubicBezTo>
                    <a:pt x="543" y="269"/>
                    <a:pt x="543" y="269"/>
                    <a:pt x="543" y="270"/>
                  </a:cubicBezTo>
                  <a:cubicBezTo>
                    <a:pt x="544" y="271"/>
                    <a:pt x="545" y="272"/>
                    <a:pt x="545" y="272"/>
                  </a:cubicBezTo>
                  <a:cubicBezTo>
                    <a:pt x="546" y="272"/>
                    <a:pt x="546" y="271"/>
                    <a:pt x="547" y="270"/>
                  </a:cubicBezTo>
                  <a:cubicBezTo>
                    <a:pt x="549" y="269"/>
                    <a:pt x="551" y="266"/>
                    <a:pt x="555" y="265"/>
                  </a:cubicBezTo>
                  <a:cubicBezTo>
                    <a:pt x="559" y="263"/>
                    <a:pt x="560" y="262"/>
                    <a:pt x="561" y="261"/>
                  </a:cubicBezTo>
                  <a:cubicBezTo>
                    <a:pt x="561" y="261"/>
                    <a:pt x="561" y="261"/>
                    <a:pt x="561" y="260"/>
                  </a:cubicBezTo>
                  <a:cubicBezTo>
                    <a:pt x="560" y="258"/>
                    <a:pt x="559" y="255"/>
                    <a:pt x="562" y="252"/>
                  </a:cubicBezTo>
                  <a:cubicBezTo>
                    <a:pt x="564" y="249"/>
                    <a:pt x="568" y="250"/>
                    <a:pt x="569" y="250"/>
                  </a:cubicBezTo>
                  <a:cubicBezTo>
                    <a:pt x="569" y="250"/>
                    <a:pt x="569" y="250"/>
                    <a:pt x="569" y="250"/>
                  </a:cubicBezTo>
                  <a:cubicBezTo>
                    <a:pt x="572" y="246"/>
                    <a:pt x="573" y="245"/>
                    <a:pt x="578" y="245"/>
                  </a:cubicBezTo>
                  <a:cubicBezTo>
                    <a:pt x="578" y="245"/>
                    <a:pt x="578" y="245"/>
                    <a:pt x="578" y="245"/>
                  </a:cubicBezTo>
                  <a:cubicBezTo>
                    <a:pt x="579" y="245"/>
                    <a:pt x="579" y="245"/>
                    <a:pt x="579" y="245"/>
                  </a:cubicBezTo>
                  <a:cubicBezTo>
                    <a:pt x="579" y="245"/>
                    <a:pt x="579" y="245"/>
                    <a:pt x="579" y="245"/>
                  </a:cubicBezTo>
                  <a:cubicBezTo>
                    <a:pt x="580" y="245"/>
                    <a:pt x="580" y="244"/>
                    <a:pt x="580" y="241"/>
                  </a:cubicBezTo>
                  <a:cubicBezTo>
                    <a:pt x="580" y="237"/>
                    <a:pt x="580" y="237"/>
                    <a:pt x="580" y="233"/>
                  </a:cubicBezTo>
                  <a:cubicBezTo>
                    <a:pt x="580" y="231"/>
                    <a:pt x="580" y="231"/>
                    <a:pt x="580" y="231"/>
                  </a:cubicBezTo>
                  <a:cubicBezTo>
                    <a:pt x="580" y="228"/>
                    <a:pt x="580" y="224"/>
                    <a:pt x="585" y="223"/>
                  </a:cubicBezTo>
                  <a:cubicBezTo>
                    <a:pt x="585" y="223"/>
                    <a:pt x="585" y="223"/>
                    <a:pt x="585" y="223"/>
                  </a:cubicBezTo>
                  <a:cubicBezTo>
                    <a:pt x="585" y="223"/>
                    <a:pt x="586" y="223"/>
                    <a:pt x="586" y="223"/>
                  </a:cubicBezTo>
                  <a:cubicBezTo>
                    <a:pt x="586" y="223"/>
                    <a:pt x="586" y="223"/>
                    <a:pt x="586" y="223"/>
                  </a:cubicBezTo>
                  <a:cubicBezTo>
                    <a:pt x="586" y="223"/>
                    <a:pt x="586" y="222"/>
                    <a:pt x="586" y="222"/>
                  </a:cubicBezTo>
                  <a:cubicBezTo>
                    <a:pt x="585" y="221"/>
                    <a:pt x="584" y="218"/>
                    <a:pt x="585" y="214"/>
                  </a:cubicBezTo>
                  <a:cubicBezTo>
                    <a:pt x="585" y="208"/>
                    <a:pt x="588" y="206"/>
                    <a:pt x="590" y="205"/>
                  </a:cubicBezTo>
                  <a:cubicBezTo>
                    <a:pt x="591" y="204"/>
                    <a:pt x="591" y="204"/>
                    <a:pt x="592" y="203"/>
                  </a:cubicBezTo>
                  <a:cubicBezTo>
                    <a:pt x="595" y="198"/>
                    <a:pt x="602" y="197"/>
                    <a:pt x="607" y="196"/>
                  </a:cubicBezTo>
                  <a:cubicBezTo>
                    <a:pt x="608" y="196"/>
                    <a:pt x="609" y="196"/>
                    <a:pt x="609" y="196"/>
                  </a:cubicBezTo>
                  <a:cubicBezTo>
                    <a:pt x="609" y="196"/>
                    <a:pt x="609" y="195"/>
                    <a:pt x="608" y="195"/>
                  </a:cubicBezTo>
                  <a:cubicBezTo>
                    <a:pt x="606" y="193"/>
                    <a:pt x="604" y="190"/>
                    <a:pt x="603" y="186"/>
                  </a:cubicBezTo>
                  <a:cubicBezTo>
                    <a:pt x="602" y="180"/>
                    <a:pt x="603" y="169"/>
                    <a:pt x="605" y="162"/>
                  </a:cubicBezTo>
                  <a:cubicBezTo>
                    <a:pt x="605" y="161"/>
                    <a:pt x="605" y="161"/>
                    <a:pt x="605" y="161"/>
                  </a:cubicBezTo>
                  <a:cubicBezTo>
                    <a:pt x="605" y="160"/>
                    <a:pt x="603" y="160"/>
                    <a:pt x="602" y="159"/>
                  </a:cubicBezTo>
                  <a:cubicBezTo>
                    <a:pt x="601" y="159"/>
                    <a:pt x="600" y="158"/>
                    <a:pt x="598" y="157"/>
                  </a:cubicBezTo>
                  <a:cubicBezTo>
                    <a:pt x="595" y="155"/>
                    <a:pt x="593" y="152"/>
                    <a:pt x="590" y="149"/>
                  </a:cubicBezTo>
                  <a:cubicBezTo>
                    <a:pt x="588" y="147"/>
                    <a:pt x="587" y="145"/>
                    <a:pt x="586" y="144"/>
                  </a:cubicBezTo>
                  <a:cubicBezTo>
                    <a:pt x="581" y="140"/>
                    <a:pt x="581" y="135"/>
                    <a:pt x="581" y="132"/>
                  </a:cubicBezTo>
                  <a:cubicBezTo>
                    <a:pt x="582" y="127"/>
                    <a:pt x="585" y="126"/>
                    <a:pt x="588" y="124"/>
                  </a:cubicBezTo>
                  <a:cubicBezTo>
                    <a:pt x="589" y="124"/>
                    <a:pt x="590" y="123"/>
                    <a:pt x="590" y="123"/>
                  </a:cubicBezTo>
                  <a:cubicBezTo>
                    <a:pt x="592" y="121"/>
                    <a:pt x="595" y="120"/>
                    <a:pt x="597" y="119"/>
                  </a:cubicBezTo>
                  <a:cubicBezTo>
                    <a:pt x="598" y="119"/>
                    <a:pt x="600" y="119"/>
                    <a:pt x="600" y="118"/>
                  </a:cubicBezTo>
                  <a:cubicBezTo>
                    <a:pt x="602" y="116"/>
                    <a:pt x="604" y="116"/>
                    <a:pt x="607" y="115"/>
                  </a:cubicBezTo>
                  <a:cubicBezTo>
                    <a:pt x="608" y="115"/>
                    <a:pt x="609" y="115"/>
                    <a:pt x="611" y="114"/>
                  </a:cubicBezTo>
                  <a:cubicBezTo>
                    <a:pt x="614" y="113"/>
                    <a:pt x="616" y="113"/>
                    <a:pt x="617" y="113"/>
                  </a:cubicBezTo>
                  <a:cubicBezTo>
                    <a:pt x="619" y="112"/>
                    <a:pt x="619" y="112"/>
                    <a:pt x="620" y="111"/>
                  </a:cubicBezTo>
                  <a:cubicBezTo>
                    <a:pt x="621" y="110"/>
                    <a:pt x="621" y="109"/>
                    <a:pt x="622" y="107"/>
                  </a:cubicBezTo>
                  <a:cubicBezTo>
                    <a:pt x="622" y="105"/>
                    <a:pt x="623" y="103"/>
                    <a:pt x="624" y="102"/>
                  </a:cubicBezTo>
                  <a:cubicBezTo>
                    <a:pt x="626" y="98"/>
                    <a:pt x="630" y="97"/>
                    <a:pt x="634" y="97"/>
                  </a:cubicBezTo>
                  <a:cubicBezTo>
                    <a:pt x="636" y="97"/>
                    <a:pt x="637" y="97"/>
                    <a:pt x="638" y="97"/>
                  </a:cubicBezTo>
                  <a:cubicBezTo>
                    <a:pt x="640" y="96"/>
                    <a:pt x="641" y="95"/>
                    <a:pt x="642" y="92"/>
                  </a:cubicBezTo>
                  <a:cubicBezTo>
                    <a:pt x="642" y="89"/>
                    <a:pt x="645" y="86"/>
                    <a:pt x="647" y="84"/>
                  </a:cubicBezTo>
                  <a:cubicBezTo>
                    <a:pt x="647" y="83"/>
                    <a:pt x="646" y="82"/>
                    <a:pt x="646" y="82"/>
                  </a:cubicBezTo>
                  <a:cubicBezTo>
                    <a:pt x="643" y="82"/>
                    <a:pt x="639" y="81"/>
                    <a:pt x="636" y="78"/>
                  </a:cubicBezTo>
                  <a:cubicBezTo>
                    <a:pt x="635" y="76"/>
                    <a:pt x="635" y="75"/>
                    <a:pt x="635" y="74"/>
                  </a:cubicBezTo>
                  <a:cubicBezTo>
                    <a:pt x="634" y="74"/>
                    <a:pt x="634" y="73"/>
                    <a:pt x="633" y="72"/>
                  </a:cubicBezTo>
                  <a:cubicBezTo>
                    <a:pt x="632" y="71"/>
                    <a:pt x="629" y="67"/>
                    <a:pt x="626" y="63"/>
                  </a:cubicBezTo>
                  <a:cubicBezTo>
                    <a:pt x="626" y="63"/>
                    <a:pt x="626" y="63"/>
                    <a:pt x="626" y="63"/>
                  </a:cubicBezTo>
                  <a:cubicBezTo>
                    <a:pt x="622" y="63"/>
                    <a:pt x="622" y="62"/>
                    <a:pt x="620" y="59"/>
                  </a:cubicBezTo>
                  <a:cubicBezTo>
                    <a:pt x="617" y="56"/>
                    <a:pt x="615" y="55"/>
                    <a:pt x="613" y="56"/>
                  </a:cubicBezTo>
                  <a:cubicBezTo>
                    <a:pt x="611" y="57"/>
                    <a:pt x="609" y="60"/>
                    <a:pt x="603" y="61"/>
                  </a:cubicBezTo>
                  <a:cubicBezTo>
                    <a:pt x="598" y="62"/>
                    <a:pt x="600" y="66"/>
                    <a:pt x="593" y="68"/>
                  </a:cubicBezTo>
                  <a:cubicBezTo>
                    <a:pt x="587" y="70"/>
                    <a:pt x="593" y="68"/>
                    <a:pt x="587" y="69"/>
                  </a:cubicBezTo>
                  <a:cubicBezTo>
                    <a:pt x="581" y="70"/>
                    <a:pt x="585" y="74"/>
                    <a:pt x="579" y="76"/>
                  </a:cubicBezTo>
                  <a:cubicBezTo>
                    <a:pt x="574" y="79"/>
                    <a:pt x="575" y="77"/>
                    <a:pt x="574" y="83"/>
                  </a:cubicBezTo>
                  <a:cubicBezTo>
                    <a:pt x="572" y="89"/>
                    <a:pt x="573" y="89"/>
                    <a:pt x="568" y="91"/>
                  </a:cubicBezTo>
                  <a:cubicBezTo>
                    <a:pt x="564" y="94"/>
                    <a:pt x="563" y="95"/>
                    <a:pt x="562" y="97"/>
                  </a:cubicBezTo>
                  <a:cubicBezTo>
                    <a:pt x="560" y="100"/>
                    <a:pt x="557" y="100"/>
                    <a:pt x="553" y="99"/>
                  </a:cubicBezTo>
                  <a:cubicBezTo>
                    <a:pt x="548" y="99"/>
                    <a:pt x="547" y="97"/>
                    <a:pt x="546" y="94"/>
                  </a:cubicBezTo>
                  <a:cubicBezTo>
                    <a:pt x="545" y="90"/>
                    <a:pt x="546" y="89"/>
                    <a:pt x="549" y="84"/>
                  </a:cubicBezTo>
                  <a:cubicBezTo>
                    <a:pt x="553" y="80"/>
                    <a:pt x="552" y="82"/>
                    <a:pt x="546" y="81"/>
                  </a:cubicBezTo>
                  <a:cubicBezTo>
                    <a:pt x="541" y="80"/>
                    <a:pt x="546" y="77"/>
                    <a:pt x="546" y="75"/>
                  </a:cubicBezTo>
                  <a:cubicBezTo>
                    <a:pt x="547" y="72"/>
                    <a:pt x="546" y="70"/>
                    <a:pt x="542" y="69"/>
                  </a:cubicBezTo>
                  <a:cubicBezTo>
                    <a:pt x="538" y="69"/>
                    <a:pt x="535" y="68"/>
                    <a:pt x="531" y="66"/>
                  </a:cubicBezTo>
                  <a:cubicBezTo>
                    <a:pt x="527" y="63"/>
                    <a:pt x="526" y="61"/>
                    <a:pt x="523" y="61"/>
                  </a:cubicBezTo>
                  <a:cubicBezTo>
                    <a:pt x="523" y="61"/>
                    <a:pt x="522" y="64"/>
                    <a:pt x="519" y="64"/>
                  </a:cubicBezTo>
                  <a:cubicBezTo>
                    <a:pt x="516" y="63"/>
                    <a:pt x="514" y="67"/>
                    <a:pt x="511" y="69"/>
                  </a:cubicBezTo>
                  <a:cubicBezTo>
                    <a:pt x="507" y="72"/>
                    <a:pt x="508" y="69"/>
                    <a:pt x="504" y="67"/>
                  </a:cubicBezTo>
                  <a:cubicBezTo>
                    <a:pt x="500" y="64"/>
                    <a:pt x="501" y="67"/>
                    <a:pt x="498" y="69"/>
                  </a:cubicBezTo>
                  <a:cubicBezTo>
                    <a:pt x="494" y="71"/>
                    <a:pt x="492" y="74"/>
                    <a:pt x="488" y="76"/>
                  </a:cubicBezTo>
                  <a:cubicBezTo>
                    <a:pt x="485" y="77"/>
                    <a:pt x="483" y="74"/>
                    <a:pt x="482" y="72"/>
                  </a:cubicBezTo>
                  <a:cubicBezTo>
                    <a:pt x="480" y="70"/>
                    <a:pt x="482" y="67"/>
                    <a:pt x="483" y="63"/>
                  </a:cubicBezTo>
                  <a:cubicBezTo>
                    <a:pt x="483" y="59"/>
                    <a:pt x="486" y="57"/>
                    <a:pt x="489" y="54"/>
                  </a:cubicBezTo>
                  <a:cubicBezTo>
                    <a:pt x="492" y="52"/>
                    <a:pt x="489" y="50"/>
                    <a:pt x="488" y="47"/>
                  </a:cubicBezTo>
                  <a:cubicBezTo>
                    <a:pt x="487" y="44"/>
                    <a:pt x="487" y="45"/>
                    <a:pt x="483" y="45"/>
                  </a:cubicBezTo>
                  <a:cubicBezTo>
                    <a:pt x="480" y="45"/>
                    <a:pt x="479" y="42"/>
                    <a:pt x="477" y="38"/>
                  </a:cubicBezTo>
                  <a:cubicBezTo>
                    <a:pt x="475" y="34"/>
                    <a:pt x="474" y="37"/>
                    <a:pt x="470" y="36"/>
                  </a:cubicBezTo>
                  <a:cubicBezTo>
                    <a:pt x="466" y="34"/>
                    <a:pt x="470" y="34"/>
                    <a:pt x="468" y="32"/>
                  </a:cubicBezTo>
                  <a:cubicBezTo>
                    <a:pt x="467" y="29"/>
                    <a:pt x="467" y="28"/>
                    <a:pt x="463" y="27"/>
                  </a:cubicBezTo>
                  <a:cubicBezTo>
                    <a:pt x="459" y="26"/>
                    <a:pt x="455" y="27"/>
                    <a:pt x="451" y="27"/>
                  </a:cubicBezTo>
                  <a:cubicBezTo>
                    <a:pt x="447" y="27"/>
                    <a:pt x="451" y="34"/>
                    <a:pt x="450" y="36"/>
                  </a:cubicBezTo>
                  <a:cubicBezTo>
                    <a:pt x="449" y="38"/>
                    <a:pt x="446" y="40"/>
                    <a:pt x="444" y="40"/>
                  </a:cubicBezTo>
                  <a:cubicBezTo>
                    <a:pt x="442" y="40"/>
                    <a:pt x="437" y="41"/>
                    <a:pt x="434" y="39"/>
                  </a:cubicBezTo>
                  <a:cubicBezTo>
                    <a:pt x="431" y="36"/>
                    <a:pt x="431" y="35"/>
                    <a:pt x="427" y="34"/>
                  </a:cubicBezTo>
                  <a:cubicBezTo>
                    <a:pt x="423" y="34"/>
                    <a:pt x="422" y="32"/>
                    <a:pt x="422" y="30"/>
                  </a:cubicBezTo>
                  <a:cubicBezTo>
                    <a:pt x="422" y="28"/>
                    <a:pt x="421" y="27"/>
                    <a:pt x="419" y="25"/>
                  </a:cubicBezTo>
                  <a:cubicBezTo>
                    <a:pt x="418" y="22"/>
                    <a:pt x="417" y="18"/>
                    <a:pt x="417" y="14"/>
                  </a:cubicBezTo>
                  <a:cubicBezTo>
                    <a:pt x="416" y="11"/>
                    <a:pt x="416" y="8"/>
                    <a:pt x="415" y="6"/>
                  </a:cubicBezTo>
                  <a:cubicBezTo>
                    <a:pt x="414" y="4"/>
                    <a:pt x="411" y="6"/>
                    <a:pt x="408" y="6"/>
                  </a:cubicBezTo>
                  <a:cubicBezTo>
                    <a:pt x="406" y="7"/>
                    <a:pt x="405" y="9"/>
                    <a:pt x="402" y="9"/>
                  </a:cubicBezTo>
                  <a:cubicBezTo>
                    <a:pt x="400" y="9"/>
                    <a:pt x="402" y="6"/>
                    <a:pt x="399" y="5"/>
                  </a:cubicBezTo>
                  <a:cubicBezTo>
                    <a:pt x="397" y="3"/>
                    <a:pt x="395" y="2"/>
                    <a:pt x="392" y="1"/>
                  </a:cubicBezTo>
                  <a:cubicBezTo>
                    <a:pt x="389" y="0"/>
                    <a:pt x="385" y="5"/>
                    <a:pt x="381" y="8"/>
                  </a:cubicBezTo>
                  <a:cubicBezTo>
                    <a:pt x="378" y="10"/>
                    <a:pt x="383" y="12"/>
                    <a:pt x="379" y="13"/>
                  </a:cubicBezTo>
                  <a:cubicBezTo>
                    <a:pt x="375" y="14"/>
                    <a:pt x="377" y="14"/>
                    <a:pt x="373" y="16"/>
                  </a:cubicBezTo>
                  <a:cubicBezTo>
                    <a:pt x="370" y="18"/>
                    <a:pt x="373" y="23"/>
                    <a:pt x="369" y="23"/>
                  </a:cubicBezTo>
                  <a:cubicBezTo>
                    <a:pt x="365" y="23"/>
                    <a:pt x="364" y="25"/>
                    <a:pt x="359" y="28"/>
                  </a:cubicBezTo>
                  <a:cubicBezTo>
                    <a:pt x="354" y="30"/>
                    <a:pt x="354" y="29"/>
                    <a:pt x="350" y="30"/>
                  </a:cubicBezTo>
                  <a:cubicBezTo>
                    <a:pt x="345" y="30"/>
                    <a:pt x="340" y="32"/>
                    <a:pt x="337" y="36"/>
                  </a:cubicBezTo>
                  <a:cubicBezTo>
                    <a:pt x="333" y="40"/>
                    <a:pt x="338" y="39"/>
                    <a:pt x="339" y="43"/>
                  </a:cubicBezTo>
                  <a:cubicBezTo>
                    <a:pt x="340" y="47"/>
                    <a:pt x="338" y="49"/>
                    <a:pt x="335" y="51"/>
                  </a:cubicBezTo>
                  <a:cubicBezTo>
                    <a:pt x="332" y="53"/>
                    <a:pt x="327" y="55"/>
                    <a:pt x="325" y="57"/>
                  </a:cubicBezTo>
                  <a:cubicBezTo>
                    <a:pt x="323" y="60"/>
                    <a:pt x="326" y="66"/>
                    <a:pt x="327" y="69"/>
                  </a:cubicBezTo>
                  <a:cubicBezTo>
                    <a:pt x="328" y="72"/>
                    <a:pt x="331" y="76"/>
                    <a:pt x="328" y="81"/>
                  </a:cubicBezTo>
                  <a:cubicBezTo>
                    <a:pt x="325" y="86"/>
                    <a:pt x="319" y="89"/>
                    <a:pt x="318" y="92"/>
                  </a:cubicBezTo>
                  <a:cubicBezTo>
                    <a:pt x="316" y="95"/>
                    <a:pt x="319" y="106"/>
                    <a:pt x="319" y="111"/>
                  </a:cubicBezTo>
                  <a:cubicBezTo>
                    <a:pt x="319" y="116"/>
                    <a:pt x="314" y="116"/>
                    <a:pt x="314" y="118"/>
                  </a:cubicBezTo>
                  <a:cubicBezTo>
                    <a:pt x="313" y="120"/>
                    <a:pt x="315" y="122"/>
                    <a:pt x="313" y="124"/>
                  </a:cubicBezTo>
                  <a:cubicBezTo>
                    <a:pt x="312" y="127"/>
                    <a:pt x="310" y="127"/>
                    <a:pt x="307" y="128"/>
                  </a:cubicBezTo>
                  <a:cubicBezTo>
                    <a:pt x="304" y="129"/>
                    <a:pt x="305" y="131"/>
                    <a:pt x="304" y="134"/>
                  </a:cubicBezTo>
                  <a:cubicBezTo>
                    <a:pt x="304" y="137"/>
                    <a:pt x="299" y="133"/>
                    <a:pt x="298" y="130"/>
                  </a:cubicBezTo>
                  <a:cubicBezTo>
                    <a:pt x="297" y="128"/>
                    <a:pt x="294" y="124"/>
                    <a:pt x="293" y="123"/>
                  </a:cubicBezTo>
                  <a:cubicBezTo>
                    <a:pt x="291" y="122"/>
                    <a:pt x="288" y="123"/>
                    <a:pt x="285" y="124"/>
                  </a:cubicBezTo>
                  <a:cubicBezTo>
                    <a:pt x="282" y="126"/>
                    <a:pt x="282" y="130"/>
                    <a:pt x="279" y="134"/>
                  </a:cubicBezTo>
                  <a:cubicBezTo>
                    <a:pt x="276" y="137"/>
                    <a:pt x="273" y="135"/>
                    <a:pt x="269" y="135"/>
                  </a:cubicBezTo>
                  <a:cubicBezTo>
                    <a:pt x="264" y="136"/>
                    <a:pt x="267" y="138"/>
                    <a:pt x="263" y="138"/>
                  </a:cubicBezTo>
                  <a:cubicBezTo>
                    <a:pt x="259" y="139"/>
                    <a:pt x="257" y="134"/>
                    <a:pt x="255" y="131"/>
                  </a:cubicBezTo>
                  <a:cubicBezTo>
                    <a:pt x="253" y="128"/>
                    <a:pt x="251" y="135"/>
                    <a:pt x="246" y="134"/>
                  </a:cubicBezTo>
                  <a:cubicBezTo>
                    <a:pt x="242" y="134"/>
                    <a:pt x="240" y="135"/>
                    <a:pt x="237" y="132"/>
                  </a:cubicBezTo>
                  <a:cubicBezTo>
                    <a:pt x="233" y="129"/>
                    <a:pt x="234" y="133"/>
                    <a:pt x="230" y="134"/>
                  </a:cubicBezTo>
                  <a:cubicBezTo>
                    <a:pt x="226" y="135"/>
                    <a:pt x="228" y="131"/>
                    <a:pt x="225" y="131"/>
                  </a:cubicBezTo>
                  <a:cubicBezTo>
                    <a:pt x="223" y="131"/>
                    <a:pt x="220" y="134"/>
                    <a:pt x="218" y="135"/>
                  </a:cubicBezTo>
                  <a:cubicBezTo>
                    <a:pt x="215" y="135"/>
                    <a:pt x="212" y="133"/>
                    <a:pt x="210" y="135"/>
                  </a:cubicBezTo>
                  <a:cubicBezTo>
                    <a:pt x="207" y="138"/>
                    <a:pt x="207" y="137"/>
                    <a:pt x="201" y="140"/>
                  </a:cubicBezTo>
                  <a:cubicBezTo>
                    <a:pt x="195" y="142"/>
                    <a:pt x="201" y="146"/>
                    <a:pt x="197" y="147"/>
                  </a:cubicBezTo>
                  <a:cubicBezTo>
                    <a:pt x="192" y="148"/>
                    <a:pt x="189" y="146"/>
                    <a:pt x="185" y="149"/>
                  </a:cubicBezTo>
                  <a:cubicBezTo>
                    <a:pt x="182" y="151"/>
                    <a:pt x="180" y="153"/>
                    <a:pt x="180" y="158"/>
                  </a:cubicBezTo>
                  <a:cubicBezTo>
                    <a:pt x="181" y="163"/>
                    <a:pt x="178" y="163"/>
                    <a:pt x="174" y="163"/>
                  </a:cubicBezTo>
                  <a:cubicBezTo>
                    <a:pt x="170" y="162"/>
                    <a:pt x="170" y="158"/>
                    <a:pt x="165" y="157"/>
                  </a:cubicBezTo>
                  <a:cubicBezTo>
                    <a:pt x="161" y="156"/>
                    <a:pt x="158" y="154"/>
                    <a:pt x="151" y="155"/>
                  </a:cubicBezTo>
                  <a:cubicBezTo>
                    <a:pt x="144" y="157"/>
                    <a:pt x="140" y="156"/>
                    <a:pt x="134" y="154"/>
                  </a:cubicBezTo>
                  <a:cubicBezTo>
                    <a:pt x="128" y="151"/>
                    <a:pt x="128" y="150"/>
                    <a:pt x="123" y="149"/>
                  </a:cubicBezTo>
                  <a:cubicBezTo>
                    <a:pt x="118" y="148"/>
                    <a:pt x="117" y="146"/>
                    <a:pt x="114" y="148"/>
                  </a:cubicBezTo>
                  <a:cubicBezTo>
                    <a:pt x="110" y="150"/>
                    <a:pt x="107" y="150"/>
                    <a:pt x="102" y="150"/>
                  </a:cubicBezTo>
                  <a:cubicBezTo>
                    <a:pt x="96" y="150"/>
                    <a:pt x="94" y="149"/>
                    <a:pt x="91" y="148"/>
                  </a:cubicBezTo>
                  <a:cubicBezTo>
                    <a:pt x="88" y="147"/>
                    <a:pt x="86" y="150"/>
                    <a:pt x="82" y="151"/>
                  </a:cubicBezTo>
                  <a:cubicBezTo>
                    <a:pt x="78" y="153"/>
                    <a:pt x="79" y="156"/>
                    <a:pt x="75" y="158"/>
                  </a:cubicBezTo>
                  <a:cubicBezTo>
                    <a:pt x="70" y="161"/>
                    <a:pt x="71" y="155"/>
                    <a:pt x="66" y="154"/>
                  </a:cubicBezTo>
                  <a:cubicBezTo>
                    <a:pt x="61" y="153"/>
                    <a:pt x="60" y="153"/>
                    <a:pt x="57" y="150"/>
                  </a:cubicBezTo>
                  <a:cubicBezTo>
                    <a:pt x="55" y="148"/>
                    <a:pt x="53" y="146"/>
                    <a:pt x="50" y="143"/>
                  </a:cubicBezTo>
                  <a:cubicBezTo>
                    <a:pt x="48" y="141"/>
                    <a:pt x="48" y="150"/>
                    <a:pt x="45" y="151"/>
                  </a:cubicBezTo>
                  <a:cubicBezTo>
                    <a:pt x="43" y="153"/>
                    <a:pt x="39" y="152"/>
                    <a:pt x="39" y="155"/>
                  </a:cubicBezTo>
                  <a:cubicBezTo>
                    <a:pt x="39" y="157"/>
                    <a:pt x="34" y="163"/>
                    <a:pt x="31" y="164"/>
                  </a:cubicBezTo>
                  <a:cubicBezTo>
                    <a:pt x="29" y="165"/>
                    <a:pt x="27" y="161"/>
                    <a:pt x="24" y="160"/>
                  </a:cubicBezTo>
                  <a:cubicBezTo>
                    <a:pt x="22" y="158"/>
                    <a:pt x="16" y="160"/>
                    <a:pt x="9" y="160"/>
                  </a:cubicBezTo>
                  <a:cubicBezTo>
                    <a:pt x="5" y="159"/>
                    <a:pt x="2" y="160"/>
                    <a:pt x="0" y="161"/>
                  </a:cubicBezTo>
                  <a:cubicBezTo>
                    <a:pt x="0" y="161"/>
                    <a:pt x="1" y="161"/>
                    <a:pt x="1" y="161"/>
                  </a:cubicBezTo>
                  <a:cubicBezTo>
                    <a:pt x="4" y="162"/>
                    <a:pt x="6" y="163"/>
                    <a:pt x="9" y="16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6" name="Freeform 19"/>
            <p:cNvSpPr>
              <a:spLocks/>
            </p:cNvSpPr>
            <p:nvPr/>
          </p:nvSpPr>
          <p:spPr bwMode="auto">
            <a:xfrm>
              <a:off x="2739" y="2950"/>
              <a:ext cx="764" cy="679"/>
            </a:xfrm>
            <a:custGeom>
              <a:avLst/>
              <a:gdLst>
                <a:gd name="T0" fmla="*/ 639 w 652"/>
                <a:gd name="T1" fmla="*/ 406 h 579"/>
                <a:gd name="T2" fmla="*/ 635 w 652"/>
                <a:gd name="T3" fmla="*/ 363 h 579"/>
                <a:gd name="T4" fmla="*/ 600 w 652"/>
                <a:gd name="T5" fmla="*/ 379 h 579"/>
                <a:gd name="T6" fmla="*/ 552 w 652"/>
                <a:gd name="T7" fmla="*/ 373 h 579"/>
                <a:gd name="T8" fmla="*/ 533 w 652"/>
                <a:gd name="T9" fmla="*/ 358 h 579"/>
                <a:gd name="T10" fmla="*/ 535 w 652"/>
                <a:gd name="T11" fmla="*/ 323 h 579"/>
                <a:gd name="T12" fmla="*/ 545 w 652"/>
                <a:gd name="T13" fmla="*/ 283 h 579"/>
                <a:gd name="T14" fmla="*/ 549 w 652"/>
                <a:gd name="T15" fmla="*/ 268 h 579"/>
                <a:gd name="T16" fmla="*/ 555 w 652"/>
                <a:gd name="T17" fmla="*/ 231 h 579"/>
                <a:gd name="T18" fmla="*/ 536 w 652"/>
                <a:gd name="T19" fmla="*/ 196 h 579"/>
                <a:gd name="T20" fmla="*/ 525 w 652"/>
                <a:gd name="T21" fmla="*/ 135 h 579"/>
                <a:gd name="T22" fmla="*/ 534 w 652"/>
                <a:gd name="T23" fmla="*/ 85 h 579"/>
                <a:gd name="T24" fmla="*/ 515 w 652"/>
                <a:gd name="T25" fmla="*/ 26 h 579"/>
                <a:gd name="T26" fmla="*/ 477 w 652"/>
                <a:gd name="T27" fmla="*/ 9 h 579"/>
                <a:gd name="T28" fmla="*/ 453 w 652"/>
                <a:gd name="T29" fmla="*/ 2 h 579"/>
                <a:gd name="T30" fmla="*/ 435 w 652"/>
                <a:gd name="T31" fmla="*/ 14 h 579"/>
                <a:gd name="T32" fmla="*/ 404 w 652"/>
                <a:gd name="T33" fmla="*/ 28 h 579"/>
                <a:gd name="T34" fmla="*/ 359 w 652"/>
                <a:gd name="T35" fmla="*/ 19 h 579"/>
                <a:gd name="T36" fmla="*/ 337 w 652"/>
                <a:gd name="T37" fmla="*/ 10 h 579"/>
                <a:gd name="T38" fmla="*/ 320 w 652"/>
                <a:gd name="T39" fmla="*/ 23 h 579"/>
                <a:gd name="T40" fmla="*/ 293 w 652"/>
                <a:gd name="T41" fmla="*/ 42 h 579"/>
                <a:gd name="T42" fmla="*/ 264 w 652"/>
                <a:gd name="T43" fmla="*/ 29 h 579"/>
                <a:gd name="T44" fmla="*/ 251 w 652"/>
                <a:gd name="T45" fmla="*/ 25 h 579"/>
                <a:gd name="T46" fmla="*/ 228 w 652"/>
                <a:gd name="T47" fmla="*/ 18 h 579"/>
                <a:gd name="T48" fmla="*/ 209 w 652"/>
                <a:gd name="T49" fmla="*/ 85 h 579"/>
                <a:gd name="T50" fmla="*/ 203 w 652"/>
                <a:gd name="T51" fmla="*/ 164 h 579"/>
                <a:gd name="T52" fmla="*/ 173 w 652"/>
                <a:gd name="T53" fmla="*/ 224 h 579"/>
                <a:gd name="T54" fmla="*/ 147 w 652"/>
                <a:gd name="T55" fmla="*/ 200 h 579"/>
                <a:gd name="T56" fmla="*/ 116 w 652"/>
                <a:gd name="T57" fmla="*/ 214 h 579"/>
                <a:gd name="T58" fmla="*/ 114 w 652"/>
                <a:gd name="T59" fmla="*/ 245 h 579"/>
                <a:gd name="T60" fmla="*/ 146 w 652"/>
                <a:gd name="T61" fmla="*/ 301 h 579"/>
                <a:gd name="T62" fmla="*/ 144 w 652"/>
                <a:gd name="T63" fmla="*/ 338 h 579"/>
                <a:gd name="T64" fmla="*/ 117 w 652"/>
                <a:gd name="T65" fmla="*/ 362 h 579"/>
                <a:gd name="T66" fmla="*/ 96 w 652"/>
                <a:gd name="T67" fmla="*/ 362 h 579"/>
                <a:gd name="T68" fmla="*/ 71 w 652"/>
                <a:gd name="T69" fmla="*/ 378 h 579"/>
                <a:gd name="T70" fmla="*/ 44 w 652"/>
                <a:gd name="T71" fmla="*/ 377 h 579"/>
                <a:gd name="T72" fmla="*/ 18 w 652"/>
                <a:gd name="T73" fmla="*/ 398 h 579"/>
                <a:gd name="T74" fmla="*/ 6 w 652"/>
                <a:gd name="T75" fmla="*/ 463 h 579"/>
                <a:gd name="T76" fmla="*/ 20 w 652"/>
                <a:gd name="T77" fmla="*/ 486 h 579"/>
                <a:gd name="T78" fmla="*/ 32 w 652"/>
                <a:gd name="T79" fmla="*/ 516 h 579"/>
                <a:gd name="T80" fmla="*/ 58 w 652"/>
                <a:gd name="T81" fmla="*/ 542 h 579"/>
                <a:gd name="T82" fmla="*/ 102 w 652"/>
                <a:gd name="T83" fmla="*/ 565 h 579"/>
                <a:gd name="T84" fmla="*/ 150 w 652"/>
                <a:gd name="T85" fmla="*/ 544 h 579"/>
                <a:gd name="T86" fmla="*/ 224 w 652"/>
                <a:gd name="T87" fmla="*/ 543 h 579"/>
                <a:gd name="T88" fmla="*/ 256 w 652"/>
                <a:gd name="T89" fmla="*/ 534 h 579"/>
                <a:gd name="T90" fmla="*/ 298 w 652"/>
                <a:gd name="T91" fmla="*/ 549 h 579"/>
                <a:gd name="T92" fmla="*/ 337 w 652"/>
                <a:gd name="T93" fmla="*/ 565 h 579"/>
                <a:gd name="T94" fmla="*/ 366 w 652"/>
                <a:gd name="T95" fmla="*/ 558 h 579"/>
                <a:gd name="T96" fmla="*/ 403 w 652"/>
                <a:gd name="T97" fmla="*/ 539 h 579"/>
                <a:gd name="T98" fmla="*/ 462 w 652"/>
                <a:gd name="T99" fmla="*/ 552 h 579"/>
                <a:gd name="T100" fmla="*/ 500 w 652"/>
                <a:gd name="T101" fmla="*/ 514 h 579"/>
                <a:gd name="T102" fmla="*/ 558 w 652"/>
                <a:gd name="T103" fmla="*/ 544 h 579"/>
                <a:gd name="T104" fmla="*/ 598 w 652"/>
                <a:gd name="T105" fmla="*/ 545 h 579"/>
                <a:gd name="T106" fmla="*/ 630 w 652"/>
                <a:gd name="T107" fmla="*/ 510 h 579"/>
                <a:gd name="T108" fmla="*/ 647 w 652"/>
                <a:gd name="T109" fmla="*/ 4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2" h="579">
                  <a:moveTo>
                    <a:pt x="647" y="437"/>
                  </a:moveTo>
                  <a:cubicBezTo>
                    <a:pt x="647" y="437"/>
                    <a:pt x="647" y="437"/>
                    <a:pt x="647" y="437"/>
                  </a:cubicBezTo>
                  <a:cubicBezTo>
                    <a:pt x="645" y="436"/>
                    <a:pt x="639" y="435"/>
                    <a:pt x="637" y="429"/>
                  </a:cubicBezTo>
                  <a:cubicBezTo>
                    <a:pt x="636" y="426"/>
                    <a:pt x="637" y="419"/>
                    <a:pt x="638" y="410"/>
                  </a:cubicBezTo>
                  <a:cubicBezTo>
                    <a:pt x="638" y="409"/>
                    <a:pt x="639" y="407"/>
                    <a:pt x="639" y="406"/>
                  </a:cubicBezTo>
                  <a:cubicBezTo>
                    <a:pt x="639" y="405"/>
                    <a:pt x="639" y="402"/>
                    <a:pt x="640" y="395"/>
                  </a:cubicBezTo>
                  <a:cubicBezTo>
                    <a:pt x="640" y="389"/>
                    <a:pt x="641" y="382"/>
                    <a:pt x="641" y="380"/>
                  </a:cubicBezTo>
                  <a:cubicBezTo>
                    <a:pt x="641" y="379"/>
                    <a:pt x="640" y="377"/>
                    <a:pt x="639" y="375"/>
                  </a:cubicBezTo>
                  <a:cubicBezTo>
                    <a:pt x="637" y="373"/>
                    <a:pt x="636" y="371"/>
                    <a:pt x="636" y="369"/>
                  </a:cubicBezTo>
                  <a:cubicBezTo>
                    <a:pt x="636" y="368"/>
                    <a:pt x="636" y="365"/>
                    <a:pt x="635" y="363"/>
                  </a:cubicBezTo>
                  <a:cubicBezTo>
                    <a:pt x="630" y="359"/>
                    <a:pt x="630" y="357"/>
                    <a:pt x="630" y="356"/>
                  </a:cubicBezTo>
                  <a:cubicBezTo>
                    <a:pt x="629" y="354"/>
                    <a:pt x="628" y="353"/>
                    <a:pt x="628" y="352"/>
                  </a:cubicBezTo>
                  <a:cubicBezTo>
                    <a:pt x="625" y="352"/>
                    <a:pt x="615" y="353"/>
                    <a:pt x="611" y="354"/>
                  </a:cubicBezTo>
                  <a:cubicBezTo>
                    <a:pt x="610" y="356"/>
                    <a:pt x="608" y="361"/>
                    <a:pt x="607" y="365"/>
                  </a:cubicBezTo>
                  <a:cubicBezTo>
                    <a:pt x="603" y="374"/>
                    <a:pt x="602" y="378"/>
                    <a:pt x="600" y="379"/>
                  </a:cubicBezTo>
                  <a:cubicBezTo>
                    <a:pt x="597" y="382"/>
                    <a:pt x="592" y="381"/>
                    <a:pt x="580" y="380"/>
                  </a:cubicBezTo>
                  <a:cubicBezTo>
                    <a:pt x="576" y="379"/>
                    <a:pt x="571" y="379"/>
                    <a:pt x="569" y="379"/>
                  </a:cubicBezTo>
                  <a:cubicBezTo>
                    <a:pt x="565" y="380"/>
                    <a:pt x="564" y="380"/>
                    <a:pt x="560" y="377"/>
                  </a:cubicBezTo>
                  <a:cubicBezTo>
                    <a:pt x="560" y="377"/>
                    <a:pt x="560" y="377"/>
                    <a:pt x="559" y="376"/>
                  </a:cubicBezTo>
                  <a:cubicBezTo>
                    <a:pt x="558" y="375"/>
                    <a:pt x="554" y="374"/>
                    <a:pt x="552" y="373"/>
                  </a:cubicBezTo>
                  <a:cubicBezTo>
                    <a:pt x="549" y="373"/>
                    <a:pt x="547" y="372"/>
                    <a:pt x="546" y="371"/>
                  </a:cubicBezTo>
                  <a:cubicBezTo>
                    <a:pt x="545" y="372"/>
                    <a:pt x="543" y="373"/>
                    <a:pt x="540" y="372"/>
                  </a:cubicBezTo>
                  <a:cubicBezTo>
                    <a:pt x="536" y="371"/>
                    <a:pt x="529" y="368"/>
                    <a:pt x="530" y="363"/>
                  </a:cubicBezTo>
                  <a:cubicBezTo>
                    <a:pt x="531" y="362"/>
                    <a:pt x="531" y="361"/>
                    <a:pt x="532" y="360"/>
                  </a:cubicBezTo>
                  <a:cubicBezTo>
                    <a:pt x="532" y="359"/>
                    <a:pt x="533" y="358"/>
                    <a:pt x="533" y="358"/>
                  </a:cubicBezTo>
                  <a:cubicBezTo>
                    <a:pt x="532" y="357"/>
                    <a:pt x="530" y="355"/>
                    <a:pt x="528" y="354"/>
                  </a:cubicBezTo>
                  <a:cubicBezTo>
                    <a:pt x="525" y="352"/>
                    <a:pt x="522" y="350"/>
                    <a:pt x="520" y="348"/>
                  </a:cubicBezTo>
                  <a:cubicBezTo>
                    <a:pt x="518" y="344"/>
                    <a:pt x="519" y="340"/>
                    <a:pt x="520" y="338"/>
                  </a:cubicBezTo>
                  <a:cubicBezTo>
                    <a:pt x="520" y="338"/>
                    <a:pt x="520" y="337"/>
                    <a:pt x="520" y="337"/>
                  </a:cubicBezTo>
                  <a:cubicBezTo>
                    <a:pt x="520" y="333"/>
                    <a:pt x="532" y="324"/>
                    <a:pt x="535" y="323"/>
                  </a:cubicBezTo>
                  <a:cubicBezTo>
                    <a:pt x="536" y="323"/>
                    <a:pt x="536" y="323"/>
                    <a:pt x="537" y="322"/>
                  </a:cubicBezTo>
                  <a:cubicBezTo>
                    <a:pt x="539" y="322"/>
                    <a:pt x="539" y="322"/>
                    <a:pt x="539" y="321"/>
                  </a:cubicBezTo>
                  <a:cubicBezTo>
                    <a:pt x="540" y="319"/>
                    <a:pt x="540" y="309"/>
                    <a:pt x="540" y="302"/>
                  </a:cubicBezTo>
                  <a:cubicBezTo>
                    <a:pt x="540" y="292"/>
                    <a:pt x="540" y="288"/>
                    <a:pt x="541" y="286"/>
                  </a:cubicBezTo>
                  <a:cubicBezTo>
                    <a:pt x="542" y="284"/>
                    <a:pt x="543" y="283"/>
                    <a:pt x="545" y="283"/>
                  </a:cubicBezTo>
                  <a:cubicBezTo>
                    <a:pt x="546" y="282"/>
                    <a:pt x="548" y="282"/>
                    <a:pt x="550" y="282"/>
                  </a:cubicBezTo>
                  <a:cubicBezTo>
                    <a:pt x="550" y="282"/>
                    <a:pt x="550" y="282"/>
                    <a:pt x="550" y="282"/>
                  </a:cubicBezTo>
                  <a:cubicBezTo>
                    <a:pt x="550" y="281"/>
                    <a:pt x="550" y="281"/>
                    <a:pt x="549" y="280"/>
                  </a:cubicBezTo>
                  <a:cubicBezTo>
                    <a:pt x="548" y="279"/>
                    <a:pt x="546" y="276"/>
                    <a:pt x="548" y="272"/>
                  </a:cubicBezTo>
                  <a:cubicBezTo>
                    <a:pt x="548" y="270"/>
                    <a:pt x="549" y="269"/>
                    <a:pt x="549" y="268"/>
                  </a:cubicBezTo>
                  <a:cubicBezTo>
                    <a:pt x="548" y="266"/>
                    <a:pt x="547" y="263"/>
                    <a:pt x="546" y="259"/>
                  </a:cubicBezTo>
                  <a:cubicBezTo>
                    <a:pt x="545" y="255"/>
                    <a:pt x="546" y="251"/>
                    <a:pt x="547" y="247"/>
                  </a:cubicBezTo>
                  <a:cubicBezTo>
                    <a:pt x="547" y="246"/>
                    <a:pt x="547" y="246"/>
                    <a:pt x="547" y="246"/>
                  </a:cubicBezTo>
                  <a:cubicBezTo>
                    <a:pt x="548" y="243"/>
                    <a:pt x="550" y="240"/>
                    <a:pt x="552" y="237"/>
                  </a:cubicBezTo>
                  <a:cubicBezTo>
                    <a:pt x="553" y="235"/>
                    <a:pt x="554" y="232"/>
                    <a:pt x="555" y="231"/>
                  </a:cubicBezTo>
                  <a:cubicBezTo>
                    <a:pt x="556" y="228"/>
                    <a:pt x="555" y="224"/>
                    <a:pt x="554" y="221"/>
                  </a:cubicBezTo>
                  <a:cubicBezTo>
                    <a:pt x="554" y="220"/>
                    <a:pt x="552" y="218"/>
                    <a:pt x="550" y="217"/>
                  </a:cubicBezTo>
                  <a:cubicBezTo>
                    <a:pt x="547" y="215"/>
                    <a:pt x="545" y="213"/>
                    <a:pt x="542" y="210"/>
                  </a:cubicBezTo>
                  <a:cubicBezTo>
                    <a:pt x="539" y="206"/>
                    <a:pt x="538" y="202"/>
                    <a:pt x="537" y="199"/>
                  </a:cubicBezTo>
                  <a:cubicBezTo>
                    <a:pt x="537" y="198"/>
                    <a:pt x="537" y="197"/>
                    <a:pt x="536" y="196"/>
                  </a:cubicBezTo>
                  <a:cubicBezTo>
                    <a:pt x="535" y="193"/>
                    <a:pt x="535" y="184"/>
                    <a:pt x="535" y="163"/>
                  </a:cubicBezTo>
                  <a:cubicBezTo>
                    <a:pt x="535" y="157"/>
                    <a:pt x="535" y="151"/>
                    <a:pt x="535" y="148"/>
                  </a:cubicBezTo>
                  <a:cubicBezTo>
                    <a:pt x="535" y="148"/>
                    <a:pt x="535" y="148"/>
                    <a:pt x="535" y="148"/>
                  </a:cubicBezTo>
                  <a:cubicBezTo>
                    <a:pt x="533" y="148"/>
                    <a:pt x="531" y="147"/>
                    <a:pt x="529" y="146"/>
                  </a:cubicBezTo>
                  <a:cubicBezTo>
                    <a:pt x="527" y="143"/>
                    <a:pt x="525" y="140"/>
                    <a:pt x="525" y="135"/>
                  </a:cubicBezTo>
                  <a:cubicBezTo>
                    <a:pt x="525" y="133"/>
                    <a:pt x="527" y="124"/>
                    <a:pt x="529" y="113"/>
                  </a:cubicBezTo>
                  <a:cubicBezTo>
                    <a:pt x="530" y="109"/>
                    <a:pt x="531" y="105"/>
                    <a:pt x="531" y="103"/>
                  </a:cubicBezTo>
                  <a:cubicBezTo>
                    <a:pt x="532" y="99"/>
                    <a:pt x="535" y="97"/>
                    <a:pt x="539" y="97"/>
                  </a:cubicBezTo>
                  <a:cubicBezTo>
                    <a:pt x="539" y="97"/>
                    <a:pt x="538" y="96"/>
                    <a:pt x="538" y="95"/>
                  </a:cubicBezTo>
                  <a:cubicBezTo>
                    <a:pt x="536" y="92"/>
                    <a:pt x="534" y="89"/>
                    <a:pt x="534" y="85"/>
                  </a:cubicBezTo>
                  <a:cubicBezTo>
                    <a:pt x="533" y="81"/>
                    <a:pt x="533" y="75"/>
                    <a:pt x="534" y="69"/>
                  </a:cubicBezTo>
                  <a:cubicBezTo>
                    <a:pt x="534" y="66"/>
                    <a:pt x="534" y="64"/>
                    <a:pt x="534" y="62"/>
                  </a:cubicBezTo>
                  <a:cubicBezTo>
                    <a:pt x="534" y="57"/>
                    <a:pt x="538" y="41"/>
                    <a:pt x="540" y="36"/>
                  </a:cubicBezTo>
                  <a:cubicBezTo>
                    <a:pt x="536" y="34"/>
                    <a:pt x="528" y="28"/>
                    <a:pt x="525" y="25"/>
                  </a:cubicBezTo>
                  <a:cubicBezTo>
                    <a:pt x="523" y="24"/>
                    <a:pt x="518" y="25"/>
                    <a:pt x="515" y="26"/>
                  </a:cubicBezTo>
                  <a:cubicBezTo>
                    <a:pt x="512" y="26"/>
                    <a:pt x="510" y="27"/>
                    <a:pt x="508" y="27"/>
                  </a:cubicBezTo>
                  <a:cubicBezTo>
                    <a:pt x="507" y="27"/>
                    <a:pt x="503" y="28"/>
                    <a:pt x="501" y="29"/>
                  </a:cubicBezTo>
                  <a:cubicBezTo>
                    <a:pt x="498" y="30"/>
                    <a:pt x="495" y="31"/>
                    <a:pt x="492" y="31"/>
                  </a:cubicBezTo>
                  <a:cubicBezTo>
                    <a:pt x="488" y="31"/>
                    <a:pt x="485" y="26"/>
                    <a:pt x="481" y="16"/>
                  </a:cubicBezTo>
                  <a:cubicBezTo>
                    <a:pt x="480" y="14"/>
                    <a:pt x="478" y="10"/>
                    <a:pt x="477" y="9"/>
                  </a:cubicBezTo>
                  <a:cubicBezTo>
                    <a:pt x="477" y="9"/>
                    <a:pt x="475" y="8"/>
                    <a:pt x="474" y="8"/>
                  </a:cubicBezTo>
                  <a:cubicBezTo>
                    <a:pt x="472" y="7"/>
                    <a:pt x="469" y="7"/>
                    <a:pt x="467" y="5"/>
                  </a:cubicBezTo>
                  <a:cubicBezTo>
                    <a:pt x="466" y="4"/>
                    <a:pt x="463" y="1"/>
                    <a:pt x="462" y="0"/>
                  </a:cubicBezTo>
                  <a:cubicBezTo>
                    <a:pt x="459" y="1"/>
                    <a:pt x="457" y="2"/>
                    <a:pt x="455" y="2"/>
                  </a:cubicBezTo>
                  <a:cubicBezTo>
                    <a:pt x="454" y="2"/>
                    <a:pt x="454" y="2"/>
                    <a:pt x="453" y="2"/>
                  </a:cubicBezTo>
                  <a:cubicBezTo>
                    <a:pt x="452" y="3"/>
                    <a:pt x="452" y="3"/>
                    <a:pt x="450" y="5"/>
                  </a:cubicBezTo>
                  <a:cubicBezTo>
                    <a:pt x="446" y="7"/>
                    <a:pt x="442" y="10"/>
                    <a:pt x="438" y="12"/>
                  </a:cubicBezTo>
                  <a:cubicBezTo>
                    <a:pt x="437" y="12"/>
                    <a:pt x="436" y="13"/>
                    <a:pt x="435" y="13"/>
                  </a:cubicBezTo>
                  <a:cubicBezTo>
                    <a:pt x="435" y="13"/>
                    <a:pt x="435" y="13"/>
                    <a:pt x="435" y="13"/>
                  </a:cubicBezTo>
                  <a:cubicBezTo>
                    <a:pt x="435" y="13"/>
                    <a:pt x="435" y="14"/>
                    <a:pt x="435" y="14"/>
                  </a:cubicBezTo>
                  <a:cubicBezTo>
                    <a:pt x="434" y="16"/>
                    <a:pt x="434" y="19"/>
                    <a:pt x="431" y="20"/>
                  </a:cubicBezTo>
                  <a:cubicBezTo>
                    <a:pt x="429" y="21"/>
                    <a:pt x="425" y="21"/>
                    <a:pt x="413" y="21"/>
                  </a:cubicBezTo>
                  <a:cubicBezTo>
                    <a:pt x="411" y="21"/>
                    <a:pt x="410" y="21"/>
                    <a:pt x="410" y="21"/>
                  </a:cubicBezTo>
                  <a:cubicBezTo>
                    <a:pt x="407" y="21"/>
                    <a:pt x="405" y="22"/>
                    <a:pt x="404" y="24"/>
                  </a:cubicBezTo>
                  <a:cubicBezTo>
                    <a:pt x="404" y="25"/>
                    <a:pt x="404" y="26"/>
                    <a:pt x="404" y="28"/>
                  </a:cubicBezTo>
                  <a:cubicBezTo>
                    <a:pt x="404" y="29"/>
                    <a:pt x="405" y="32"/>
                    <a:pt x="403" y="34"/>
                  </a:cubicBezTo>
                  <a:cubicBezTo>
                    <a:pt x="402" y="37"/>
                    <a:pt x="397" y="39"/>
                    <a:pt x="390" y="39"/>
                  </a:cubicBezTo>
                  <a:cubicBezTo>
                    <a:pt x="387" y="39"/>
                    <a:pt x="368" y="36"/>
                    <a:pt x="364" y="32"/>
                  </a:cubicBezTo>
                  <a:cubicBezTo>
                    <a:pt x="361" y="29"/>
                    <a:pt x="360" y="25"/>
                    <a:pt x="359" y="22"/>
                  </a:cubicBezTo>
                  <a:cubicBezTo>
                    <a:pt x="359" y="21"/>
                    <a:pt x="359" y="20"/>
                    <a:pt x="359" y="19"/>
                  </a:cubicBezTo>
                  <a:cubicBezTo>
                    <a:pt x="359" y="19"/>
                    <a:pt x="359" y="19"/>
                    <a:pt x="359" y="19"/>
                  </a:cubicBezTo>
                  <a:cubicBezTo>
                    <a:pt x="357" y="19"/>
                    <a:pt x="355" y="18"/>
                    <a:pt x="353" y="16"/>
                  </a:cubicBezTo>
                  <a:cubicBezTo>
                    <a:pt x="352" y="16"/>
                    <a:pt x="350" y="15"/>
                    <a:pt x="349" y="14"/>
                  </a:cubicBezTo>
                  <a:cubicBezTo>
                    <a:pt x="348" y="14"/>
                    <a:pt x="346" y="13"/>
                    <a:pt x="344" y="13"/>
                  </a:cubicBezTo>
                  <a:cubicBezTo>
                    <a:pt x="342" y="12"/>
                    <a:pt x="338" y="10"/>
                    <a:pt x="337" y="10"/>
                  </a:cubicBezTo>
                  <a:cubicBezTo>
                    <a:pt x="336" y="10"/>
                    <a:pt x="331" y="12"/>
                    <a:pt x="330" y="14"/>
                  </a:cubicBezTo>
                  <a:cubicBezTo>
                    <a:pt x="330" y="14"/>
                    <a:pt x="330" y="14"/>
                    <a:pt x="330" y="15"/>
                  </a:cubicBezTo>
                  <a:cubicBezTo>
                    <a:pt x="331" y="16"/>
                    <a:pt x="332" y="18"/>
                    <a:pt x="331" y="20"/>
                  </a:cubicBezTo>
                  <a:cubicBezTo>
                    <a:pt x="330" y="25"/>
                    <a:pt x="325" y="24"/>
                    <a:pt x="323" y="24"/>
                  </a:cubicBezTo>
                  <a:cubicBezTo>
                    <a:pt x="322" y="24"/>
                    <a:pt x="321" y="23"/>
                    <a:pt x="320" y="23"/>
                  </a:cubicBezTo>
                  <a:cubicBezTo>
                    <a:pt x="319" y="23"/>
                    <a:pt x="319" y="23"/>
                    <a:pt x="316" y="27"/>
                  </a:cubicBezTo>
                  <a:cubicBezTo>
                    <a:pt x="316" y="28"/>
                    <a:pt x="316" y="28"/>
                    <a:pt x="316" y="28"/>
                  </a:cubicBezTo>
                  <a:cubicBezTo>
                    <a:pt x="314" y="30"/>
                    <a:pt x="313" y="33"/>
                    <a:pt x="312" y="35"/>
                  </a:cubicBezTo>
                  <a:cubicBezTo>
                    <a:pt x="311" y="39"/>
                    <a:pt x="310" y="42"/>
                    <a:pt x="307" y="44"/>
                  </a:cubicBezTo>
                  <a:cubicBezTo>
                    <a:pt x="304" y="46"/>
                    <a:pt x="299" y="45"/>
                    <a:pt x="293" y="42"/>
                  </a:cubicBezTo>
                  <a:cubicBezTo>
                    <a:pt x="285" y="38"/>
                    <a:pt x="274" y="32"/>
                    <a:pt x="272" y="28"/>
                  </a:cubicBezTo>
                  <a:cubicBezTo>
                    <a:pt x="270" y="25"/>
                    <a:pt x="270" y="25"/>
                    <a:pt x="267" y="23"/>
                  </a:cubicBezTo>
                  <a:cubicBezTo>
                    <a:pt x="267" y="23"/>
                    <a:pt x="266" y="23"/>
                    <a:pt x="266" y="23"/>
                  </a:cubicBezTo>
                  <a:cubicBezTo>
                    <a:pt x="266" y="23"/>
                    <a:pt x="266" y="23"/>
                    <a:pt x="264" y="26"/>
                  </a:cubicBezTo>
                  <a:cubicBezTo>
                    <a:pt x="263" y="27"/>
                    <a:pt x="263" y="29"/>
                    <a:pt x="264" y="29"/>
                  </a:cubicBezTo>
                  <a:cubicBezTo>
                    <a:pt x="265" y="32"/>
                    <a:pt x="265" y="32"/>
                    <a:pt x="265" y="32"/>
                  </a:cubicBezTo>
                  <a:cubicBezTo>
                    <a:pt x="262" y="35"/>
                    <a:pt x="262" y="35"/>
                    <a:pt x="262" y="35"/>
                  </a:cubicBezTo>
                  <a:cubicBezTo>
                    <a:pt x="259" y="37"/>
                    <a:pt x="256" y="38"/>
                    <a:pt x="253" y="37"/>
                  </a:cubicBezTo>
                  <a:cubicBezTo>
                    <a:pt x="249" y="36"/>
                    <a:pt x="250" y="31"/>
                    <a:pt x="250" y="28"/>
                  </a:cubicBezTo>
                  <a:cubicBezTo>
                    <a:pt x="251" y="27"/>
                    <a:pt x="251" y="25"/>
                    <a:pt x="251" y="25"/>
                  </a:cubicBezTo>
                  <a:cubicBezTo>
                    <a:pt x="251" y="24"/>
                    <a:pt x="249" y="21"/>
                    <a:pt x="248" y="20"/>
                  </a:cubicBezTo>
                  <a:cubicBezTo>
                    <a:pt x="246" y="20"/>
                    <a:pt x="243" y="19"/>
                    <a:pt x="241" y="19"/>
                  </a:cubicBezTo>
                  <a:cubicBezTo>
                    <a:pt x="238" y="18"/>
                    <a:pt x="237" y="17"/>
                    <a:pt x="236" y="16"/>
                  </a:cubicBezTo>
                  <a:cubicBezTo>
                    <a:pt x="236" y="16"/>
                    <a:pt x="236" y="16"/>
                    <a:pt x="236" y="16"/>
                  </a:cubicBezTo>
                  <a:cubicBezTo>
                    <a:pt x="234" y="16"/>
                    <a:pt x="231" y="17"/>
                    <a:pt x="228" y="18"/>
                  </a:cubicBezTo>
                  <a:cubicBezTo>
                    <a:pt x="225" y="21"/>
                    <a:pt x="208" y="43"/>
                    <a:pt x="206" y="48"/>
                  </a:cubicBezTo>
                  <a:cubicBezTo>
                    <a:pt x="205" y="50"/>
                    <a:pt x="203" y="53"/>
                    <a:pt x="199" y="58"/>
                  </a:cubicBezTo>
                  <a:cubicBezTo>
                    <a:pt x="196" y="62"/>
                    <a:pt x="191" y="69"/>
                    <a:pt x="190" y="71"/>
                  </a:cubicBezTo>
                  <a:cubicBezTo>
                    <a:pt x="192" y="74"/>
                    <a:pt x="200" y="79"/>
                    <a:pt x="204" y="82"/>
                  </a:cubicBezTo>
                  <a:cubicBezTo>
                    <a:pt x="206" y="83"/>
                    <a:pt x="208" y="85"/>
                    <a:pt x="209" y="85"/>
                  </a:cubicBezTo>
                  <a:cubicBezTo>
                    <a:pt x="216" y="91"/>
                    <a:pt x="211" y="105"/>
                    <a:pt x="209" y="109"/>
                  </a:cubicBezTo>
                  <a:cubicBezTo>
                    <a:pt x="209" y="109"/>
                    <a:pt x="209" y="110"/>
                    <a:pt x="209" y="111"/>
                  </a:cubicBezTo>
                  <a:cubicBezTo>
                    <a:pt x="200" y="127"/>
                    <a:pt x="196" y="136"/>
                    <a:pt x="196" y="140"/>
                  </a:cubicBezTo>
                  <a:cubicBezTo>
                    <a:pt x="196" y="145"/>
                    <a:pt x="199" y="153"/>
                    <a:pt x="201" y="159"/>
                  </a:cubicBezTo>
                  <a:cubicBezTo>
                    <a:pt x="202" y="161"/>
                    <a:pt x="203" y="163"/>
                    <a:pt x="203" y="164"/>
                  </a:cubicBezTo>
                  <a:cubicBezTo>
                    <a:pt x="204" y="169"/>
                    <a:pt x="203" y="171"/>
                    <a:pt x="201" y="173"/>
                  </a:cubicBezTo>
                  <a:cubicBezTo>
                    <a:pt x="202" y="173"/>
                    <a:pt x="202" y="174"/>
                    <a:pt x="203" y="174"/>
                  </a:cubicBezTo>
                  <a:cubicBezTo>
                    <a:pt x="205" y="178"/>
                    <a:pt x="204" y="183"/>
                    <a:pt x="202" y="187"/>
                  </a:cubicBezTo>
                  <a:cubicBezTo>
                    <a:pt x="201" y="189"/>
                    <a:pt x="181" y="219"/>
                    <a:pt x="178" y="222"/>
                  </a:cubicBezTo>
                  <a:cubicBezTo>
                    <a:pt x="176" y="224"/>
                    <a:pt x="174" y="224"/>
                    <a:pt x="173" y="224"/>
                  </a:cubicBezTo>
                  <a:cubicBezTo>
                    <a:pt x="170" y="223"/>
                    <a:pt x="169" y="221"/>
                    <a:pt x="168" y="219"/>
                  </a:cubicBezTo>
                  <a:cubicBezTo>
                    <a:pt x="167" y="219"/>
                    <a:pt x="167" y="218"/>
                    <a:pt x="166" y="217"/>
                  </a:cubicBezTo>
                  <a:cubicBezTo>
                    <a:pt x="164" y="215"/>
                    <a:pt x="162" y="212"/>
                    <a:pt x="160" y="209"/>
                  </a:cubicBezTo>
                  <a:cubicBezTo>
                    <a:pt x="159" y="208"/>
                    <a:pt x="158" y="207"/>
                    <a:pt x="158" y="206"/>
                  </a:cubicBezTo>
                  <a:cubicBezTo>
                    <a:pt x="156" y="205"/>
                    <a:pt x="150" y="202"/>
                    <a:pt x="147" y="200"/>
                  </a:cubicBezTo>
                  <a:cubicBezTo>
                    <a:pt x="145" y="200"/>
                    <a:pt x="144" y="199"/>
                    <a:pt x="143" y="199"/>
                  </a:cubicBezTo>
                  <a:cubicBezTo>
                    <a:pt x="143" y="199"/>
                    <a:pt x="143" y="199"/>
                    <a:pt x="143" y="198"/>
                  </a:cubicBezTo>
                  <a:cubicBezTo>
                    <a:pt x="143" y="199"/>
                    <a:pt x="142" y="199"/>
                    <a:pt x="141" y="199"/>
                  </a:cubicBezTo>
                  <a:cubicBezTo>
                    <a:pt x="141" y="199"/>
                    <a:pt x="141" y="199"/>
                    <a:pt x="141" y="199"/>
                  </a:cubicBezTo>
                  <a:cubicBezTo>
                    <a:pt x="139" y="200"/>
                    <a:pt x="126" y="208"/>
                    <a:pt x="116" y="214"/>
                  </a:cubicBezTo>
                  <a:cubicBezTo>
                    <a:pt x="105" y="221"/>
                    <a:pt x="94" y="228"/>
                    <a:pt x="91" y="230"/>
                  </a:cubicBezTo>
                  <a:cubicBezTo>
                    <a:pt x="86" y="232"/>
                    <a:pt x="85" y="233"/>
                    <a:pt x="85" y="234"/>
                  </a:cubicBezTo>
                  <a:cubicBezTo>
                    <a:pt x="86" y="237"/>
                    <a:pt x="95" y="247"/>
                    <a:pt x="98" y="249"/>
                  </a:cubicBezTo>
                  <a:cubicBezTo>
                    <a:pt x="99" y="249"/>
                    <a:pt x="102" y="248"/>
                    <a:pt x="104" y="248"/>
                  </a:cubicBezTo>
                  <a:cubicBezTo>
                    <a:pt x="107" y="246"/>
                    <a:pt x="111" y="245"/>
                    <a:pt x="114" y="245"/>
                  </a:cubicBezTo>
                  <a:cubicBezTo>
                    <a:pt x="119" y="245"/>
                    <a:pt x="123" y="248"/>
                    <a:pt x="128" y="254"/>
                  </a:cubicBezTo>
                  <a:cubicBezTo>
                    <a:pt x="131" y="260"/>
                    <a:pt x="133" y="260"/>
                    <a:pt x="133" y="260"/>
                  </a:cubicBezTo>
                  <a:cubicBezTo>
                    <a:pt x="138" y="260"/>
                    <a:pt x="140" y="263"/>
                    <a:pt x="143" y="266"/>
                  </a:cubicBezTo>
                  <a:cubicBezTo>
                    <a:pt x="147" y="269"/>
                    <a:pt x="154" y="284"/>
                    <a:pt x="154" y="289"/>
                  </a:cubicBezTo>
                  <a:cubicBezTo>
                    <a:pt x="154" y="293"/>
                    <a:pt x="151" y="296"/>
                    <a:pt x="146" y="301"/>
                  </a:cubicBezTo>
                  <a:cubicBezTo>
                    <a:pt x="144" y="303"/>
                    <a:pt x="143" y="305"/>
                    <a:pt x="142" y="306"/>
                  </a:cubicBezTo>
                  <a:cubicBezTo>
                    <a:pt x="142" y="306"/>
                    <a:pt x="142" y="306"/>
                    <a:pt x="142" y="306"/>
                  </a:cubicBezTo>
                  <a:cubicBezTo>
                    <a:pt x="144" y="308"/>
                    <a:pt x="146" y="309"/>
                    <a:pt x="147" y="312"/>
                  </a:cubicBezTo>
                  <a:cubicBezTo>
                    <a:pt x="149" y="318"/>
                    <a:pt x="150" y="322"/>
                    <a:pt x="150" y="326"/>
                  </a:cubicBezTo>
                  <a:cubicBezTo>
                    <a:pt x="150" y="329"/>
                    <a:pt x="148" y="333"/>
                    <a:pt x="144" y="338"/>
                  </a:cubicBezTo>
                  <a:cubicBezTo>
                    <a:pt x="143" y="340"/>
                    <a:pt x="142" y="341"/>
                    <a:pt x="142" y="342"/>
                  </a:cubicBezTo>
                  <a:cubicBezTo>
                    <a:pt x="140" y="346"/>
                    <a:pt x="138" y="350"/>
                    <a:pt x="138" y="354"/>
                  </a:cubicBezTo>
                  <a:cubicBezTo>
                    <a:pt x="138" y="359"/>
                    <a:pt x="130" y="368"/>
                    <a:pt x="125" y="369"/>
                  </a:cubicBezTo>
                  <a:cubicBezTo>
                    <a:pt x="121" y="370"/>
                    <a:pt x="119" y="368"/>
                    <a:pt x="117" y="364"/>
                  </a:cubicBezTo>
                  <a:cubicBezTo>
                    <a:pt x="117" y="363"/>
                    <a:pt x="117" y="362"/>
                    <a:pt x="117" y="362"/>
                  </a:cubicBezTo>
                  <a:cubicBezTo>
                    <a:pt x="116" y="362"/>
                    <a:pt x="114" y="362"/>
                    <a:pt x="113" y="361"/>
                  </a:cubicBezTo>
                  <a:cubicBezTo>
                    <a:pt x="111" y="361"/>
                    <a:pt x="110" y="361"/>
                    <a:pt x="108" y="360"/>
                  </a:cubicBezTo>
                  <a:cubicBezTo>
                    <a:pt x="107" y="359"/>
                    <a:pt x="104" y="358"/>
                    <a:pt x="103" y="358"/>
                  </a:cubicBezTo>
                  <a:cubicBezTo>
                    <a:pt x="102" y="358"/>
                    <a:pt x="102" y="359"/>
                    <a:pt x="102" y="359"/>
                  </a:cubicBezTo>
                  <a:cubicBezTo>
                    <a:pt x="100" y="360"/>
                    <a:pt x="99" y="361"/>
                    <a:pt x="96" y="362"/>
                  </a:cubicBezTo>
                  <a:cubicBezTo>
                    <a:pt x="94" y="363"/>
                    <a:pt x="91" y="366"/>
                    <a:pt x="87" y="370"/>
                  </a:cubicBezTo>
                  <a:cubicBezTo>
                    <a:pt x="86" y="370"/>
                    <a:pt x="86" y="371"/>
                    <a:pt x="85" y="372"/>
                  </a:cubicBezTo>
                  <a:cubicBezTo>
                    <a:pt x="84" y="374"/>
                    <a:pt x="83" y="377"/>
                    <a:pt x="78" y="377"/>
                  </a:cubicBezTo>
                  <a:cubicBezTo>
                    <a:pt x="77" y="377"/>
                    <a:pt x="77" y="377"/>
                    <a:pt x="76" y="377"/>
                  </a:cubicBezTo>
                  <a:cubicBezTo>
                    <a:pt x="74" y="377"/>
                    <a:pt x="72" y="377"/>
                    <a:pt x="71" y="378"/>
                  </a:cubicBezTo>
                  <a:cubicBezTo>
                    <a:pt x="64" y="382"/>
                    <a:pt x="60" y="385"/>
                    <a:pt x="58" y="386"/>
                  </a:cubicBezTo>
                  <a:cubicBezTo>
                    <a:pt x="54" y="387"/>
                    <a:pt x="51" y="384"/>
                    <a:pt x="49" y="382"/>
                  </a:cubicBezTo>
                  <a:cubicBezTo>
                    <a:pt x="49" y="382"/>
                    <a:pt x="49" y="381"/>
                    <a:pt x="49" y="381"/>
                  </a:cubicBezTo>
                  <a:cubicBezTo>
                    <a:pt x="48" y="380"/>
                    <a:pt x="48" y="380"/>
                    <a:pt x="48" y="380"/>
                  </a:cubicBezTo>
                  <a:cubicBezTo>
                    <a:pt x="47" y="380"/>
                    <a:pt x="45" y="377"/>
                    <a:pt x="44" y="377"/>
                  </a:cubicBezTo>
                  <a:cubicBezTo>
                    <a:pt x="42" y="377"/>
                    <a:pt x="37" y="379"/>
                    <a:pt x="34" y="381"/>
                  </a:cubicBezTo>
                  <a:cubicBezTo>
                    <a:pt x="25" y="384"/>
                    <a:pt x="19" y="387"/>
                    <a:pt x="16" y="387"/>
                  </a:cubicBezTo>
                  <a:cubicBezTo>
                    <a:pt x="13" y="388"/>
                    <a:pt x="13" y="388"/>
                    <a:pt x="12" y="391"/>
                  </a:cubicBezTo>
                  <a:cubicBezTo>
                    <a:pt x="13" y="392"/>
                    <a:pt x="14" y="393"/>
                    <a:pt x="15" y="394"/>
                  </a:cubicBezTo>
                  <a:cubicBezTo>
                    <a:pt x="16" y="395"/>
                    <a:pt x="17" y="397"/>
                    <a:pt x="18" y="398"/>
                  </a:cubicBezTo>
                  <a:cubicBezTo>
                    <a:pt x="25" y="409"/>
                    <a:pt x="28" y="416"/>
                    <a:pt x="29" y="419"/>
                  </a:cubicBezTo>
                  <a:cubicBezTo>
                    <a:pt x="30" y="425"/>
                    <a:pt x="10" y="446"/>
                    <a:pt x="4" y="449"/>
                  </a:cubicBezTo>
                  <a:cubicBezTo>
                    <a:pt x="1" y="451"/>
                    <a:pt x="1" y="452"/>
                    <a:pt x="1" y="455"/>
                  </a:cubicBezTo>
                  <a:cubicBezTo>
                    <a:pt x="1" y="456"/>
                    <a:pt x="1" y="457"/>
                    <a:pt x="0" y="458"/>
                  </a:cubicBezTo>
                  <a:cubicBezTo>
                    <a:pt x="1" y="459"/>
                    <a:pt x="4" y="462"/>
                    <a:pt x="6" y="463"/>
                  </a:cubicBezTo>
                  <a:cubicBezTo>
                    <a:pt x="7" y="464"/>
                    <a:pt x="8" y="465"/>
                    <a:pt x="9" y="466"/>
                  </a:cubicBezTo>
                  <a:cubicBezTo>
                    <a:pt x="9" y="467"/>
                    <a:pt x="9" y="467"/>
                    <a:pt x="9" y="467"/>
                  </a:cubicBezTo>
                  <a:cubicBezTo>
                    <a:pt x="11" y="469"/>
                    <a:pt x="14" y="472"/>
                    <a:pt x="16" y="476"/>
                  </a:cubicBezTo>
                  <a:cubicBezTo>
                    <a:pt x="17" y="478"/>
                    <a:pt x="17" y="479"/>
                    <a:pt x="18" y="480"/>
                  </a:cubicBezTo>
                  <a:cubicBezTo>
                    <a:pt x="18" y="482"/>
                    <a:pt x="19" y="483"/>
                    <a:pt x="20" y="486"/>
                  </a:cubicBezTo>
                  <a:cubicBezTo>
                    <a:pt x="22" y="489"/>
                    <a:pt x="24" y="491"/>
                    <a:pt x="27" y="493"/>
                  </a:cubicBezTo>
                  <a:cubicBezTo>
                    <a:pt x="28" y="494"/>
                    <a:pt x="29" y="495"/>
                    <a:pt x="30" y="496"/>
                  </a:cubicBezTo>
                  <a:cubicBezTo>
                    <a:pt x="33" y="499"/>
                    <a:pt x="33" y="501"/>
                    <a:pt x="32" y="504"/>
                  </a:cubicBezTo>
                  <a:cubicBezTo>
                    <a:pt x="32" y="504"/>
                    <a:pt x="32" y="505"/>
                    <a:pt x="32" y="506"/>
                  </a:cubicBezTo>
                  <a:cubicBezTo>
                    <a:pt x="32" y="509"/>
                    <a:pt x="32" y="514"/>
                    <a:pt x="32" y="516"/>
                  </a:cubicBezTo>
                  <a:cubicBezTo>
                    <a:pt x="36" y="523"/>
                    <a:pt x="36" y="523"/>
                    <a:pt x="36" y="523"/>
                  </a:cubicBezTo>
                  <a:cubicBezTo>
                    <a:pt x="35" y="526"/>
                    <a:pt x="35" y="526"/>
                    <a:pt x="35" y="526"/>
                  </a:cubicBezTo>
                  <a:cubicBezTo>
                    <a:pt x="37" y="529"/>
                    <a:pt x="37" y="531"/>
                    <a:pt x="40" y="531"/>
                  </a:cubicBezTo>
                  <a:cubicBezTo>
                    <a:pt x="44" y="532"/>
                    <a:pt x="45" y="535"/>
                    <a:pt x="48" y="536"/>
                  </a:cubicBezTo>
                  <a:cubicBezTo>
                    <a:pt x="52" y="538"/>
                    <a:pt x="55" y="539"/>
                    <a:pt x="58" y="542"/>
                  </a:cubicBezTo>
                  <a:cubicBezTo>
                    <a:pt x="61" y="544"/>
                    <a:pt x="62" y="544"/>
                    <a:pt x="65" y="551"/>
                  </a:cubicBezTo>
                  <a:cubicBezTo>
                    <a:pt x="67" y="558"/>
                    <a:pt x="68" y="553"/>
                    <a:pt x="73" y="556"/>
                  </a:cubicBezTo>
                  <a:cubicBezTo>
                    <a:pt x="79" y="559"/>
                    <a:pt x="79" y="559"/>
                    <a:pt x="87" y="559"/>
                  </a:cubicBezTo>
                  <a:cubicBezTo>
                    <a:pt x="94" y="559"/>
                    <a:pt x="89" y="562"/>
                    <a:pt x="92" y="564"/>
                  </a:cubicBezTo>
                  <a:cubicBezTo>
                    <a:pt x="94" y="566"/>
                    <a:pt x="99" y="565"/>
                    <a:pt x="102" y="565"/>
                  </a:cubicBezTo>
                  <a:cubicBezTo>
                    <a:pt x="106" y="566"/>
                    <a:pt x="106" y="566"/>
                    <a:pt x="114" y="562"/>
                  </a:cubicBezTo>
                  <a:cubicBezTo>
                    <a:pt x="122" y="558"/>
                    <a:pt x="119" y="557"/>
                    <a:pt x="124" y="553"/>
                  </a:cubicBezTo>
                  <a:cubicBezTo>
                    <a:pt x="129" y="549"/>
                    <a:pt x="129" y="550"/>
                    <a:pt x="133" y="548"/>
                  </a:cubicBezTo>
                  <a:cubicBezTo>
                    <a:pt x="136" y="546"/>
                    <a:pt x="137" y="549"/>
                    <a:pt x="142" y="545"/>
                  </a:cubicBezTo>
                  <a:cubicBezTo>
                    <a:pt x="146" y="541"/>
                    <a:pt x="144" y="544"/>
                    <a:pt x="150" y="544"/>
                  </a:cubicBezTo>
                  <a:cubicBezTo>
                    <a:pt x="157" y="544"/>
                    <a:pt x="160" y="538"/>
                    <a:pt x="163" y="534"/>
                  </a:cubicBezTo>
                  <a:cubicBezTo>
                    <a:pt x="166" y="530"/>
                    <a:pt x="169" y="526"/>
                    <a:pt x="173" y="524"/>
                  </a:cubicBezTo>
                  <a:cubicBezTo>
                    <a:pt x="176" y="522"/>
                    <a:pt x="187" y="524"/>
                    <a:pt x="202" y="524"/>
                  </a:cubicBezTo>
                  <a:cubicBezTo>
                    <a:pt x="218" y="524"/>
                    <a:pt x="211" y="527"/>
                    <a:pt x="217" y="530"/>
                  </a:cubicBezTo>
                  <a:cubicBezTo>
                    <a:pt x="224" y="533"/>
                    <a:pt x="221" y="538"/>
                    <a:pt x="224" y="543"/>
                  </a:cubicBezTo>
                  <a:cubicBezTo>
                    <a:pt x="227" y="548"/>
                    <a:pt x="226" y="552"/>
                    <a:pt x="229" y="554"/>
                  </a:cubicBezTo>
                  <a:cubicBezTo>
                    <a:pt x="233" y="555"/>
                    <a:pt x="235" y="553"/>
                    <a:pt x="238" y="552"/>
                  </a:cubicBezTo>
                  <a:cubicBezTo>
                    <a:pt x="242" y="552"/>
                    <a:pt x="242" y="554"/>
                    <a:pt x="244" y="553"/>
                  </a:cubicBezTo>
                  <a:cubicBezTo>
                    <a:pt x="246" y="552"/>
                    <a:pt x="247" y="548"/>
                    <a:pt x="247" y="544"/>
                  </a:cubicBezTo>
                  <a:cubicBezTo>
                    <a:pt x="247" y="541"/>
                    <a:pt x="251" y="539"/>
                    <a:pt x="256" y="534"/>
                  </a:cubicBezTo>
                  <a:cubicBezTo>
                    <a:pt x="261" y="529"/>
                    <a:pt x="261" y="530"/>
                    <a:pt x="264" y="532"/>
                  </a:cubicBezTo>
                  <a:cubicBezTo>
                    <a:pt x="268" y="534"/>
                    <a:pt x="265" y="536"/>
                    <a:pt x="268" y="538"/>
                  </a:cubicBezTo>
                  <a:cubicBezTo>
                    <a:pt x="270" y="541"/>
                    <a:pt x="276" y="545"/>
                    <a:pt x="279" y="549"/>
                  </a:cubicBezTo>
                  <a:cubicBezTo>
                    <a:pt x="282" y="552"/>
                    <a:pt x="285" y="555"/>
                    <a:pt x="291" y="554"/>
                  </a:cubicBezTo>
                  <a:cubicBezTo>
                    <a:pt x="296" y="552"/>
                    <a:pt x="296" y="551"/>
                    <a:pt x="298" y="549"/>
                  </a:cubicBezTo>
                  <a:cubicBezTo>
                    <a:pt x="301" y="546"/>
                    <a:pt x="303" y="550"/>
                    <a:pt x="307" y="549"/>
                  </a:cubicBezTo>
                  <a:cubicBezTo>
                    <a:pt x="310" y="548"/>
                    <a:pt x="313" y="545"/>
                    <a:pt x="313" y="545"/>
                  </a:cubicBezTo>
                  <a:cubicBezTo>
                    <a:pt x="313" y="545"/>
                    <a:pt x="323" y="551"/>
                    <a:pt x="326" y="554"/>
                  </a:cubicBezTo>
                  <a:cubicBezTo>
                    <a:pt x="329" y="557"/>
                    <a:pt x="326" y="559"/>
                    <a:pt x="327" y="562"/>
                  </a:cubicBezTo>
                  <a:cubicBezTo>
                    <a:pt x="327" y="565"/>
                    <a:pt x="332" y="564"/>
                    <a:pt x="337" y="565"/>
                  </a:cubicBezTo>
                  <a:cubicBezTo>
                    <a:pt x="341" y="567"/>
                    <a:pt x="345" y="568"/>
                    <a:pt x="351" y="569"/>
                  </a:cubicBezTo>
                  <a:cubicBezTo>
                    <a:pt x="356" y="570"/>
                    <a:pt x="354" y="576"/>
                    <a:pt x="356" y="577"/>
                  </a:cubicBezTo>
                  <a:cubicBezTo>
                    <a:pt x="359" y="579"/>
                    <a:pt x="359" y="577"/>
                    <a:pt x="359" y="572"/>
                  </a:cubicBezTo>
                  <a:cubicBezTo>
                    <a:pt x="359" y="567"/>
                    <a:pt x="362" y="569"/>
                    <a:pt x="365" y="567"/>
                  </a:cubicBezTo>
                  <a:cubicBezTo>
                    <a:pt x="368" y="565"/>
                    <a:pt x="365" y="562"/>
                    <a:pt x="366" y="558"/>
                  </a:cubicBezTo>
                  <a:cubicBezTo>
                    <a:pt x="366" y="555"/>
                    <a:pt x="372" y="553"/>
                    <a:pt x="377" y="547"/>
                  </a:cubicBezTo>
                  <a:cubicBezTo>
                    <a:pt x="383" y="541"/>
                    <a:pt x="379" y="549"/>
                    <a:pt x="382" y="548"/>
                  </a:cubicBezTo>
                  <a:cubicBezTo>
                    <a:pt x="385" y="547"/>
                    <a:pt x="385" y="545"/>
                    <a:pt x="389" y="545"/>
                  </a:cubicBezTo>
                  <a:cubicBezTo>
                    <a:pt x="392" y="545"/>
                    <a:pt x="392" y="549"/>
                    <a:pt x="395" y="546"/>
                  </a:cubicBezTo>
                  <a:cubicBezTo>
                    <a:pt x="397" y="544"/>
                    <a:pt x="397" y="543"/>
                    <a:pt x="403" y="539"/>
                  </a:cubicBezTo>
                  <a:cubicBezTo>
                    <a:pt x="409" y="535"/>
                    <a:pt x="411" y="533"/>
                    <a:pt x="415" y="534"/>
                  </a:cubicBezTo>
                  <a:cubicBezTo>
                    <a:pt x="419" y="534"/>
                    <a:pt x="422" y="545"/>
                    <a:pt x="423" y="543"/>
                  </a:cubicBezTo>
                  <a:cubicBezTo>
                    <a:pt x="425" y="542"/>
                    <a:pt x="426" y="541"/>
                    <a:pt x="432" y="541"/>
                  </a:cubicBezTo>
                  <a:cubicBezTo>
                    <a:pt x="438" y="541"/>
                    <a:pt x="440" y="542"/>
                    <a:pt x="448" y="545"/>
                  </a:cubicBezTo>
                  <a:cubicBezTo>
                    <a:pt x="455" y="548"/>
                    <a:pt x="456" y="552"/>
                    <a:pt x="462" y="552"/>
                  </a:cubicBezTo>
                  <a:cubicBezTo>
                    <a:pt x="469" y="553"/>
                    <a:pt x="470" y="554"/>
                    <a:pt x="474" y="551"/>
                  </a:cubicBezTo>
                  <a:cubicBezTo>
                    <a:pt x="478" y="549"/>
                    <a:pt x="483" y="544"/>
                    <a:pt x="486" y="540"/>
                  </a:cubicBezTo>
                  <a:cubicBezTo>
                    <a:pt x="489" y="536"/>
                    <a:pt x="493" y="531"/>
                    <a:pt x="494" y="528"/>
                  </a:cubicBezTo>
                  <a:cubicBezTo>
                    <a:pt x="496" y="524"/>
                    <a:pt x="493" y="522"/>
                    <a:pt x="492" y="518"/>
                  </a:cubicBezTo>
                  <a:cubicBezTo>
                    <a:pt x="491" y="515"/>
                    <a:pt x="497" y="517"/>
                    <a:pt x="500" y="514"/>
                  </a:cubicBezTo>
                  <a:cubicBezTo>
                    <a:pt x="503" y="511"/>
                    <a:pt x="503" y="515"/>
                    <a:pt x="506" y="517"/>
                  </a:cubicBezTo>
                  <a:cubicBezTo>
                    <a:pt x="509" y="519"/>
                    <a:pt x="514" y="519"/>
                    <a:pt x="520" y="517"/>
                  </a:cubicBezTo>
                  <a:cubicBezTo>
                    <a:pt x="525" y="516"/>
                    <a:pt x="526" y="523"/>
                    <a:pt x="530" y="525"/>
                  </a:cubicBezTo>
                  <a:cubicBezTo>
                    <a:pt x="534" y="527"/>
                    <a:pt x="549" y="542"/>
                    <a:pt x="551" y="544"/>
                  </a:cubicBezTo>
                  <a:cubicBezTo>
                    <a:pt x="553" y="545"/>
                    <a:pt x="556" y="543"/>
                    <a:pt x="558" y="544"/>
                  </a:cubicBezTo>
                  <a:cubicBezTo>
                    <a:pt x="559" y="545"/>
                    <a:pt x="560" y="550"/>
                    <a:pt x="563" y="551"/>
                  </a:cubicBezTo>
                  <a:cubicBezTo>
                    <a:pt x="565" y="551"/>
                    <a:pt x="569" y="555"/>
                    <a:pt x="571" y="557"/>
                  </a:cubicBezTo>
                  <a:cubicBezTo>
                    <a:pt x="572" y="559"/>
                    <a:pt x="575" y="563"/>
                    <a:pt x="578" y="563"/>
                  </a:cubicBezTo>
                  <a:cubicBezTo>
                    <a:pt x="581" y="563"/>
                    <a:pt x="584" y="553"/>
                    <a:pt x="585" y="549"/>
                  </a:cubicBezTo>
                  <a:cubicBezTo>
                    <a:pt x="585" y="545"/>
                    <a:pt x="592" y="545"/>
                    <a:pt x="598" y="545"/>
                  </a:cubicBezTo>
                  <a:cubicBezTo>
                    <a:pt x="604" y="545"/>
                    <a:pt x="603" y="548"/>
                    <a:pt x="607" y="548"/>
                  </a:cubicBezTo>
                  <a:cubicBezTo>
                    <a:pt x="612" y="548"/>
                    <a:pt x="612" y="544"/>
                    <a:pt x="615" y="537"/>
                  </a:cubicBezTo>
                  <a:cubicBezTo>
                    <a:pt x="618" y="531"/>
                    <a:pt x="619" y="535"/>
                    <a:pt x="624" y="530"/>
                  </a:cubicBezTo>
                  <a:cubicBezTo>
                    <a:pt x="628" y="524"/>
                    <a:pt x="626" y="525"/>
                    <a:pt x="626" y="519"/>
                  </a:cubicBezTo>
                  <a:cubicBezTo>
                    <a:pt x="627" y="514"/>
                    <a:pt x="630" y="513"/>
                    <a:pt x="630" y="510"/>
                  </a:cubicBezTo>
                  <a:cubicBezTo>
                    <a:pt x="631" y="507"/>
                    <a:pt x="630" y="504"/>
                    <a:pt x="629" y="501"/>
                  </a:cubicBezTo>
                  <a:cubicBezTo>
                    <a:pt x="628" y="498"/>
                    <a:pt x="629" y="497"/>
                    <a:pt x="632" y="495"/>
                  </a:cubicBezTo>
                  <a:cubicBezTo>
                    <a:pt x="634" y="493"/>
                    <a:pt x="645" y="498"/>
                    <a:pt x="648" y="496"/>
                  </a:cubicBezTo>
                  <a:cubicBezTo>
                    <a:pt x="652" y="493"/>
                    <a:pt x="643" y="463"/>
                    <a:pt x="642" y="460"/>
                  </a:cubicBezTo>
                  <a:cubicBezTo>
                    <a:pt x="641" y="456"/>
                    <a:pt x="646" y="455"/>
                    <a:pt x="647" y="451"/>
                  </a:cubicBezTo>
                  <a:cubicBezTo>
                    <a:pt x="647" y="448"/>
                    <a:pt x="649" y="445"/>
                    <a:pt x="651" y="442"/>
                  </a:cubicBezTo>
                  <a:cubicBezTo>
                    <a:pt x="649" y="440"/>
                    <a:pt x="649" y="440"/>
                    <a:pt x="649" y="440"/>
                  </a:cubicBezTo>
                  <a:cubicBezTo>
                    <a:pt x="649" y="438"/>
                    <a:pt x="647" y="437"/>
                    <a:pt x="647" y="43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7" name="Freeform 20"/>
            <p:cNvSpPr>
              <a:spLocks/>
            </p:cNvSpPr>
            <p:nvPr/>
          </p:nvSpPr>
          <p:spPr bwMode="auto">
            <a:xfrm>
              <a:off x="860" y="2797"/>
              <a:ext cx="911" cy="1084"/>
            </a:xfrm>
            <a:custGeom>
              <a:avLst/>
              <a:gdLst>
                <a:gd name="T0" fmla="*/ 483 w 778"/>
                <a:gd name="T1" fmla="*/ 914 h 925"/>
                <a:gd name="T2" fmla="*/ 482 w 778"/>
                <a:gd name="T3" fmla="*/ 879 h 925"/>
                <a:gd name="T4" fmla="*/ 453 w 778"/>
                <a:gd name="T5" fmla="*/ 855 h 925"/>
                <a:gd name="T6" fmla="*/ 433 w 778"/>
                <a:gd name="T7" fmla="*/ 831 h 925"/>
                <a:gd name="T8" fmla="*/ 436 w 778"/>
                <a:gd name="T9" fmla="*/ 786 h 925"/>
                <a:gd name="T10" fmla="*/ 442 w 778"/>
                <a:gd name="T11" fmla="*/ 756 h 925"/>
                <a:gd name="T12" fmla="*/ 453 w 778"/>
                <a:gd name="T13" fmla="*/ 740 h 925"/>
                <a:gd name="T14" fmla="*/ 463 w 778"/>
                <a:gd name="T15" fmla="*/ 709 h 925"/>
                <a:gd name="T16" fmla="*/ 474 w 778"/>
                <a:gd name="T17" fmla="*/ 654 h 925"/>
                <a:gd name="T18" fmla="*/ 483 w 778"/>
                <a:gd name="T19" fmla="*/ 619 h 925"/>
                <a:gd name="T20" fmla="*/ 507 w 778"/>
                <a:gd name="T21" fmla="*/ 629 h 925"/>
                <a:gd name="T22" fmla="*/ 539 w 778"/>
                <a:gd name="T23" fmla="*/ 617 h 925"/>
                <a:gd name="T24" fmla="*/ 569 w 778"/>
                <a:gd name="T25" fmla="*/ 621 h 925"/>
                <a:gd name="T26" fmla="*/ 606 w 778"/>
                <a:gd name="T27" fmla="*/ 600 h 925"/>
                <a:gd name="T28" fmla="*/ 620 w 778"/>
                <a:gd name="T29" fmla="*/ 552 h 925"/>
                <a:gd name="T30" fmla="*/ 678 w 778"/>
                <a:gd name="T31" fmla="*/ 557 h 925"/>
                <a:gd name="T32" fmla="*/ 696 w 778"/>
                <a:gd name="T33" fmla="*/ 532 h 925"/>
                <a:gd name="T34" fmla="*/ 688 w 778"/>
                <a:gd name="T35" fmla="*/ 500 h 925"/>
                <a:gd name="T36" fmla="*/ 654 w 778"/>
                <a:gd name="T37" fmla="*/ 476 h 925"/>
                <a:gd name="T38" fmla="*/ 686 w 778"/>
                <a:gd name="T39" fmla="*/ 450 h 925"/>
                <a:gd name="T40" fmla="*/ 682 w 778"/>
                <a:gd name="T41" fmla="*/ 419 h 925"/>
                <a:gd name="T42" fmla="*/ 672 w 778"/>
                <a:gd name="T43" fmla="*/ 391 h 925"/>
                <a:gd name="T44" fmla="*/ 674 w 778"/>
                <a:gd name="T45" fmla="*/ 347 h 925"/>
                <a:gd name="T46" fmla="*/ 695 w 778"/>
                <a:gd name="T47" fmla="*/ 331 h 925"/>
                <a:gd name="T48" fmla="*/ 701 w 778"/>
                <a:gd name="T49" fmla="*/ 306 h 925"/>
                <a:gd name="T50" fmla="*/ 702 w 778"/>
                <a:gd name="T51" fmla="*/ 279 h 925"/>
                <a:gd name="T52" fmla="*/ 719 w 778"/>
                <a:gd name="T53" fmla="*/ 246 h 925"/>
                <a:gd name="T54" fmla="*/ 719 w 778"/>
                <a:gd name="T55" fmla="*/ 200 h 925"/>
                <a:gd name="T56" fmla="*/ 752 w 778"/>
                <a:gd name="T57" fmla="*/ 184 h 925"/>
                <a:gd name="T58" fmla="*/ 771 w 778"/>
                <a:gd name="T59" fmla="*/ 146 h 925"/>
                <a:gd name="T60" fmla="*/ 772 w 778"/>
                <a:gd name="T61" fmla="*/ 83 h 925"/>
                <a:gd name="T62" fmla="*/ 771 w 778"/>
                <a:gd name="T63" fmla="*/ 51 h 925"/>
                <a:gd name="T64" fmla="*/ 748 w 778"/>
                <a:gd name="T65" fmla="*/ 9 h 925"/>
                <a:gd name="T66" fmla="*/ 688 w 778"/>
                <a:gd name="T67" fmla="*/ 9 h 925"/>
                <a:gd name="T68" fmla="*/ 625 w 778"/>
                <a:gd name="T69" fmla="*/ 34 h 925"/>
                <a:gd name="T70" fmla="*/ 586 w 778"/>
                <a:gd name="T71" fmla="*/ 79 h 925"/>
                <a:gd name="T72" fmla="*/ 530 w 778"/>
                <a:gd name="T73" fmla="*/ 98 h 925"/>
                <a:gd name="T74" fmla="*/ 477 w 778"/>
                <a:gd name="T75" fmla="*/ 121 h 925"/>
                <a:gd name="T76" fmla="*/ 392 w 778"/>
                <a:gd name="T77" fmla="*/ 158 h 925"/>
                <a:gd name="T78" fmla="*/ 348 w 778"/>
                <a:gd name="T79" fmla="*/ 173 h 925"/>
                <a:gd name="T80" fmla="*/ 280 w 778"/>
                <a:gd name="T81" fmla="*/ 192 h 925"/>
                <a:gd name="T82" fmla="*/ 223 w 778"/>
                <a:gd name="T83" fmla="*/ 234 h 925"/>
                <a:gd name="T84" fmla="*/ 207 w 778"/>
                <a:gd name="T85" fmla="*/ 294 h 925"/>
                <a:gd name="T86" fmla="*/ 190 w 778"/>
                <a:gd name="T87" fmla="*/ 392 h 925"/>
                <a:gd name="T88" fmla="*/ 188 w 778"/>
                <a:gd name="T89" fmla="*/ 421 h 925"/>
                <a:gd name="T90" fmla="*/ 158 w 778"/>
                <a:gd name="T91" fmla="*/ 459 h 925"/>
                <a:gd name="T92" fmla="*/ 108 w 778"/>
                <a:gd name="T93" fmla="*/ 458 h 925"/>
                <a:gd name="T94" fmla="*/ 103 w 778"/>
                <a:gd name="T95" fmla="*/ 484 h 925"/>
                <a:gd name="T96" fmla="*/ 97 w 778"/>
                <a:gd name="T97" fmla="*/ 533 h 925"/>
                <a:gd name="T98" fmla="*/ 49 w 778"/>
                <a:gd name="T99" fmla="*/ 552 h 925"/>
                <a:gd name="T100" fmla="*/ 29 w 778"/>
                <a:gd name="T101" fmla="*/ 535 h 925"/>
                <a:gd name="T102" fmla="*/ 17 w 778"/>
                <a:gd name="T103" fmla="*/ 564 h 925"/>
                <a:gd name="T104" fmla="*/ 68 w 778"/>
                <a:gd name="T105" fmla="*/ 609 h 925"/>
                <a:gd name="T106" fmla="*/ 162 w 778"/>
                <a:gd name="T107" fmla="*/ 667 h 925"/>
                <a:gd name="T108" fmla="*/ 197 w 778"/>
                <a:gd name="T109" fmla="*/ 722 h 925"/>
                <a:gd name="T110" fmla="*/ 219 w 778"/>
                <a:gd name="T111" fmla="*/ 765 h 925"/>
                <a:gd name="T112" fmla="*/ 250 w 778"/>
                <a:gd name="T113" fmla="*/ 819 h 925"/>
                <a:gd name="T114" fmla="*/ 294 w 778"/>
                <a:gd name="T115" fmla="*/ 858 h 925"/>
                <a:gd name="T116" fmla="*/ 364 w 778"/>
                <a:gd name="T117" fmla="*/ 847 h 925"/>
                <a:gd name="T118" fmla="*/ 436 w 778"/>
                <a:gd name="T119" fmla="*/ 894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925">
                  <a:moveTo>
                    <a:pt x="451" y="919"/>
                  </a:moveTo>
                  <a:cubicBezTo>
                    <a:pt x="451" y="918"/>
                    <a:pt x="452" y="917"/>
                    <a:pt x="452" y="917"/>
                  </a:cubicBezTo>
                  <a:cubicBezTo>
                    <a:pt x="454" y="912"/>
                    <a:pt x="458" y="911"/>
                    <a:pt x="461" y="910"/>
                  </a:cubicBezTo>
                  <a:cubicBezTo>
                    <a:pt x="461" y="910"/>
                    <a:pt x="462" y="910"/>
                    <a:pt x="462" y="909"/>
                  </a:cubicBezTo>
                  <a:cubicBezTo>
                    <a:pt x="467" y="908"/>
                    <a:pt x="470" y="911"/>
                    <a:pt x="471" y="912"/>
                  </a:cubicBezTo>
                  <a:cubicBezTo>
                    <a:pt x="472" y="913"/>
                    <a:pt x="473" y="914"/>
                    <a:pt x="473" y="914"/>
                  </a:cubicBezTo>
                  <a:cubicBezTo>
                    <a:pt x="475" y="915"/>
                    <a:pt x="475" y="915"/>
                    <a:pt x="476" y="914"/>
                  </a:cubicBezTo>
                  <a:cubicBezTo>
                    <a:pt x="478" y="914"/>
                    <a:pt x="480" y="914"/>
                    <a:pt x="483" y="914"/>
                  </a:cubicBezTo>
                  <a:cubicBezTo>
                    <a:pt x="485" y="914"/>
                    <a:pt x="485" y="913"/>
                    <a:pt x="486" y="913"/>
                  </a:cubicBezTo>
                  <a:cubicBezTo>
                    <a:pt x="486" y="913"/>
                    <a:pt x="486" y="912"/>
                    <a:pt x="486" y="912"/>
                  </a:cubicBezTo>
                  <a:cubicBezTo>
                    <a:pt x="488" y="907"/>
                    <a:pt x="488" y="905"/>
                    <a:pt x="488" y="905"/>
                  </a:cubicBezTo>
                  <a:cubicBezTo>
                    <a:pt x="487" y="903"/>
                    <a:pt x="488" y="900"/>
                    <a:pt x="488" y="896"/>
                  </a:cubicBezTo>
                  <a:cubicBezTo>
                    <a:pt x="489" y="895"/>
                    <a:pt x="489" y="893"/>
                    <a:pt x="489" y="892"/>
                  </a:cubicBezTo>
                  <a:cubicBezTo>
                    <a:pt x="489" y="891"/>
                    <a:pt x="488" y="891"/>
                    <a:pt x="488" y="890"/>
                  </a:cubicBezTo>
                  <a:cubicBezTo>
                    <a:pt x="486" y="888"/>
                    <a:pt x="483" y="885"/>
                    <a:pt x="482" y="881"/>
                  </a:cubicBezTo>
                  <a:cubicBezTo>
                    <a:pt x="482" y="880"/>
                    <a:pt x="482" y="879"/>
                    <a:pt x="482" y="879"/>
                  </a:cubicBezTo>
                  <a:cubicBezTo>
                    <a:pt x="482" y="877"/>
                    <a:pt x="482" y="877"/>
                    <a:pt x="480" y="875"/>
                  </a:cubicBezTo>
                  <a:cubicBezTo>
                    <a:pt x="478" y="873"/>
                    <a:pt x="476" y="872"/>
                    <a:pt x="474" y="871"/>
                  </a:cubicBezTo>
                  <a:cubicBezTo>
                    <a:pt x="470" y="871"/>
                    <a:pt x="465" y="870"/>
                    <a:pt x="462" y="862"/>
                  </a:cubicBezTo>
                  <a:cubicBezTo>
                    <a:pt x="460" y="858"/>
                    <a:pt x="461" y="855"/>
                    <a:pt x="461" y="854"/>
                  </a:cubicBezTo>
                  <a:cubicBezTo>
                    <a:pt x="461" y="854"/>
                    <a:pt x="461" y="854"/>
                    <a:pt x="461" y="854"/>
                  </a:cubicBezTo>
                  <a:cubicBezTo>
                    <a:pt x="459" y="854"/>
                    <a:pt x="457" y="854"/>
                    <a:pt x="455" y="852"/>
                  </a:cubicBezTo>
                  <a:cubicBezTo>
                    <a:pt x="455" y="852"/>
                    <a:pt x="454" y="852"/>
                    <a:pt x="453" y="851"/>
                  </a:cubicBezTo>
                  <a:cubicBezTo>
                    <a:pt x="453" y="852"/>
                    <a:pt x="453" y="853"/>
                    <a:pt x="453" y="855"/>
                  </a:cubicBezTo>
                  <a:cubicBezTo>
                    <a:pt x="453" y="856"/>
                    <a:pt x="453" y="858"/>
                    <a:pt x="450" y="860"/>
                  </a:cubicBezTo>
                  <a:cubicBezTo>
                    <a:pt x="448" y="861"/>
                    <a:pt x="446" y="860"/>
                    <a:pt x="444" y="860"/>
                  </a:cubicBezTo>
                  <a:cubicBezTo>
                    <a:pt x="443" y="859"/>
                    <a:pt x="442" y="859"/>
                    <a:pt x="441" y="859"/>
                  </a:cubicBezTo>
                  <a:cubicBezTo>
                    <a:pt x="440" y="859"/>
                    <a:pt x="438" y="859"/>
                    <a:pt x="436" y="856"/>
                  </a:cubicBezTo>
                  <a:cubicBezTo>
                    <a:pt x="435" y="854"/>
                    <a:pt x="436" y="852"/>
                    <a:pt x="436" y="850"/>
                  </a:cubicBezTo>
                  <a:cubicBezTo>
                    <a:pt x="437" y="849"/>
                    <a:pt x="437" y="848"/>
                    <a:pt x="437" y="846"/>
                  </a:cubicBezTo>
                  <a:cubicBezTo>
                    <a:pt x="438" y="842"/>
                    <a:pt x="438" y="842"/>
                    <a:pt x="434" y="835"/>
                  </a:cubicBezTo>
                  <a:cubicBezTo>
                    <a:pt x="434" y="833"/>
                    <a:pt x="433" y="832"/>
                    <a:pt x="433" y="831"/>
                  </a:cubicBezTo>
                  <a:cubicBezTo>
                    <a:pt x="430" y="826"/>
                    <a:pt x="428" y="822"/>
                    <a:pt x="428" y="816"/>
                  </a:cubicBezTo>
                  <a:cubicBezTo>
                    <a:pt x="428" y="815"/>
                    <a:pt x="428" y="813"/>
                    <a:pt x="431" y="811"/>
                  </a:cubicBezTo>
                  <a:cubicBezTo>
                    <a:pt x="433" y="809"/>
                    <a:pt x="435" y="810"/>
                    <a:pt x="437" y="810"/>
                  </a:cubicBezTo>
                  <a:cubicBezTo>
                    <a:pt x="439" y="810"/>
                    <a:pt x="440" y="811"/>
                    <a:pt x="442" y="810"/>
                  </a:cubicBezTo>
                  <a:cubicBezTo>
                    <a:pt x="444" y="810"/>
                    <a:pt x="444" y="810"/>
                    <a:pt x="445" y="807"/>
                  </a:cubicBezTo>
                  <a:cubicBezTo>
                    <a:pt x="446" y="806"/>
                    <a:pt x="446" y="805"/>
                    <a:pt x="447" y="804"/>
                  </a:cubicBezTo>
                  <a:cubicBezTo>
                    <a:pt x="448" y="800"/>
                    <a:pt x="447" y="799"/>
                    <a:pt x="445" y="798"/>
                  </a:cubicBezTo>
                  <a:cubicBezTo>
                    <a:pt x="442" y="796"/>
                    <a:pt x="436" y="793"/>
                    <a:pt x="436" y="786"/>
                  </a:cubicBezTo>
                  <a:cubicBezTo>
                    <a:pt x="436" y="783"/>
                    <a:pt x="436" y="783"/>
                    <a:pt x="435" y="782"/>
                  </a:cubicBezTo>
                  <a:cubicBezTo>
                    <a:pt x="435" y="781"/>
                    <a:pt x="434" y="781"/>
                    <a:pt x="434" y="780"/>
                  </a:cubicBezTo>
                  <a:cubicBezTo>
                    <a:pt x="430" y="776"/>
                    <a:pt x="432" y="772"/>
                    <a:pt x="432" y="769"/>
                  </a:cubicBezTo>
                  <a:cubicBezTo>
                    <a:pt x="433" y="768"/>
                    <a:pt x="433" y="766"/>
                    <a:pt x="433" y="764"/>
                  </a:cubicBezTo>
                  <a:cubicBezTo>
                    <a:pt x="433" y="763"/>
                    <a:pt x="433" y="760"/>
                    <a:pt x="436" y="757"/>
                  </a:cubicBezTo>
                  <a:cubicBezTo>
                    <a:pt x="438" y="755"/>
                    <a:pt x="440" y="756"/>
                    <a:pt x="442" y="756"/>
                  </a:cubicBezTo>
                  <a:cubicBezTo>
                    <a:pt x="442" y="756"/>
                    <a:pt x="442" y="756"/>
                    <a:pt x="442" y="756"/>
                  </a:cubicBezTo>
                  <a:cubicBezTo>
                    <a:pt x="442" y="756"/>
                    <a:pt x="442" y="756"/>
                    <a:pt x="442" y="756"/>
                  </a:cubicBezTo>
                  <a:cubicBezTo>
                    <a:pt x="443" y="756"/>
                    <a:pt x="444" y="755"/>
                    <a:pt x="444" y="754"/>
                  </a:cubicBezTo>
                  <a:cubicBezTo>
                    <a:pt x="444" y="754"/>
                    <a:pt x="444" y="754"/>
                    <a:pt x="444" y="754"/>
                  </a:cubicBezTo>
                  <a:cubicBezTo>
                    <a:pt x="444" y="753"/>
                    <a:pt x="444" y="751"/>
                    <a:pt x="446" y="749"/>
                  </a:cubicBezTo>
                  <a:cubicBezTo>
                    <a:pt x="448" y="747"/>
                    <a:pt x="450" y="747"/>
                    <a:pt x="451" y="747"/>
                  </a:cubicBezTo>
                  <a:cubicBezTo>
                    <a:pt x="451" y="747"/>
                    <a:pt x="452" y="747"/>
                    <a:pt x="452" y="747"/>
                  </a:cubicBezTo>
                  <a:cubicBezTo>
                    <a:pt x="452" y="747"/>
                    <a:pt x="452" y="747"/>
                    <a:pt x="452" y="747"/>
                  </a:cubicBezTo>
                  <a:cubicBezTo>
                    <a:pt x="452" y="747"/>
                    <a:pt x="452" y="747"/>
                    <a:pt x="452" y="747"/>
                  </a:cubicBezTo>
                  <a:cubicBezTo>
                    <a:pt x="451" y="744"/>
                    <a:pt x="452" y="742"/>
                    <a:pt x="453" y="740"/>
                  </a:cubicBezTo>
                  <a:cubicBezTo>
                    <a:pt x="454" y="739"/>
                    <a:pt x="455" y="738"/>
                    <a:pt x="456" y="738"/>
                  </a:cubicBezTo>
                  <a:cubicBezTo>
                    <a:pt x="457" y="737"/>
                    <a:pt x="459" y="735"/>
                    <a:pt x="459" y="734"/>
                  </a:cubicBezTo>
                  <a:cubicBezTo>
                    <a:pt x="459" y="733"/>
                    <a:pt x="459" y="733"/>
                    <a:pt x="459" y="733"/>
                  </a:cubicBezTo>
                  <a:cubicBezTo>
                    <a:pt x="459" y="731"/>
                    <a:pt x="459" y="729"/>
                    <a:pt x="459" y="729"/>
                  </a:cubicBezTo>
                  <a:cubicBezTo>
                    <a:pt x="459" y="728"/>
                    <a:pt x="458" y="728"/>
                    <a:pt x="458" y="728"/>
                  </a:cubicBezTo>
                  <a:cubicBezTo>
                    <a:pt x="456" y="726"/>
                    <a:pt x="455" y="724"/>
                    <a:pt x="455" y="719"/>
                  </a:cubicBezTo>
                  <a:cubicBezTo>
                    <a:pt x="454" y="714"/>
                    <a:pt x="459" y="711"/>
                    <a:pt x="461" y="710"/>
                  </a:cubicBezTo>
                  <a:cubicBezTo>
                    <a:pt x="462" y="710"/>
                    <a:pt x="462" y="709"/>
                    <a:pt x="463" y="709"/>
                  </a:cubicBezTo>
                  <a:cubicBezTo>
                    <a:pt x="463" y="708"/>
                    <a:pt x="463" y="704"/>
                    <a:pt x="462" y="700"/>
                  </a:cubicBezTo>
                  <a:cubicBezTo>
                    <a:pt x="462" y="695"/>
                    <a:pt x="461" y="688"/>
                    <a:pt x="462" y="684"/>
                  </a:cubicBezTo>
                  <a:cubicBezTo>
                    <a:pt x="462" y="681"/>
                    <a:pt x="463" y="679"/>
                    <a:pt x="464" y="678"/>
                  </a:cubicBezTo>
                  <a:cubicBezTo>
                    <a:pt x="464" y="678"/>
                    <a:pt x="464" y="678"/>
                    <a:pt x="465" y="677"/>
                  </a:cubicBezTo>
                  <a:cubicBezTo>
                    <a:pt x="465" y="677"/>
                    <a:pt x="465" y="677"/>
                    <a:pt x="465" y="675"/>
                  </a:cubicBezTo>
                  <a:cubicBezTo>
                    <a:pt x="464" y="668"/>
                    <a:pt x="467" y="665"/>
                    <a:pt x="469" y="662"/>
                  </a:cubicBezTo>
                  <a:cubicBezTo>
                    <a:pt x="470" y="661"/>
                    <a:pt x="470" y="660"/>
                    <a:pt x="471" y="659"/>
                  </a:cubicBezTo>
                  <a:cubicBezTo>
                    <a:pt x="472" y="657"/>
                    <a:pt x="473" y="656"/>
                    <a:pt x="474" y="654"/>
                  </a:cubicBezTo>
                  <a:cubicBezTo>
                    <a:pt x="476" y="651"/>
                    <a:pt x="477" y="649"/>
                    <a:pt x="478" y="646"/>
                  </a:cubicBezTo>
                  <a:cubicBezTo>
                    <a:pt x="478" y="644"/>
                    <a:pt x="478" y="642"/>
                    <a:pt x="478" y="640"/>
                  </a:cubicBezTo>
                  <a:cubicBezTo>
                    <a:pt x="479" y="638"/>
                    <a:pt x="479" y="636"/>
                    <a:pt x="480" y="633"/>
                  </a:cubicBezTo>
                  <a:cubicBezTo>
                    <a:pt x="481" y="628"/>
                    <a:pt x="483" y="626"/>
                    <a:pt x="485" y="625"/>
                  </a:cubicBezTo>
                  <a:cubicBezTo>
                    <a:pt x="485" y="625"/>
                    <a:pt x="486" y="625"/>
                    <a:pt x="486" y="625"/>
                  </a:cubicBezTo>
                  <a:cubicBezTo>
                    <a:pt x="486" y="625"/>
                    <a:pt x="486" y="625"/>
                    <a:pt x="486" y="625"/>
                  </a:cubicBezTo>
                  <a:cubicBezTo>
                    <a:pt x="486" y="623"/>
                    <a:pt x="486" y="623"/>
                    <a:pt x="485" y="622"/>
                  </a:cubicBezTo>
                  <a:cubicBezTo>
                    <a:pt x="484" y="621"/>
                    <a:pt x="484" y="620"/>
                    <a:pt x="483" y="619"/>
                  </a:cubicBezTo>
                  <a:cubicBezTo>
                    <a:pt x="480" y="614"/>
                    <a:pt x="485" y="611"/>
                    <a:pt x="488" y="609"/>
                  </a:cubicBezTo>
                  <a:cubicBezTo>
                    <a:pt x="489" y="608"/>
                    <a:pt x="490" y="607"/>
                    <a:pt x="491" y="606"/>
                  </a:cubicBezTo>
                  <a:cubicBezTo>
                    <a:pt x="494" y="604"/>
                    <a:pt x="496" y="604"/>
                    <a:pt x="498" y="604"/>
                  </a:cubicBezTo>
                  <a:cubicBezTo>
                    <a:pt x="501" y="605"/>
                    <a:pt x="502" y="609"/>
                    <a:pt x="503" y="612"/>
                  </a:cubicBezTo>
                  <a:cubicBezTo>
                    <a:pt x="504" y="614"/>
                    <a:pt x="504" y="615"/>
                    <a:pt x="504" y="616"/>
                  </a:cubicBezTo>
                  <a:cubicBezTo>
                    <a:pt x="506" y="619"/>
                    <a:pt x="506" y="621"/>
                    <a:pt x="506" y="624"/>
                  </a:cubicBezTo>
                  <a:cubicBezTo>
                    <a:pt x="506" y="625"/>
                    <a:pt x="506" y="626"/>
                    <a:pt x="506" y="628"/>
                  </a:cubicBezTo>
                  <a:cubicBezTo>
                    <a:pt x="506" y="628"/>
                    <a:pt x="506" y="629"/>
                    <a:pt x="507" y="629"/>
                  </a:cubicBezTo>
                  <a:cubicBezTo>
                    <a:pt x="507" y="629"/>
                    <a:pt x="507" y="629"/>
                    <a:pt x="507" y="629"/>
                  </a:cubicBezTo>
                  <a:cubicBezTo>
                    <a:pt x="508" y="630"/>
                    <a:pt x="509" y="630"/>
                    <a:pt x="510" y="631"/>
                  </a:cubicBezTo>
                  <a:cubicBezTo>
                    <a:pt x="511" y="632"/>
                    <a:pt x="511" y="632"/>
                    <a:pt x="514" y="630"/>
                  </a:cubicBezTo>
                  <a:cubicBezTo>
                    <a:pt x="515" y="629"/>
                    <a:pt x="515" y="629"/>
                    <a:pt x="516" y="628"/>
                  </a:cubicBezTo>
                  <a:cubicBezTo>
                    <a:pt x="519" y="627"/>
                    <a:pt x="520" y="625"/>
                    <a:pt x="521" y="624"/>
                  </a:cubicBezTo>
                  <a:cubicBezTo>
                    <a:pt x="522" y="622"/>
                    <a:pt x="523" y="621"/>
                    <a:pt x="525" y="619"/>
                  </a:cubicBezTo>
                  <a:cubicBezTo>
                    <a:pt x="528" y="616"/>
                    <a:pt x="531" y="616"/>
                    <a:pt x="535" y="617"/>
                  </a:cubicBezTo>
                  <a:cubicBezTo>
                    <a:pt x="536" y="617"/>
                    <a:pt x="537" y="617"/>
                    <a:pt x="539" y="617"/>
                  </a:cubicBezTo>
                  <a:cubicBezTo>
                    <a:pt x="542" y="617"/>
                    <a:pt x="544" y="617"/>
                    <a:pt x="546" y="619"/>
                  </a:cubicBezTo>
                  <a:cubicBezTo>
                    <a:pt x="547" y="621"/>
                    <a:pt x="547" y="623"/>
                    <a:pt x="547" y="623"/>
                  </a:cubicBezTo>
                  <a:cubicBezTo>
                    <a:pt x="547" y="623"/>
                    <a:pt x="547" y="623"/>
                    <a:pt x="547" y="623"/>
                  </a:cubicBezTo>
                  <a:cubicBezTo>
                    <a:pt x="548" y="624"/>
                    <a:pt x="548" y="624"/>
                    <a:pt x="549" y="624"/>
                  </a:cubicBezTo>
                  <a:cubicBezTo>
                    <a:pt x="550" y="625"/>
                    <a:pt x="552" y="625"/>
                    <a:pt x="554" y="626"/>
                  </a:cubicBezTo>
                  <a:cubicBezTo>
                    <a:pt x="557" y="627"/>
                    <a:pt x="558" y="627"/>
                    <a:pt x="558" y="627"/>
                  </a:cubicBezTo>
                  <a:cubicBezTo>
                    <a:pt x="559" y="626"/>
                    <a:pt x="559" y="626"/>
                    <a:pt x="559" y="626"/>
                  </a:cubicBezTo>
                  <a:cubicBezTo>
                    <a:pt x="561" y="624"/>
                    <a:pt x="564" y="622"/>
                    <a:pt x="569" y="621"/>
                  </a:cubicBezTo>
                  <a:cubicBezTo>
                    <a:pt x="571" y="619"/>
                    <a:pt x="575" y="615"/>
                    <a:pt x="580" y="614"/>
                  </a:cubicBezTo>
                  <a:cubicBezTo>
                    <a:pt x="585" y="613"/>
                    <a:pt x="587" y="614"/>
                    <a:pt x="590" y="616"/>
                  </a:cubicBezTo>
                  <a:cubicBezTo>
                    <a:pt x="590" y="617"/>
                    <a:pt x="591" y="618"/>
                    <a:pt x="592" y="618"/>
                  </a:cubicBezTo>
                  <a:cubicBezTo>
                    <a:pt x="592" y="618"/>
                    <a:pt x="593" y="617"/>
                    <a:pt x="593" y="617"/>
                  </a:cubicBezTo>
                  <a:cubicBezTo>
                    <a:pt x="593" y="615"/>
                    <a:pt x="594" y="613"/>
                    <a:pt x="596" y="612"/>
                  </a:cubicBezTo>
                  <a:cubicBezTo>
                    <a:pt x="600" y="608"/>
                    <a:pt x="603" y="610"/>
                    <a:pt x="605" y="611"/>
                  </a:cubicBezTo>
                  <a:cubicBezTo>
                    <a:pt x="605" y="610"/>
                    <a:pt x="606" y="609"/>
                    <a:pt x="606" y="607"/>
                  </a:cubicBezTo>
                  <a:cubicBezTo>
                    <a:pt x="607" y="604"/>
                    <a:pt x="607" y="603"/>
                    <a:pt x="606" y="600"/>
                  </a:cubicBezTo>
                  <a:cubicBezTo>
                    <a:pt x="606" y="598"/>
                    <a:pt x="606" y="596"/>
                    <a:pt x="606" y="593"/>
                  </a:cubicBezTo>
                  <a:cubicBezTo>
                    <a:pt x="606" y="588"/>
                    <a:pt x="607" y="585"/>
                    <a:pt x="609" y="582"/>
                  </a:cubicBezTo>
                  <a:cubicBezTo>
                    <a:pt x="610" y="581"/>
                    <a:pt x="611" y="580"/>
                    <a:pt x="611" y="579"/>
                  </a:cubicBezTo>
                  <a:cubicBezTo>
                    <a:pt x="613" y="576"/>
                    <a:pt x="613" y="576"/>
                    <a:pt x="612" y="572"/>
                  </a:cubicBezTo>
                  <a:cubicBezTo>
                    <a:pt x="612" y="571"/>
                    <a:pt x="611" y="569"/>
                    <a:pt x="611" y="567"/>
                  </a:cubicBezTo>
                  <a:cubicBezTo>
                    <a:pt x="610" y="564"/>
                    <a:pt x="610" y="561"/>
                    <a:pt x="612" y="558"/>
                  </a:cubicBezTo>
                  <a:cubicBezTo>
                    <a:pt x="613" y="556"/>
                    <a:pt x="616" y="556"/>
                    <a:pt x="617" y="555"/>
                  </a:cubicBezTo>
                  <a:cubicBezTo>
                    <a:pt x="618" y="555"/>
                    <a:pt x="619" y="554"/>
                    <a:pt x="620" y="552"/>
                  </a:cubicBezTo>
                  <a:cubicBezTo>
                    <a:pt x="622" y="551"/>
                    <a:pt x="624" y="550"/>
                    <a:pt x="626" y="548"/>
                  </a:cubicBezTo>
                  <a:cubicBezTo>
                    <a:pt x="630" y="544"/>
                    <a:pt x="634" y="545"/>
                    <a:pt x="638" y="545"/>
                  </a:cubicBezTo>
                  <a:cubicBezTo>
                    <a:pt x="640" y="546"/>
                    <a:pt x="642" y="546"/>
                    <a:pt x="645" y="546"/>
                  </a:cubicBezTo>
                  <a:cubicBezTo>
                    <a:pt x="652" y="545"/>
                    <a:pt x="654" y="547"/>
                    <a:pt x="656" y="550"/>
                  </a:cubicBezTo>
                  <a:cubicBezTo>
                    <a:pt x="657" y="551"/>
                    <a:pt x="658" y="552"/>
                    <a:pt x="659" y="553"/>
                  </a:cubicBezTo>
                  <a:cubicBezTo>
                    <a:pt x="661" y="554"/>
                    <a:pt x="662" y="554"/>
                    <a:pt x="665" y="554"/>
                  </a:cubicBezTo>
                  <a:cubicBezTo>
                    <a:pt x="668" y="554"/>
                    <a:pt x="672" y="554"/>
                    <a:pt x="676" y="556"/>
                  </a:cubicBezTo>
                  <a:cubicBezTo>
                    <a:pt x="677" y="557"/>
                    <a:pt x="678" y="557"/>
                    <a:pt x="678" y="557"/>
                  </a:cubicBezTo>
                  <a:cubicBezTo>
                    <a:pt x="680" y="556"/>
                    <a:pt x="682" y="555"/>
                    <a:pt x="686" y="555"/>
                  </a:cubicBezTo>
                  <a:cubicBezTo>
                    <a:pt x="689" y="556"/>
                    <a:pt x="690" y="556"/>
                    <a:pt x="691" y="557"/>
                  </a:cubicBezTo>
                  <a:cubicBezTo>
                    <a:pt x="692" y="557"/>
                    <a:pt x="693" y="557"/>
                    <a:pt x="698" y="557"/>
                  </a:cubicBezTo>
                  <a:cubicBezTo>
                    <a:pt x="698" y="557"/>
                    <a:pt x="698" y="557"/>
                    <a:pt x="698" y="557"/>
                  </a:cubicBezTo>
                  <a:cubicBezTo>
                    <a:pt x="695" y="555"/>
                    <a:pt x="695" y="555"/>
                    <a:pt x="695" y="555"/>
                  </a:cubicBezTo>
                  <a:cubicBezTo>
                    <a:pt x="693" y="554"/>
                    <a:pt x="691" y="551"/>
                    <a:pt x="691" y="545"/>
                  </a:cubicBezTo>
                  <a:cubicBezTo>
                    <a:pt x="691" y="540"/>
                    <a:pt x="693" y="537"/>
                    <a:pt x="695" y="534"/>
                  </a:cubicBezTo>
                  <a:cubicBezTo>
                    <a:pt x="696" y="534"/>
                    <a:pt x="696" y="533"/>
                    <a:pt x="696" y="532"/>
                  </a:cubicBezTo>
                  <a:cubicBezTo>
                    <a:pt x="697" y="532"/>
                    <a:pt x="697" y="531"/>
                    <a:pt x="698" y="531"/>
                  </a:cubicBezTo>
                  <a:cubicBezTo>
                    <a:pt x="699" y="529"/>
                    <a:pt x="699" y="529"/>
                    <a:pt x="699" y="525"/>
                  </a:cubicBezTo>
                  <a:cubicBezTo>
                    <a:pt x="699" y="524"/>
                    <a:pt x="699" y="522"/>
                    <a:pt x="699" y="520"/>
                  </a:cubicBezTo>
                  <a:cubicBezTo>
                    <a:pt x="699" y="516"/>
                    <a:pt x="699" y="513"/>
                    <a:pt x="698" y="511"/>
                  </a:cubicBezTo>
                  <a:cubicBezTo>
                    <a:pt x="696" y="509"/>
                    <a:pt x="696" y="507"/>
                    <a:pt x="696" y="505"/>
                  </a:cubicBezTo>
                  <a:cubicBezTo>
                    <a:pt x="696" y="505"/>
                    <a:pt x="696" y="505"/>
                    <a:pt x="696" y="505"/>
                  </a:cubicBezTo>
                  <a:cubicBezTo>
                    <a:pt x="695" y="506"/>
                    <a:pt x="693" y="506"/>
                    <a:pt x="691" y="505"/>
                  </a:cubicBezTo>
                  <a:cubicBezTo>
                    <a:pt x="689" y="504"/>
                    <a:pt x="688" y="502"/>
                    <a:pt x="688" y="500"/>
                  </a:cubicBezTo>
                  <a:cubicBezTo>
                    <a:pt x="687" y="497"/>
                    <a:pt x="687" y="496"/>
                    <a:pt x="687" y="495"/>
                  </a:cubicBezTo>
                  <a:cubicBezTo>
                    <a:pt x="687" y="494"/>
                    <a:pt x="687" y="494"/>
                    <a:pt x="686" y="492"/>
                  </a:cubicBezTo>
                  <a:cubicBezTo>
                    <a:pt x="686" y="492"/>
                    <a:pt x="686" y="491"/>
                    <a:pt x="686" y="490"/>
                  </a:cubicBezTo>
                  <a:cubicBezTo>
                    <a:pt x="684" y="487"/>
                    <a:pt x="683" y="486"/>
                    <a:pt x="682" y="485"/>
                  </a:cubicBezTo>
                  <a:cubicBezTo>
                    <a:pt x="681" y="485"/>
                    <a:pt x="678" y="486"/>
                    <a:pt x="676" y="486"/>
                  </a:cubicBezTo>
                  <a:cubicBezTo>
                    <a:pt x="669" y="487"/>
                    <a:pt x="661" y="488"/>
                    <a:pt x="658" y="482"/>
                  </a:cubicBezTo>
                  <a:cubicBezTo>
                    <a:pt x="658" y="481"/>
                    <a:pt x="658" y="481"/>
                    <a:pt x="657" y="480"/>
                  </a:cubicBezTo>
                  <a:cubicBezTo>
                    <a:pt x="656" y="480"/>
                    <a:pt x="654" y="478"/>
                    <a:pt x="654" y="476"/>
                  </a:cubicBezTo>
                  <a:cubicBezTo>
                    <a:pt x="653" y="473"/>
                    <a:pt x="655" y="471"/>
                    <a:pt x="657" y="469"/>
                  </a:cubicBezTo>
                  <a:cubicBezTo>
                    <a:pt x="661" y="464"/>
                    <a:pt x="664" y="462"/>
                    <a:pt x="667" y="460"/>
                  </a:cubicBezTo>
                  <a:cubicBezTo>
                    <a:pt x="668" y="459"/>
                    <a:pt x="670" y="458"/>
                    <a:pt x="671" y="457"/>
                  </a:cubicBezTo>
                  <a:cubicBezTo>
                    <a:pt x="671" y="457"/>
                    <a:pt x="671" y="457"/>
                    <a:pt x="671" y="457"/>
                  </a:cubicBezTo>
                  <a:cubicBezTo>
                    <a:pt x="673" y="454"/>
                    <a:pt x="674" y="453"/>
                    <a:pt x="677" y="452"/>
                  </a:cubicBezTo>
                  <a:cubicBezTo>
                    <a:pt x="678" y="452"/>
                    <a:pt x="679" y="452"/>
                    <a:pt x="680" y="451"/>
                  </a:cubicBezTo>
                  <a:cubicBezTo>
                    <a:pt x="683" y="451"/>
                    <a:pt x="684" y="450"/>
                    <a:pt x="685" y="450"/>
                  </a:cubicBezTo>
                  <a:cubicBezTo>
                    <a:pt x="686" y="450"/>
                    <a:pt x="686" y="450"/>
                    <a:pt x="686" y="450"/>
                  </a:cubicBezTo>
                  <a:cubicBezTo>
                    <a:pt x="686" y="450"/>
                    <a:pt x="686" y="450"/>
                    <a:pt x="687" y="449"/>
                  </a:cubicBezTo>
                  <a:cubicBezTo>
                    <a:pt x="687" y="448"/>
                    <a:pt x="688" y="448"/>
                    <a:pt x="688" y="447"/>
                  </a:cubicBezTo>
                  <a:cubicBezTo>
                    <a:pt x="688" y="447"/>
                    <a:pt x="689" y="446"/>
                    <a:pt x="689" y="446"/>
                  </a:cubicBezTo>
                  <a:cubicBezTo>
                    <a:pt x="689" y="446"/>
                    <a:pt x="689" y="446"/>
                    <a:pt x="689" y="444"/>
                  </a:cubicBezTo>
                  <a:cubicBezTo>
                    <a:pt x="688" y="442"/>
                    <a:pt x="687" y="440"/>
                    <a:pt x="686" y="438"/>
                  </a:cubicBezTo>
                  <a:cubicBezTo>
                    <a:pt x="684" y="434"/>
                    <a:pt x="683" y="431"/>
                    <a:pt x="682" y="427"/>
                  </a:cubicBezTo>
                  <a:cubicBezTo>
                    <a:pt x="682" y="425"/>
                    <a:pt x="682" y="423"/>
                    <a:pt x="683" y="422"/>
                  </a:cubicBezTo>
                  <a:cubicBezTo>
                    <a:pt x="683" y="421"/>
                    <a:pt x="683" y="421"/>
                    <a:pt x="682" y="419"/>
                  </a:cubicBezTo>
                  <a:cubicBezTo>
                    <a:pt x="681" y="418"/>
                    <a:pt x="680" y="416"/>
                    <a:pt x="680" y="415"/>
                  </a:cubicBezTo>
                  <a:cubicBezTo>
                    <a:pt x="678" y="413"/>
                    <a:pt x="677" y="411"/>
                    <a:pt x="676" y="407"/>
                  </a:cubicBezTo>
                  <a:cubicBezTo>
                    <a:pt x="676" y="405"/>
                    <a:pt x="677" y="404"/>
                    <a:pt x="677" y="403"/>
                  </a:cubicBezTo>
                  <a:cubicBezTo>
                    <a:pt x="677" y="403"/>
                    <a:pt x="677" y="402"/>
                    <a:pt x="677" y="402"/>
                  </a:cubicBezTo>
                  <a:cubicBezTo>
                    <a:pt x="677" y="402"/>
                    <a:pt x="677" y="402"/>
                    <a:pt x="677" y="402"/>
                  </a:cubicBezTo>
                  <a:cubicBezTo>
                    <a:pt x="677" y="402"/>
                    <a:pt x="677" y="402"/>
                    <a:pt x="676" y="401"/>
                  </a:cubicBezTo>
                  <a:cubicBezTo>
                    <a:pt x="676" y="401"/>
                    <a:pt x="676" y="400"/>
                    <a:pt x="676" y="400"/>
                  </a:cubicBezTo>
                  <a:cubicBezTo>
                    <a:pt x="671" y="399"/>
                    <a:pt x="672" y="395"/>
                    <a:pt x="672" y="391"/>
                  </a:cubicBezTo>
                  <a:cubicBezTo>
                    <a:pt x="672" y="388"/>
                    <a:pt x="673" y="385"/>
                    <a:pt x="674" y="384"/>
                  </a:cubicBezTo>
                  <a:cubicBezTo>
                    <a:pt x="674" y="383"/>
                    <a:pt x="674" y="383"/>
                    <a:pt x="674" y="382"/>
                  </a:cubicBezTo>
                  <a:cubicBezTo>
                    <a:pt x="674" y="382"/>
                    <a:pt x="674" y="382"/>
                    <a:pt x="674" y="381"/>
                  </a:cubicBezTo>
                  <a:cubicBezTo>
                    <a:pt x="673" y="381"/>
                    <a:pt x="673" y="380"/>
                    <a:pt x="672" y="380"/>
                  </a:cubicBezTo>
                  <a:cubicBezTo>
                    <a:pt x="670" y="378"/>
                    <a:pt x="668" y="376"/>
                    <a:pt x="668" y="371"/>
                  </a:cubicBezTo>
                  <a:cubicBezTo>
                    <a:pt x="668" y="370"/>
                    <a:pt x="668" y="368"/>
                    <a:pt x="668" y="367"/>
                  </a:cubicBezTo>
                  <a:cubicBezTo>
                    <a:pt x="667" y="362"/>
                    <a:pt x="667" y="356"/>
                    <a:pt x="671" y="352"/>
                  </a:cubicBezTo>
                  <a:cubicBezTo>
                    <a:pt x="674" y="349"/>
                    <a:pt x="674" y="349"/>
                    <a:pt x="674" y="347"/>
                  </a:cubicBezTo>
                  <a:cubicBezTo>
                    <a:pt x="674" y="346"/>
                    <a:pt x="674" y="345"/>
                    <a:pt x="674" y="345"/>
                  </a:cubicBezTo>
                  <a:cubicBezTo>
                    <a:pt x="674" y="343"/>
                    <a:pt x="673" y="341"/>
                    <a:pt x="674" y="339"/>
                  </a:cubicBezTo>
                  <a:cubicBezTo>
                    <a:pt x="676" y="337"/>
                    <a:pt x="678" y="336"/>
                    <a:pt x="679" y="336"/>
                  </a:cubicBezTo>
                  <a:cubicBezTo>
                    <a:pt x="683" y="335"/>
                    <a:pt x="685" y="336"/>
                    <a:pt x="687" y="337"/>
                  </a:cubicBezTo>
                  <a:cubicBezTo>
                    <a:pt x="688" y="338"/>
                    <a:pt x="688" y="338"/>
                    <a:pt x="690" y="337"/>
                  </a:cubicBezTo>
                  <a:cubicBezTo>
                    <a:pt x="692" y="336"/>
                    <a:pt x="693" y="336"/>
                    <a:pt x="693" y="336"/>
                  </a:cubicBezTo>
                  <a:cubicBezTo>
                    <a:pt x="693" y="336"/>
                    <a:pt x="693" y="335"/>
                    <a:pt x="693" y="335"/>
                  </a:cubicBezTo>
                  <a:cubicBezTo>
                    <a:pt x="694" y="334"/>
                    <a:pt x="694" y="333"/>
                    <a:pt x="695" y="331"/>
                  </a:cubicBezTo>
                  <a:cubicBezTo>
                    <a:pt x="697" y="328"/>
                    <a:pt x="697" y="328"/>
                    <a:pt x="697" y="326"/>
                  </a:cubicBezTo>
                  <a:cubicBezTo>
                    <a:pt x="697" y="325"/>
                    <a:pt x="697" y="324"/>
                    <a:pt x="697" y="323"/>
                  </a:cubicBezTo>
                  <a:cubicBezTo>
                    <a:pt x="697" y="320"/>
                    <a:pt x="699" y="318"/>
                    <a:pt x="700" y="316"/>
                  </a:cubicBezTo>
                  <a:cubicBezTo>
                    <a:pt x="701" y="315"/>
                    <a:pt x="701" y="315"/>
                    <a:pt x="702" y="313"/>
                  </a:cubicBezTo>
                  <a:cubicBezTo>
                    <a:pt x="702" y="312"/>
                    <a:pt x="702" y="311"/>
                    <a:pt x="702" y="311"/>
                  </a:cubicBezTo>
                  <a:cubicBezTo>
                    <a:pt x="702" y="311"/>
                    <a:pt x="702" y="310"/>
                    <a:pt x="702" y="310"/>
                  </a:cubicBezTo>
                  <a:cubicBezTo>
                    <a:pt x="702" y="310"/>
                    <a:pt x="702" y="310"/>
                    <a:pt x="702" y="309"/>
                  </a:cubicBezTo>
                  <a:cubicBezTo>
                    <a:pt x="702" y="309"/>
                    <a:pt x="701" y="307"/>
                    <a:pt x="701" y="306"/>
                  </a:cubicBezTo>
                  <a:cubicBezTo>
                    <a:pt x="700" y="304"/>
                    <a:pt x="700" y="304"/>
                    <a:pt x="700" y="304"/>
                  </a:cubicBezTo>
                  <a:cubicBezTo>
                    <a:pt x="699" y="302"/>
                    <a:pt x="699" y="301"/>
                    <a:pt x="699" y="301"/>
                  </a:cubicBezTo>
                  <a:cubicBezTo>
                    <a:pt x="699" y="301"/>
                    <a:pt x="699" y="301"/>
                    <a:pt x="699" y="301"/>
                  </a:cubicBezTo>
                  <a:cubicBezTo>
                    <a:pt x="699" y="301"/>
                    <a:pt x="698" y="300"/>
                    <a:pt x="698" y="299"/>
                  </a:cubicBezTo>
                  <a:cubicBezTo>
                    <a:pt x="697" y="299"/>
                    <a:pt x="697" y="299"/>
                    <a:pt x="697" y="299"/>
                  </a:cubicBezTo>
                  <a:cubicBezTo>
                    <a:pt x="692" y="296"/>
                    <a:pt x="694" y="291"/>
                    <a:pt x="695" y="290"/>
                  </a:cubicBezTo>
                  <a:cubicBezTo>
                    <a:pt x="695" y="288"/>
                    <a:pt x="696" y="287"/>
                    <a:pt x="696" y="286"/>
                  </a:cubicBezTo>
                  <a:cubicBezTo>
                    <a:pt x="696" y="284"/>
                    <a:pt x="697" y="281"/>
                    <a:pt x="702" y="279"/>
                  </a:cubicBezTo>
                  <a:cubicBezTo>
                    <a:pt x="703" y="279"/>
                    <a:pt x="704" y="279"/>
                    <a:pt x="705" y="279"/>
                  </a:cubicBezTo>
                  <a:cubicBezTo>
                    <a:pt x="705" y="278"/>
                    <a:pt x="704" y="277"/>
                    <a:pt x="704" y="276"/>
                  </a:cubicBezTo>
                  <a:cubicBezTo>
                    <a:pt x="703" y="275"/>
                    <a:pt x="700" y="270"/>
                    <a:pt x="707" y="266"/>
                  </a:cubicBezTo>
                  <a:cubicBezTo>
                    <a:pt x="709" y="265"/>
                    <a:pt x="711" y="264"/>
                    <a:pt x="712" y="263"/>
                  </a:cubicBezTo>
                  <a:cubicBezTo>
                    <a:pt x="713" y="263"/>
                    <a:pt x="714" y="262"/>
                    <a:pt x="715" y="262"/>
                  </a:cubicBezTo>
                  <a:cubicBezTo>
                    <a:pt x="715" y="261"/>
                    <a:pt x="715" y="260"/>
                    <a:pt x="715" y="260"/>
                  </a:cubicBezTo>
                  <a:cubicBezTo>
                    <a:pt x="714" y="258"/>
                    <a:pt x="713" y="254"/>
                    <a:pt x="714" y="251"/>
                  </a:cubicBezTo>
                  <a:cubicBezTo>
                    <a:pt x="715" y="249"/>
                    <a:pt x="717" y="247"/>
                    <a:pt x="719" y="246"/>
                  </a:cubicBezTo>
                  <a:cubicBezTo>
                    <a:pt x="721" y="245"/>
                    <a:pt x="724" y="244"/>
                    <a:pt x="726" y="241"/>
                  </a:cubicBezTo>
                  <a:cubicBezTo>
                    <a:pt x="729" y="236"/>
                    <a:pt x="728" y="221"/>
                    <a:pt x="727" y="216"/>
                  </a:cubicBezTo>
                  <a:cubicBezTo>
                    <a:pt x="727" y="216"/>
                    <a:pt x="727" y="216"/>
                    <a:pt x="726" y="215"/>
                  </a:cubicBezTo>
                  <a:cubicBezTo>
                    <a:pt x="725" y="214"/>
                    <a:pt x="724" y="212"/>
                    <a:pt x="723" y="209"/>
                  </a:cubicBezTo>
                  <a:cubicBezTo>
                    <a:pt x="723" y="207"/>
                    <a:pt x="723" y="205"/>
                    <a:pt x="723" y="204"/>
                  </a:cubicBezTo>
                  <a:cubicBezTo>
                    <a:pt x="723" y="204"/>
                    <a:pt x="723" y="204"/>
                    <a:pt x="723" y="204"/>
                  </a:cubicBezTo>
                  <a:cubicBezTo>
                    <a:pt x="723" y="204"/>
                    <a:pt x="723" y="204"/>
                    <a:pt x="722" y="203"/>
                  </a:cubicBezTo>
                  <a:cubicBezTo>
                    <a:pt x="721" y="203"/>
                    <a:pt x="719" y="202"/>
                    <a:pt x="719" y="200"/>
                  </a:cubicBezTo>
                  <a:cubicBezTo>
                    <a:pt x="718" y="197"/>
                    <a:pt x="720" y="195"/>
                    <a:pt x="723" y="193"/>
                  </a:cubicBezTo>
                  <a:cubicBezTo>
                    <a:pt x="726" y="191"/>
                    <a:pt x="727" y="190"/>
                    <a:pt x="729" y="189"/>
                  </a:cubicBezTo>
                  <a:cubicBezTo>
                    <a:pt x="730" y="189"/>
                    <a:pt x="731" y="188"/>
                    <a:pt x="733" y="187"/>
                  </a:cubicBezTo>
                  <a:cubicBezTo>
                    <a:pt x="735" y="186"/>
                    <a:pt x="736" y="184"/>
                    <a:pt x="737" y="183"/>
                  </a:cubicBezTo>
                  <a:cubicBezTo>
                    <a:pt x="739" y="181"/>
                    <a:pt x="741" y="179"/>
                    <a:pt x="745" y="179"/>
                  </a:cubicBezTo>
                  <a:cubicBezTo>
                    <a:pt x="748" y="180"/>
                    <a:pt x="749" y="182"/>
                    <a:pt x="749" y="183"/>
                  </a:cubicBezTo>
                  <a:cubicBezTo>
                    <a:pt x="749" y="183"/>
                    <a:pt x="749" y="183"/>
                    <a:pt x="750" y="183"/>
                  </a:cubicBezTo>
                  <a:cubicBezTo>
                    <a:pt x="751" y="183"/>
                    <a:pt x="751" y="183"/>
                    <a:pt x="752" y="184"/>
                  </a:cubicBezTo>
                  <a:cubicBezTo>
                    <a:pt x="753" y="184"/>
                    <a:pt x="753" y="184"/>
                    <a:pt x="754" y="184"/>
                  </a:cubicBezTo>
                  <a:cubicBezTo>
                    <a:pt x="754" y="182"/>
                    <a:pt x="753" y="181"/>
                    <a:pt x="752" y="177"/>
                  </a:cubicBezTo>
                  <a:cubicBezTo>
                    <a:pt x="752" y="177"/>
                    <a:pt x="752" y="177"/>
                    <a:pt x="752" y="177"/>
                  </a:cubicBezTo>
                  <a:cubicBezTo>
                    <a:pt x="750" y="171"/>
                    <a:pt x="747" y="164"/>
                    <a:pt x="756" y="160"/>
                  </a:cubicBezTo>
                  <a:cubicBezTo>
                    <a:pt x="758" y="158"/>
                    <a:pt x="760" y="158"/>
                    <a:pt x="761" y="158"/>
                  </a:cubicBezTo>
                  <a:cubicBezTo>
                    <a:pt x="762" y="158"/>
                    <a:pt x="763" y="158"/>
                    <a:pt x="765" y="156"/>
                  </a:cubicBezTo>
                  <a:cubicBezTo>
                    <a:pt x="769" y="153"/>
                    <a:pt x="771" y="153"/>
                    <a:pt x="774" y="152"/>
                  </a:cubicBezTo>
                  <a:cubicBezTo>
                    <a:pt x="773" y="151"/>
                    <a:pt x="772" y="148"/>
                    <a:pt x="771" y="146"/>
                  </a:cubicBezTo>
                  <a:cubicBezTo>
                    <a:pt x="769" y="143"/>
                    <a:pt x="768" y="135"/>
                    <a:pt x="768" y="125"/>
                  </a:cubicBezTo>
                  <a:cubicBezTo>
                    <a:pt x="768" y="122"/>
                    <a:pt x="768" y="119"/>
                    <a:pt x="768" y="117"/>
                  </a:cubicBezTo>
                  <a:cubicBezTo>
                    <a:pt x="768" y="115"/>
                    <a:pt x="768" y="112"/>
                    <a:pt x="770" y="110"/>
                  </a:cubicBezTo>
                  <a:cubicBezTo>
                    <a:pt x="770" y="109"/>
                    <a:pt x="770" y="109"/>
                    <a:pt x="771" y="109"/>
                  </a:cubicBezTo>
                  <a:cubicBezTo>
                    <a:pt x="770" y="108"/>
                    <a:pt x="769" y="107"/>
                    <a:pt x="769" y="106"/>
                  </a:cubicBezTo>
                  <a:cubicBezTo>
                    <a:pt x="767" y="102"/>
                    <a:pt x="770" y="88"/>
                    <a:pt x="770" y="88"/>
                  </a:cubicBezTo>
                  <a:cubicBezTo>
                    <a:pt x="770" y="86"/>
                    <a:pt x="771" y="85"/>
                    <a:pt x="772" y="84"/>
                  </a:cubicBezTo>
                  <a:cubicBezTo>
                    <a:pt x="772" y="84"/>
                    <a:pt x="772" y="84"/>
                    <a:pt x="772" y="83"/>
                  </a:cubicBezTo>
                  <a:cubicBezTo>
                    <a:pt x="772" y="83"/>
                    <a:pt x="771" y="83"/>
                    <a:pt x="771" y="82"/>
                  </a:cubicBezTo>
                  <a:cubicBezTo>
                    <a:pt x="770" y="81"/>
                    <a:pt x="767" y="77"/>
                    <a:pt x="769" y="72"/>
                  </a:cubicBezTo>
                  <a:cubicBezTo>
                    <a:pt x="770" y="69"/>
                    <a:pt x="772" y="66"/>
                    <a:pt x="774" y="65"/>
                  </a:cubicBezTo>
                  <a:cubicBezTo>
                    <a:pt x="775" y="63"/>
                    <a:pt x="777" y="62"/>
                    <a:pt x="778" y="61"/>
                  </a:cubicBezTo>
                  <a:cubicBezTo>
                    <a:pt x="778" y="60"/>
                    <a:pt x="778" y="60"/>
                    <a:pt x="778" y="60"/>
                  </a:cubicBezTo>
                  <a:cubicBezTo>
                    <a:pt x="778" y="60"/>
                    <a:pt x="778" y="60"/>
                    <a:pt x="778" y="60"/>
                  </a:cubicBezTo>
                  <a:cubicBezTo>
                    <a:pt x="776" y="59"/>
                    <a:pt x="775" y="57"/>
                    <a:pt x="774" y="55"/>
                  </a:cubicBezTo>
                  <a:cubicBezTo>
                    <a:pt x="773" y="54"/>
                    <a:pt x="772" y="53"/>
                    <a:pt x="771" y="51"/>
                  </a:cubicBezTo>
                  <a:cubicBezTo>
                    <a:pt x="769" y="48"/>
                    <a:pt x="766" y="43"/>
                    <a:pt x="765" y="34"/>
                  </a:cubicBezTo>
                  <a:cubicBezTo>
                    <a:pt x="765" y="32"/>
                    <a:pt x="764" y="31"/>
                    <a:pt x="764" y="30"/>
                  </a:cubicBezTo>
                  <a:cubicBezTo>
                    <a:pt x="764" y="30"/>
                    <a:pt x="764" y="29"/>
                    <a:pt x="764" y="29"/>
                  </a:cubicBezTo>
                  <a:cubicBezTo>
                    <a:pt x="764" y="28"/>
                    <a:pt x="763" y="28"/>
                    <a:pt x="762" y="27"/>
                  </a:cubicBezTo>
                  <a:cubicBezTo>
                    <a:pt x="761" y="26"/>
                    <a:pt x="761" y="25"/>
                    <a:pt x="760" y="25"/>
                  </a:cubicBezTo>
                  <a:cubicBezTo>
                    <a:pt x="757" y="21"/>
                    <a:pt x="755" y="19"/>
                    <a:pt x="753" y="15"/>
                  </a:cubicBezTo>
                  <a:cubicBezTo>
                    <a:pt x="752" y="12"/>
                    <a:pt x="750" y="10"/>
                    <a:pt x="749" y="9"/>
                  </a:cubicBezTo>
                  <a:cubicBezTo>
                    <a:pt x="749" y="9"/>
                    <a:pt x="748" y="9"/>
                    <a:pt x="748" y="9"/>
                  </a:cubicBezTo>
                  <a:cubicBezTo>
                    <a:pt x="746" y="10"/>
                    <a:pt x="743" y="11"/>
                    <a:pt x="739" y="11"/>
                  </a:cubicBezTo>
                  <a:cubicBezTo>
                    <a:pt x="735" y="10"/>
                    <a:pt x="728" y="7"/>
                    <a:pt x="721" y="5"/>
                  </a:cubicBezTo>
                  <a:cubicBezTo>
                    <a:pt x="718" y="4"/>
                    <a:pt x="715" y="3"/>
                    <a:pt x="712" y="2"/>
                  </a:cubicBezTo>
                  <a:cubicBezTo>
                    <a:pt x="707" y="0"/>
                    <a:pt x="704" y="0"/>
                    <a:pt x="702" y="0"/>
                  </a:cubicBezTo>
                  <a:cubicBezTo>
                    <a:pt x="701" y="1"/>
                    <a:pt x="697" y="3"/>
                    <a:pt x="693" y="4"/>
                  </a:cubicBezTo>
                  <a:cubicBezTo>
                    <a:pt x="693" y="4"/>
                    <a:pt x="692" y="4"/>
                    <a:pt x="692" y="4"/>
                  </a:cubicBezTo>
                  <a:cubicBezTo>
                    <a:pt x="692" y="4"/>
                    <a:pt x="692" y="4"/>
                    <a:pt x="692" y="4"/>
                  </a:cubicBezTo>
                  <a:cubicBezTo>
                    <a:pt x="692" y="5"/>
                    <a:pt x="691" y="7"/>
                    <a:pt x="688" y="9"/>
                  </a:cubicBezTo>
                  <a:cubicBezTo>
                    <a:pt x="684" y="14"/>
                    <a:pt x="679" y="13"/>
                    <a:pt x="677" y="13"/>
                  </a:cubicBezTo>
                  <a:cubicBezTo>
                    <a:pt x="676" y="12"/>
                    <a:pt x="675" y="12"/>
                    <a:pt x="675" y="12"/>
                  </a:cubicBezTo>
                  <a:cubicBezTo>
                    <a:pt x="673" y="12"/>
                    <a:pt x="669" y="14"/>
                    <a:pt x="664" y="16"/>
                  </a:cubicBezTo>
                  <a:cubicBezTo>
                    <a:pt x="663" y="16"/>
                    <a:pt x="661" y="17"/>
                    <a:pt x="659" y="17"/>
                  </a:cubicBezTo>
                  <a:cubicBezTo>
                    <a:pt x="651" y="21"/>
                    <a:pt x="649" y="22"/>
                    <a:pt x="645" y="24"/>
                  </a:cubicBezTo>
                  <a:cubicBezTo>
                    <a:pt x="645" y="24"/>
                    <a:pt x="644" y="25"/>
                    <a:pt x="643" y="25"/>
                  </a:cubicBezTo>
                  <a:cubicBezTo>
                    <a:pt x="640" y="27"/>
                    <a:pt x="637" y="29"/>
                    <a:pt x="631" y="32"/>
                  </a:cubicBezTo>
                  <a:cubicBezTo>
                    <a:pt x="628" y="33"/>
                    <a:pt x="626" y="33"/>
                    <a:pt x="625" y="34"/>
                  </a:cubicBezTo>
                  <a:cubicBezTo>
                    <a:pt x="622" y="35"/>
                    <a:pt x="621" y="35"/>
                    <a:pt x="617" y="36"/>
                  </a:cubicBezTo>
                  <a:cubicBezTo>
                    <a:pt x="613" y="37"/>
                    <a:pt x="612" y="39"/>
                    <a:pt x="612" y="40"/>
                  </a:cubicBezTo>
                  <a:cubicBezTo>
                    <a:pt x="612" y="41"/>
                    <a:pt x="612" y="41"/>
                    <a:pt x="613" y="43"/>
                  </a:cubicBezTo>
                  <a:cubicBezTo>
                    <a:pt x="614" y="45"/>
                    <a:pt x="616" y="48"/>
                    <a:pt x="615" y="52"/>
                  </a:cubicBezTo>
                  <a:cubicBezTo>
                    <a:pt x="614" y="60"/>
                    <a:pt x="610" y="65"/>
                    <a:pt x="604" y="72"/>
                  </a:cubicBezTo>
                  <a:cubicBezTo>
                    <a:pt x="601" y="74"/>
                    <a:pt x="599" y="76"/>
                    <a:pt x="595" y="75"/>
                  </a:cubicBezTo>
                  <a:cubicBezTo>
                    <a:pt x="595" y="75"/>
                    <a:pt x="595" y="76"/>
                    <a:pt x="594" y="76"/>
                  </a:cubicBezTo>
                  <a:cubicBezTo>
                    <a:pt x="591" y="78"/>
                    <a:pt x="590" y="79"/>
                    <a:pt x="586" y="79"/>
                  </a:cubicBezTo>
                  <a:cubicBezTo>
                    <a:pt x="585" y="78"/>
                    <a:pt x="584" y="78"/>
                    <a:pt x="582" y="78"/>
                  </a:cubicBezTo>
                  <a:cubicBezTo>
                    <a:pt x="577" y="78"/>
                    <a:pt x="575" y="76"/>
                    <a:pt x="573" y="73"/>
                  </a:cubicBezTo>
                  <a:cubicBezTo>
                    <a:pt x="573" y="73"/>
                    <a:pt x="573" y="73"/>
                    <a:pt x="573" y="73"/>
                  </a:cubicBezTo>
                  <a:cubicBezTo>
                    <a:pt x="573" y="73"/>
                    <a:pt x="573" y="73"/>
                    <a:pt x="573" y="73"/>
                  </a:cubicBezTo>
                  <a:cubicBezTo>
                    <a:pt x="572" y="73"/>
                    <a:pt x="570" y="75"/>
                    <a:pt x="568" y="76"/>
                  </a:cubicBezTo>
                  <a:cubicBezTo>
                    <a:pt x="566" y="78"/>
                    <a:pt x="563" y="79"/>
                    <a:pt x="561" y="81"/>
                  </a:cubicBezTo>
                  <a:cubicBezTo>
                    <a:pt x="553" y="85"/>
                    <a:pt x="551" y="87"/>
                    <a:pt x="544" y="92"/>
                  </a:cubicBezTo>
                  <a:cubicBezTo>
                    <a:pt x="538" y="97"/>
                    <a:pt x="535" y="98"/>
                    <a:pt x="530" y="98"/>
                  </a:cubicBezTo>
                  <a:cubicBezTo>
                    <a:pt x="529" y="98"/>
                    <a:pt x="528" y="98"/>
                    <a:pt x="527" y="98"/>
                  </a:cubicBezTo>
                  <a:cubicBezTo>
                    <a:pt x="520" y="99"/>
                    <a:pt x="517" y="101"/>
                    <a:pt x="516" y="102"/>
                  </a:cubicBezTo>
                  <a:cubicBezTo>
                    <a:pt x="516" y="102"/>
                    <a:pt x="516" y="102"/>
                    <a:pt x="516" y="102"/>
                  </a:cubicBezTo>
                  <a:cubicBezTo>
                    <a:pt x="514" y="103"/>
                    <a:pt x="512" y="103"/>
                    <a:pt x="509" y="103"/>
                  </a:cubicBezTo>
                  <a:cubicBezTo>
                    <a:pt x="509" y="103"/>
                    <a:pt x="507" y="103"/>
                    <a:pt x="507" y="103"/>
                  </a:cubicBezTo>
                  <a:cubicBezTo>
                    <a:pt x="506" y="103"/>
                    <a:pt x="506" y="104"/>
                    <a:pt x="505" y="104"/>
                  </a:cubicBezTo>
                  <a:cubicBezTo>
                    <a:pt x="503" y="106"/>
                    <a:pt x="501" y="107"/>
                    <a:pt x="498" y="110"/>
                  </a:cubicBezTo>
                  <a:cubicBezTo>
                    <a:pt x="495" y="112"/>
                    <a:pt x="488" y="116"/>
                    <a:pt x="477" y="121"/>
                  </a:cubicBezTo>
                  <a:cubicBezTo>
                    <a:pt x="472" y="123"/>
                    <a:pt x="471" y="124"/>
                    <a:pt x="471" y="124"/>
                  </a:cubicBezTo>
                  <a:cubicBezTo>
                    <a:pt x="467" y="126"/>
                    <a:pt x="467" y="126"/>
                    <a:pt x="467" y="126"/>
                  </a:cubicBezTo>
                  <a:cubicBezTo>
                    <a:pt x="466" y="124"/>
                    <a:pt x="466" y="124"/>
                    <a:pt x="466" y="124"/>
                  </a:cubicBezTo>
                  <a:cubicBezTo>
                    <a:pt x="465" y="125"/>
                    <a:pt x="464" y="126"/>
                    <a:pt x="463" y="127"/>
                  </a:cubicBezTo>
                  <a:cubicBezTo>
                    <a:pt x="460" y="129"/>
                    <a:pt x="442" y="138"/>
                    <a:pt x="417" y="150"/>
                  </a:cubicBezTo>
                  <a:cubicBezTo>
                    <a:pt x="414" y="151"/>
                    <a:pt x="411" y="153"/>
                    <a:pt x="411" y="153"/>
                  </a:cubicBezTo>
                  <a:cubicBezTo>
                    <a:pt x="409" y="154"/>
                    <a:pt x="406" y="154"/>
                    <a:pt x="403" y="155"/>
                  </a:cubicBezTo>
                  <a:cubicBezTo>
                    <a:pt x="399" y="155"/>
                    <a:pt x="395" y="156"/>
                    <a:pt x="392" y="158"/>
                  </a:cubicBezTo>
                  <a:cubicBezTo>
                    <a:pt x="389" y="159"/>
                    <a:pt x="389" y="160"/>
                    <a:pt x="388" y="162"/>
                  </a:cubicBezTo>
                  <a:cubicBezTo>
                    <a:pt x="387" y="164"/>
                    <a:pt x="386" y="166"/>
                    <a:pt x="384" y="168"/>
                  </a:cubicBezTo>
                  <a:cubicBezTo>
                    <a:pt x="382" y="170"/>
                    <a:pt x="380" y="171"/>
                    <a:pt x="378" y="171"/>
                  </a:cubicBezTo>
                  <a:cubicBezTo>
                    <a:pt x="376" y="171"/>
                    <a:pt x="375" y="170"/>
                    <a:pt x="375" y="169"/>
                  </a:cubicBezTo>
                  <a:cubicBezTo>
                    <a:pt x="374" y="169"/>
                    <a:pt x="374" y="170"/>
                    <a:pt x="373" y="170"/>
                  </a:cubicBezTo>
                  <a:cubicBezTo>
                    <a:pt x="372" y="171"/>
                    <a:pt x="370" y="172"/>
                    <a:pt x="367" y="173"/>
                  </a:cubicBezTo>
                  <a:cubicBezTo>
                    <a:pt x="364" y="173"/>
                    <a:pt x="360" y="173"/>
                    <a:pt x="356" y="173"/>
                  </a:cubicBezTo>
                  <a:cubicBezTo>
                    <a:pt x="354" y="173"/>
                    <a:pt x="351" y="173"/>
                    <a:pt x="348" y="173"/>
                  </a:cubicBezTo>
                  <a:cubicBezTo>
                    <a:pt x="347" y="173"/>
                    <a:pt x="347" y="173"/>
                    <a:pt x="346" y="173"/>
                  </a:cubicBezTo>
                  <a:cubicBezTo>
                    <a:pt x="344" y="175"/>
                    <a:pt x="342" y="176"/>
                    <a:pt x="337" y="176"/>
                  </a:cubicBezTo>
                  <a:cubicBezTo>
                    <a:pt x="329" y="176"/>
                    <a:pt x="324" y="177"/>
                    <a:pt x="320" y="177"/>
                  </a:cubicBezTo>
                  <a:cubicBezTo>
                    <a:pt x="318" y="177"/>
                    <a:pt x="317" y="178"/>
                    <a:pt x="315" y="179"/>
                  </a:cubicBezTo>
                  <a:cubicBezTo>
                    <a:pt x="313" y="181"/>
                    <a:pt x="311" y="182"/>
                    <a:pt x="309" y="182"/>
                  </a:cubicBezTo>
                  <a:cubicBezTo>
                    <a:pt x="308" y="182"/>
                    <a:pt x="303" y="183"/>
                    <a:pt x="301" y="184"/>
                  </a:cubicBezTo>
                  <a:cubicBezTo>
                    <a:pt x="299" y="189"/>
                    <a:pt x="289" y="192"/>
                    <a:pt x="283" y="192"/>
                  </a:cubicBezTo>
                  <a:cubicBezTo>
                    <a:pt x="282" y="192"/>
                    <a:pt x="281" y="192"/>
                    <a:pt x="280" y="192"/>
                  </a:cubicBezTo>
                  <a:cubicBezTo>
                    <a:pt x="274" y="192"/>
                    <a:pt x="267" y="192"/>
                    <a:pt x="261" y="188"/>
                  </a:cubicBezTo>
                  <a:cubicBezTo>
                    <a:pt x="257" y="185"/>
                    <a:pt x="253" y="184"/>
                    <a:pt x="250" y="184"/>
                  </a:cubicBezTo>
                  <a:cubicBezTo>
                    <a:pt x="248" y="184"/>
                    <a:pt x="242" y="186"/>
                    <a:pt x="242" y="187"/>
                  </a:cubicBezTo>
                  <a:cubicBezTo>
                    <a:pt x="241" y="188"/>
                    <a:pt x="241" y="190"/>
                    <a:pt x="240" y="192"/>
                  </a:cubicBezTo>
                  <a:cubicBezTo>
                    <a:pt x="239" y="198"/>
                    <a:pt x="238" y="203"/>
                    <a:pt x="236" y="206"/>
                  </a:cubicBezTo>
                  <a:cubicBezTo>
                    <a:pt x="235" y="207"/>
                    <a:pt x="236" y="213"/>
                    <a:pt x="236" y="215"/>
                  </a:cubicBezTo>
                  <a:cubicBezTo>
                    <a:pt x="236" y="218"/>
                    <a:pt x="237" y="221"/>
                    <a:pt x="236" y="223"/>
                  </a:cubicBezTo>
                  <a:cubicBezTo>
                    <a:pt x="236" y="228"/>
                    <a:pt x="229" y="231"/>
                    <a:pt x="223" y="234"/>
                  </a:cubicBezTo>
                  <a:cubicBezTo>
                    <a:pt x="221" y="235"/>
                    <a:pt x="220" y="235"/>
                    <a:pt x="219" y="236"/>
                  </a:cubicBezTo>
                  <a:cubicBezTo>
                    <a:pt x="216" y="237"/>
                    <a:pt x="215" y="239"/>
                    <a:pt x="213" y="243"/>
                  </a:cubicBezTo>
                  <a:cubicBezTo>
                    <a:pt x="213" y="245"/>
                    <a:pt x="212" y="246"/>
                    <a:pt x="211" y="248"/>
                  </a:cubicBezTo>
                  <a:cubicBezTo>
                    <a:pt x="209" y="252"/>
                    <a:pt x="209" y="255"/>
                    <a:pt x="210" y="259"/>
                  </a:cubicBezTo>
                  <a:cubicBezTo>
                    <a:pt x="210" y="261"/>
                    <a:pt x="210" y="262"/>
                    <a:pt x="210" y="264"/>
                  </a:cubicBezTo>
                  <a:cubicBezTo>
                    <a:pt x="210" y="268"/>
                    <a:pt x="209" y="274"/>
                    <a:pt x="207" y="280"/>
                  </a:cubicBezTo>
                  <a:cubicBezTo>
                    <a:pt x="207" y="282"/>
                    <a:pt x="206" y="284"/>
                    <a:pt x="206" y="286"/>
                  </a:cubicBezTo>
                  <a:cubicBezTo>
                    <a:pt x="206" y="288"/>
                    <a:pt x="206" y="290"/>
                    <a:pt x="207" y="294"/>
                  </a:cubicBezTo>
                  <a:cubicBezTo>
                    <a:pt x="208" y="298"/>
                    <a:pt x="209" y="305"/>
                    <a:pt x="209" y="317"/>
                  </a:cubicBezTo>
                  <a:cubicBezTo>
                    <a:pt x="210" y="323"/>
                    <a:pt x="210" y="329"/>
                    <a:pt x="210" y="335"/>
                  </a:cubicBezTo>
                  <a:cubicBezTo>
                    <a:pt x="211" y="348"/>
                    <a:pt x="211" y="359"/>
                    <a:pt x="212" y="364"/>
                  </a:cubicBezTo>
                  <a:cubicBezTo>
                    <a:pt x="214" y="373"/>
                    <a:pt x="210" y="377"/>
                    <a:pt x="205" y="380"/>
                  </a:cubicBezTo>
                  <a:cubicBezTo>
                    <a:pt x="204" y="382"/>
                    <a:pt x="202" y="382"/>
                    <a:pt x="201" y="383"/>
                  </a:cubicBezTo>
                  <a:cubicBezTo>
                    <a:pt x="200" y="383"/>
                    <a:pt x="200" y="384"/>
                    <a:pt x="199" y="386"/>
                  </a:cubicBezTo>
                  <a:cubicBezTo>
                    <a:pt x="198" y="388"/>
                    <a:pt x="197" y="391"/>
                    <a:pt x="194" y="392"/>
                  </a:cubicBezTo>
                  <a:cubicBezTo>
                    <a:pt x="193" y="393"/>
                    <a:pt x="191" y="392"/>
                    <a:pt x="190" y="392"/>
                  </a:cubicBezTo>
                  <a:cubicBezTo>
                    <a:pt x="189" y="394"/>
                    <a:pt x="187" y="397"/>
                    <a:pt x="187" y="400"/>
                  </a:cubicBezTo>
                  <a:cubicBezTo>
                    <a:pt x="187" y="400"/>
                    <a:pt x="187" y="400"/>
                    <a:pt x="187" y="400"/>
                  </a:cubicBezTo>
                  <a:cubicBezTo>
                    <a:pt x="187" y="400"/>
                    <a:pt x="188" y="401"/>
                    <a:pt x="189" y="401"/>
                  </a:cubicBezTo>
                  <a:cubicBezTo>
                    <a:pt x="191" y="402"/>
                    <a:pt x="194" y="404"/>
                    <a:pt x="196" y="408"/>
                  </a:cubicBezTo>
                  <a:cubicBezTo>
                    <a:pt x="197" y="410"/>
                    <a:pt x="197" y="412"/>
                    <a:pt x="196" y="414"/>
                  </a:cubicBezTo>
                  <a:cubicBezTo>
                    <a:pt x="195" y="417"/>
                    <a:pt x="192" y="418"/>
                    <a:pt x="191" y="419"/>
                  </a:cubicBezTo>
                  <a:cubicBezTo>
                    <a:pt x="190" y="419"/>
                    <a:pt x="189" y="420"/>
                    <a:pt x="188" y="420"/>
                  </a:cubicBezTo>
                  <a:cubicBezTo>
                    <a:pt x="188" y="421"/>
                    <a:pt x="188" y="421"/>
                    <a:pt x="188" y="421"/>
                  </a:cubicBezTo>
                  <a:cubicBezTo>
                    <a:pt x="188" y="421"/>
                    <a:pt x="188" y="421"/>
                    <a:pt x="188" y="422"/>
                  </a:cubicBezTo>
                  <a:cubicBezTo>
                    <a:pt x="189" y="424"/>
                    <a:pt x="190" y="427"/>
                    <a:pt x="190" y="432"/>
                  </a:cubicBezTo>
                  <a:cubicBezTo>
                    <a:pt x="190" y="435"/>
                    <a:pt x="189" y="438"/>
                    <a:pt x="187" y="440"/>
                  </a:cubicBezTo>
                  <a:cubicBezTo>
                    <a:pt x="183" y="444"/>
                    <a:pt x="177" y="444"/>
                    <a:pt x="170" y="444"/>
                  </a:cubicBezTo>
                  <a:cubicBezTo>
                    <a:pt x="167" y="444"/>
                    <a:pt x="164" y="444"/>
                    <a:pt x="162" y="444"/>
                  </a:cubicBezTo>
                  <a:cubicBezTo>
                    <a:pt x="162" y="444"/>
                    <a:pt x="161" y="444"/>
                    <a:pt x="161" y="445"/>
                  </a:cubicBezTo>
                  <a:cubicBezTo>
                    <a:pt x="162" y="446"/>
                    <a:pt x="162" y="449"/>
                    <a:pt x="162" y="452"/>
                  </a:cubicBezTo>
                  <a:cubicBezTo>
                    <a:pt x="162" y="454"/>
                    <a:pt x="161" y="457"/>
                    <a:pt x="158" y="459"/>
                  </a:cubicBezTo>
                  <a:cubicBezTo>
                    <a:pt x="156" y="460"/>
                    <a:pt x="153" y="460"/>
                    <a:pt x="151" y="459"/>
                  </a:cubicBezTo>
                  <a:cubicBezTo>
                    <a:pt x="150" y="459"/>
                    <a:pt x="149" y="459"/>
                    <a:pt x="148" y="459"/>
                  </a:cubicBezTo>
                  <a:cubicBezTo>
                    <a:pt x="143" y="460"/>
                    <a:pt x="139" y="456"/>
                    <a:pt x="138" y="453"/>
                  </a:cubicBezTo>
                  <a:cubicBezTo>
                    <a:pt x="134" y="452"/>
                    <a:pt x="129" y="450"/>
                    <a:pt x="126" y="451"/>
                  </a:cubicBezTo>
                  <a:cubicBezTo>
                    <a:pt x="124" y="452"/>
                    <a:pt x="124" y="452"/>
                    <a:pt x="123" y="455"/>
                  </a:cubicBezTo>
                  <a:cubicBezTo>
                    <a:pt x="123" y="456"/>
                    <a:pt x="123" y="458"/>
                    <a:pt x="122" y="460"/>
                  </a:cubicBezTo>
                  <a:cubicBezTo>
                    <a:pt x="121" y="463"/>
                    <a:pt x="119" y="464"/>
                    <a:pt x="118" y="465"/>
                  </a:cubicBezTo>
                  <a:cubicBezTo>
                    <a:pt x="114" y="465"/>
                    <a:pt x="111" y="461"/>
                    <a:pt x="108" y="458"/>
                  </a:cubicBezTo>
                  <a:cubicBezTo>
                    <a:pt x="108" y="457"/>
                    <a:pt x="107" y="456"/>
                    <a:pt x="107" y="455"/>
                  </a:cubicBezTo>
                  <a:cubicBezTo>
                    <a:pt x="105" y="453"/>
                    <a:pt x="103" y="452"/>
                    <a:pt x="102" y="452"/>
                  </a:cubicBezTo>
                  <a:cubicBezTo>
                    <a:pt x="101" y="452"/>
                    <a:pt x="100" y="454"/>
                    <a:pt x="100" y="455"/>
                  </a:cubicBezTo>
                  <a:cubicBezTo>
                    <a:pt x="98" y="457"/>
                    <a:pt x="97" y="460"/>
                    <a:pt x="94" y="463"/>
                  </a:cubicBezTo>
                  <a:cubicBezTo>
                    <a:pt x="94" y="463"/>
                    <a:pt x="94" y="463"/>
                    <a:pt x="94" y="463"/>
                  </a:cubicBezTo>
                  <a:cubicBezTo>
                    <a:pt x="95" y="464"/>
                    <a:pt x="96" y="465"/>
                    <a:pt x="97" y="467"/>
                  </a:cubicBezTo>
                  <a:cubicBezTo>
                    <a:pt x="99" y="470"/>
                    <a:pt x="99" y="472"/>
                    <a:pt x="100" y="474"/>
                  </a:cubicBezTo>
                  <a:cubicBezTo>
                    <a:pt x="100" y="476"/>
                    <a:pt x="101" y="479"/>
                    <a:pt x="103" y="484"/>
                  </a:cubicBezTo>
                  <a:cubicBezTo>
                    <a:pt x="104" y="486"/>
                    <a:pt x="105" y="487"/>
                    <a:pt x="105" y="487"/>
                  </a:cubicBezTo>
                  <a:cubicBezTo>
                    <a:pt x="106" y="488"/>
                    <a:pt x="107" y="490"/>
                    <a:pt x="109" y="492"/>
                  </a:cubicBezTo>
                  <a:cubicBezTo>
                    <a:pt x="113" y="498"/>
                    <a:pt x="112" y="502"/>
                    <a:pt x="110" y="507"/>
                  </a:cubicBezTo>
                  <a:cubicBezTo>
                    <a:pt x="109" y="508"/>
                    <a:pt x="109" y="510"/>
                    <a:pt x="108" y="512"/>
                  </a:cubicBezTo>
                  <a:cubicBezTo>
                    <a:pt x="107" y="516"/>
                    <a:pt x="105" y="519"/>
                    <a:pt x="101" y="520"/>
                  </a:cubicBezTo>
                  <a:cubicBezTo>
                    <a:pt x="100" y="520"/>
                    <a:pt x="100" y="520"/>
                    <a:pt x="99" y="521"/>
                  </a:cubicBezTo>
                  <a:cubicBezTo>
                    <a:pt x="96" y="523"/>
                    <a:pt x="96" y="523"/>
                    <a:pt x="96" y="529"/>
                  </a:cubicBezTo>
                  <a:cubicBezTo>
                    <a:pt x="97" y="530"/>
                    <a:pt x="97" y="531"/>
                    <a:pt x="97" y="533"/>
                  </a:cubicBezTo>
                  <a:cubicBezTo>
                    <a:pt x="97" y="538"/>
                    <a:pt x="97" y="542"/>
                    <a:pt x="91" y="542"/>
                  </a:cubicBezTo>
                  <a:cubicBezTo>
                    <a:pt x="90" y="542"/>
                    <a:pt x="88" y="542"/>
                    <a:pt x="85" y="543"/>
                  </a:cubicBezTo>
                  <a:cubicBezTo>
                    <a:pt x="79" y="546"/>
                    <a:pt x="76" y="547"/>
                    <a:pt x="72" y="543"/>
                  </a:cubicBezTo>
                  <a:cubicBezTo>
                    <a:pt x="71" y="543"/>
                    <a:pt x="71" y="542"/>
                    <a:pt x="70" y="542"/>
                  </a:cubicBezTo>
                  <a:cubicBezTo>
                    <a:pt x="68" y="540"/>
                    <a:pt x="68" y="540"/>
                    <a:pt x="66" y="542"/>
                  </a:cubicBezTo>
                  <a:cubicBezTo>
                    <a:pt x="64" y="542"/>
                    <a:pt x="63" y="543"/>
                    <a:pt x="61" y="544"/>
                  </a:cubicBezTo>
                  <a:cubicBezTo>
                    <a:pt x="58" y="545"/>
                    <a:pt x="57" y="545"/>
                    <a:pt x="55" y="547"/>
                  </a:cubicBezTo>
                  <a:cubicBezTo>
                    <a:pt x="54" y="548"/>
                    <a:pt x="52" y="550"/>
                    <a:pt x="49" y="552"/>
                  </a:cubicBezTo>
                  <a:cubicBezTo>
                    <a:pt x="48" y="553"/>
                    <a:pt x="48" y="553"/>
                    <a:pt x="48" y="553"/>
                  </a:cubicBezTo>
                  <a:cubicBezTo>
                    <a:pt x="44" y="555"/>
                    <a:pt x="43" y="556"/>
                    <a:pt x="40" y="556"/>
                  </a:cubicBezTo>
                  <a:cubicBezTo>
                    <a:pt x="39" y="556"/>
                    <a:pt x="38" y="556"/>
                    <a:pt x="36" y="556"/>
                  </a:cubicBezTo>
                  <a:cubicBezTo>
                    <a:pt x="36" y="556"/>
                    <a:pt x="36" y="556"/>
                    <a:pt x="36" y="556"/>
                  </a:cubicBezTo>
                  <a:cubicBezTo>
                    <a:pt x="29" y="554"/>
                    <a:pt x="31" y="547"/>
                    <a:pt x="31" y="543"/>
                  </a:cubicBezTo>
                  <a:cubicBezTo>
                    <a:pt x="32" y="542"/>
                    <a:pt x="32" y="540"/>
                    <a:pt x="32" y="539"/>
                  </a:cubicBezTo>
                  <a:cubicBezTo>
                    <a:pt x="32" y="537"/>
                    <a:pt x="31" y="537"/>
                    <a:pt x="30" y="536"/>
                  </a:cubicBezTo>
                  <a:cubicBezTo>
                    <a:pt x="30" y="535"/>
                    <a:pt x="30" y="535"/>
                    <a:pt x="29" y="535"/>
                  </a:cubicBezTo>
                  <a:cubicBezTo>
                    <a:pt x="28" y="535"/>
                    <a:pt x="25" y="536"/>
                    <a:pt x="21" y="537"/>
                  </a:cubicBezTo>
                  <a:cubicBezTo>
                    <a:pt x="16" y="538"/>
                    <a:pt x="14" y="537"/>
                    <a:pt x="11" y="535"/>
                  </a:cubicBezTo>
                  <a:cubicBezTo>
                    <a:pt x="10" y="534"/>
                    <a:pt x="9" y="533"/>
                    <a:pt x="6" y="532"/>
                  </a:cubicBezTo>
                  <a:cubicBezTo>
                    <a:pt x="4" y="532"/>
                    <a:pt x="4" y="532"/>
                    <a:pt x="4" y="532"/>
                  </a:cubicBezTo>
                  <a:cubicBezTo>
                    <a:pt x="4" y="533"/>
                    <a:pt x="3" y="534"/>
                    <a:pt x="2" y="537"/>
                  </a:cubicBezTo>
                  <a:cubicBezTo>
                    <a:pt x="0" y="542"/>
                    <a:pt x="5" y="540"/>
                    <a:pt x="7" y="544"/>
                  </a:cubicBezTo>
                  <a:cubicBezTo>
                    <a:pt x="8" y="548"/>
                    <a:pt x="8" y="551"/>
                    <a:pt x="7" y="558"/>
                  </a:cubicBezTo>
                  <a:cubicBezTo>
                    <a:pt x="5" y="564"/>
                    <a:pt x="14" y="561"/>
                    <a:pt x="17" y="564"/>
                  </a:cubicBezTo>
                  <a:cubicBezTo>
                    <a:pt x="20" y="566"/>
                    <a:pt x="18" y="572"/>
                    <a:pt x="18" y="572"/>
                  </a:cubicBezTo>
                  <a:cubicBezTo>
                    <a:pt x="18" y="572"/>
                    <a:pt x="25" y="575"/>
                    <a:pt x="30" y="575"/>
                  </a:cubicBezTo>
                  <a:cubicBezTo>
                    <a:pt x="35" y="575"/>
                    <a:pt x="35" y="582"/>
                    <a:pt x="37" y="586"/>
                  </a:cubicBezTo>
                  <a:cubicBezTo>
                    <a:pt x="40" y="589"/>
                    <a:pt x="44" y="592"/>
                    <a:pt x="49" y="594"/>
                  </a:cubicBezTo>
                  <a:cubicBezTo>
                    <a:pt x="54" y="596"/>
                    <a:pt x="54" y="593"/>
                    <a:pt x="56" y="596"/>
                  </a:cubicBezTo>
                  <a:cubicBezTo>
                    <a:pt x="58" y="600"/>
                    <a:pt x="54" y="604"/>
                    <a:pt x="55" y="606"/>
                  </a:cubicBezTo>
                  <a:cubicBezTo>
                    <a:pt x="56" y="608"/>
                    <a:pt x="63" y="607"/>
                    <a:pt x="65" y="605"/>
                  </a:cubicBezTo>
                  <a:cubicBezTo>
                    <a:pt x="67" y="602"/>
                    <a:pt x="68" y="609"/>
                    <a:pt x="68" y="609"/>
                  </a:cubicBezTo>
                  <a:cubicBezTo>
                    <a:pt x="68" y="609"/>
                    <a:pt x="77" y="611"/>
                    <a:pt x="79" y="615"/>
                  </a:cubicBezTo>
                  <a:cubicBezTo>
                    <a:pt x="81" y="619"/>
                    <a:pt x="88" y="622"/>
                    <a:pt x="95" y="626"/>
                  </a:cubicBezTo>
                  <a:cubicBezTo>
                    <a:pt x="102" y="630"/>
                    <a:pt x="107" y="624"/>
                    <a:pt x="109" y="627"/>
                  </a:cubicBezTo>
                  <a:cubicBezTo>
                    <a:pt x="110" y="630"/>
                    <a:pt x="109" y="631"/>
                    <a:pt x="114" y="636"/>
                  </a:cubicBezTo>
                  <a:cubicBezTo>
                    <a:pt x="120" y="641"/>
                    <a:pt x="122" y="640"/>
                    <a:pt x="129" y="641"/>
                  </a:cubicBezTo>
                  <a:cubicBezTo>
                    <a:pt x="135" y="641"/>
                    <a:pt x="140" y="652"/>
                    <a:pt x="144" y="654"/>
                  </a:cubicBezTo>
                  <a:cubicBezTo>
                    <a:pt x="149" y="657"/>
                    <a:pt x="157" y="656"/>
                    <a:pt x="157" y="656"/>
                  </a:cubicBezTo>
                  <a:cubicBezTo>
                    <a:pt x="157" y="656"/>
                    <a:pt x="159" y="661"/>
                    <a:pt x="162" y="667"/>
                  </a:cubicBezTo>
                  <a:cubicBezTo>
                    <a:pt x="164" y="673"/>
                    <a:pt x="165" y="668"/>
                    <a:pt x="174" y="674"/>
                  </a:cubicBezTo>
                  <a:cubicBezTo>
                    <a:pt x="182" y="680"/>
                    <a:pt x="177" y="679"/>
                    <a:pt x="176" y="682"/>
                  </a:cubicBezTo>
                  <a:cubicBezTo>
                    <a:pt x="175" y="684"/>
                    <a:pt x="174" y="684"/>
                    <a:pt x="170" y="688"/>
                  </a:cubicBezTo>
                  <a:cubicBezTo>
                    <a:pt x="171" y="687"/>
                    <a:pt x="174" y="688"/>
                    <a:pt x="174" y="697"/>
                  </a:cubicBezTo>
                  <a:cubicBezTo>
                    <a:pt x="175" y="714"/>
                    <a:pt x="176" y="706"/>
                    <a:pt x="176" y="706"/>
                  </a:cubicBezTo>
                  <a:cubicBezTo>
                    <a:pt x="176" y="706"/>
                    <a:pt x="185" y="704"/>
                    <a:pt x="189" y="703"/>
                  </a:cubicBezTo>
                  <a:cubicBezTo>
                    <a:pt x="189" y="703"/>
                    <a:pt x="189" y="712"/>
                    <a:pt x="190" y="715"/>
                  </a:cubicBezTo>
                  <a:cubicBezTo>
                    <a:pt x="191" y="719"/>
                    <a:pt x="195" y="716"/>
                    <a:pt x="197" y="722"/>
                  </a:cubicBezTo>
                  <a:cubicBezTo>
                    <a:pt x="200" y="727"/>
                    <a:pt x="194" y="724"/>
                    <a:pt x="188" y="730"/>
                  </a:cubicBezTo>
                  <a:cubicBezTo>
                    <a:pt x="182" y="736"/>
                    <a:pt x="191" y="733"/>
                    <a:pt x="194" y="733"/>
                  </a:cubicBezTo>
                  <a:cubicBezTo>
                    <a:pt x="197" y="732"/>
                    <a:pt x="194" y="733"/>
                    <a:pt x="196" y="731"/>
                  </a:cubicBezTo>
                  <a:cubicBezTo>
                    <a:pt x="197" y="730"/>
                    <a:pt x="202" y="732"/>
                    <a:pt x="205" y="734"/>
                  </a:cubicBezTo>
                  <a:cubicBezTo>
                    <a:pt x="209" y="735"/>
                    <a:pt x="206" y="739"/>
                    <a:pt x="206" y="744"/>
                  </a:cubicBezTo>
                  <a:cubicBezTo>
                    <a:pt x="207" y="749"/>
                    <a:pt x="215" y="747"/>
                    <a:pt x="215" y="747"/>
                  </a:cubicBezTo>
                  <a:cubicBezTo>
                    <a:pt x="215" y="747"/>
                    <a:pt x="224" y="753"/>
                    <a:pt x="222" y="754"/>
                  </a:cubicBezTo>
                  <a:cubicBezTo>
                    <a:pt x="221" y="756"/>
                    <a:pt x="220" y="762"/>
                    <a:pt x="219" y="765"/>
                  </a:cubicBezTo>
                  <a:cubicBezTo>
                    <a:pt x="218" y="768"/>
                    <a:pt x="222" y="771"/>
                    <a:pt x="226" y="771"/>
                  </a:cubicBezTo>
                  <a:cubicBezTo>
                    <a:pt x="231" y="771"/>
                    <a:pt x="236" y="775"/>
                    <a:pt x="232" y="777"/>
                  </a:cubicBezTo>
                  <a:cubicBezTo>
                    <a:pt x="228" y="780"/>
                    <a:pt x="227" y="780"/>
                    <a:pt x="223" y="782"/>
                  </a:cubicBezTo>
                  <a:cubicBezTo>
                    <a:pt x="219" y="783"/>
                    <a:pt x="219" y="788"/>
                    <a:pt x="222" y="792"/>
                  </a:cubicBezTo>
                  <a:cubicBezTo>
                    <a:pt x="224" y="796"/>
                    <a:pt x="228" y="795"/>
                    <a:pt x="233" y="795"/>
                  </a:cubicBezTo>
                  <a:cubicBezTo>
                    <a:pt x="238" y="794"/>
                    <a:pt x="241" y="796"/>
                    <a:pt x="241" y="801"/>
                  </a:cubicBezTo>
                  <a:cubicBezTo>
                    <a:pt x="241" y="805"/>
                    <a:pt x="240" y="807"/>
                    <a:pt x="243" y="809"/>
                  </a:cubicBezTo>
                  <a:cubicBezTo>
                    <a:pt x="245" y="811"/>
                    <a:pt x="248" y="815"/>
                    <a:pt x="250" y="819"/>
                  </a:cubicBezTo>
                  <a:cubicBezTo>
                    <a:pt x="251" y="823"/>
                    <a:pt x="253" y="823"/>
                    <a:pt x="256" y="823"/>
                  </a:cubicBezTo>
                  <a:cubicBezTo>
                    <a:pt x="258" y="823"/>
                    <a:pt x="263" y="820"/>
                    <a:pt x="268" y="821"/>
                  </a:cubicBezTo>
                  <a:cubicBezTo>
                    <a:pt x="273" y="821"/>
                    <a:pt x="273" y="823"/>
                    <a:pt x="276" y="830"/>
                  </a:cubicBezTo>
                  <a:cubicBezTo>
                    <a:pt x="278" y="838"/>
                    <a:pt x="274" y="835"/>
                    <a:pt x="269" y="837"/>
                  </a:cubicBezTo>
                  <a:cubicBezTo>
                    <a:pt x="263" y="839"/>
                    <a:pt x="263" y="840"/>
                    <a:pt x="264" y="847"/>
                  </a:cubicBezTo>
                  <a:cubicBezTo>
                    <a:pt x="265" y="854"/>
                    <a:pt x="270" y="849"/>
                    <a:pt x="276" y="847"/>
                  </a:cubicBezTo>
                  <a:cubicBezTo>
                    <a:pt x="282" y="845"/>
                    <a:pt x="285" y="843"/>
                    <a:pt x="288" y="847"/>
                  </a:cubicBezTo>
                  <a:cubicBezTo>
                    <a:pt x="291" y="850"/>
                    <a:pt x="290" y="854"/>
                    <a:pt x="294" y="858"/>
                  </a:cubicBezTo>
                  <a:cubicBezTo>
                    <a:pt x="298" y="863"/>
                    <a:pt x="300" y="857"/>
                    <a:pt x="303" y="855"/>
                  </a:cubicBezTo>
                  <a:cubicBezTo>
                    <a:pt x="306" y="852"/>
                    <a:pt x="305" y="859"/>
                    <a:pt x="310" y="861"/>
                  </a:cubicBezTo>
                  <a:cubicBezTo>
                    <a:pt x="316" y="862"/>
                    <a:pt x="317" y="859"/>
                    <a:pt x="319" y="856"/>
                  </a:cubicBezTo>
                  <a:cubicBezTo>
                    <a:pt x="322" y="852"/>
                    <a:pt x="318" y="849"/>
                    <a:pt x="317" y="844"/>
                  </a:cubicBezTo>
                  <a:cubicBezTo>
                    <a:pt x="316" y="840"/>
                    <a:pt x="318" y="841"/>
                    <a:pt x="322" y="840"/>
                  </a:cubicBezTo>
                  <a:cubicBezTo>
                    <a:pt x="325" y="840"/>
                    <a:pt x="331" y="841"/>
                    <a:pt x="334" y="844"/>
                  </a:cubicBezTo>
                  <a:cubicBezTo>
                    <a:pt x="338" y="847"/>
                    <a:pt x="339" y="847"/>
                    <a:pt x="344" y="847"/>
                  </a:cubicBezTo>
                  <a:cubicBezTo>
                    <a:pt x="348" y="848"/>
                    <a:pt x="356" y="849"/>
                    <a:pt x="364" y="847"/>
                  </a:cubicBezTo>
                  <a:cubicBezTo>
                    <a:pt x="372" y="845"/>
                    <a:pt x="366" y="851"/>
                    <a:pt x="368" y="854"/>
                  </a:cubicBezTo>
                  <a:cubicBezTo>
                    <a:pt x="370" y="856"/>
                    <a:pt x="375" y="856"/>
                    <a:pt x="378" y="855"/>
                  </a:cubicBezTo>
                  <a:cubicBezTo>
                    <a:pt x="380" y="854"/>
                    <a:pt x="389" y="855"/>
                    <a:pt x="395" y="854"/>
                  </a:cubicBezTo>
                  <a:cubicBezTo>
                    <a:pt x="401" y="852"/>
                    <a:pt x="400" y="854"/>
                    <a:pt x="404" y="858"/>
                  </a:cubicBezTo>
                  <a:cubicBezTo>
                    <a:pt x="407" y="863"/>
                    <a:pt x="408" y="865"/>
                    <a:pt x="412" y="869"/>
                  </a:cubicBezTo>
                  <a:cubicBezTo>
                    <a:pt x="416" y="873"/>
                    <a:pt x="422" y="876"/>
                    <a:pt x="425" y="878"/>
                  </a:cubicBezTo>
                  <a:cubicBezTo>
                    <a:pt x="428" y="880"/>
                    <a:pt x="427" y="883"/>
                    <a:pt x="429" y="886"/>
                  </a:cubicBezTo>
                  <a:cubicBezTo>
                    <a:pt x="431" y="889"/>
                    <a:pt x="433" y="889"/>
                    <a:pt x="436" y="894"/>
                  </a:cubicBezTo>
                  <a:cubicBezTo>
                    <a:pt x="438" y="898"/>
                    <a:pt x="436" y="900"/>
                    <a:pt x="437" y="903"/>
                  </a:cubicBezTo>
                  <a:cubicBezTo>
                    <a:pt x="438" y="905"/>
                    <a:pt x="441" y="906"/>
                    <a:pt x="440" y="910"/>
                  </a:cubicBezTo>
                  <a:cubicBezTo>
                    <a:pt x="440" y="915"/>
                    <a:pt x="440" y="917"/>
                    <a:pt x="441" y="918"/>
                  </a:cubicBezTo>
                  <a:cubicBezTo>
                    <a:pt x="442" y="919"/>
                    <a:pt x="444" y="922"/>
                    <a:pt x="446" y="925"/>
                  </a:cubicBezTo>
                  <a:cubicBezTo>
                    <a:pt x="447" y="925"/>
                    <a:pt x="448" y="924"/>
                    <a:pt x="449" y="924"/>
                  </a:cubicBezTo>
                  <a:cubicBezTo>
                    <a:pt x="450" y="924"/>
                    <a:pt x="451" y="920"/>
                    <a:pt x="451" y="91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8" name="Freeform 21"/>
            <p:cNvSpPr>
              <a:spLocks/>
            </p:cNvSpPr>
            <p:nvPr/>
          </p:nvSpPr>
          <p:spPr bwMode="auto">
            <a:xfrm>
              <a:off x="3253" y="2525"/>
              <a:ext cx="849" cy="966"/>
            </a:xfrm>
            <a:custGeom>
              <a:avLst/>
              <a:gdLst>
                <a:gd name="T0" fmla="*/ 680 w 724"/>
                <a:gd name="T1" fmla="*/ 188 h 824"/>
                <a:gd name="T2" fmla="*/ 655 w 724"/>
                <a:gd name="T3" fmla="*/ 205 h 824"/>
                <a:gd name="T4" fmla="*/ 632 w 724"/>
                <a:gd name="T5" fmla="*/ 226 h 824"/>
                <a:gd name="T6" fmla="*/ 593 w 724"/>
                <a:gd name="T7" fmla="*/ 229 h 824"/>
                <a:gd name="T8" fmla="*/ 572 w 724"/>
                <a:gd name="T9" fmla="*/ 212 h 824"/>
                <a:gd name="T10" fmla="*/ 512 w 724"/>
                <a:gd name="T11" fmla="*/ 197 h 824"/>
                <a:gd name="T12" fmla="*/ 485 w 724"/>
                <a:gd name="T13" fmla="*/ 189 h 824"/>
                <a:gd name="T14" fmla="*/ 463 w 724"/>
                <a:gd name="T15" fmla="*/ 177 h 824"/>
                <a:gd name="T16" fmla="*/ 461 w 724"/>
                <a:gd name="T17" fmla="*/ 151 h 824"/>
                <a:gd name="T18" fmla="*/ 493 w 724"/>
                <a:gd name="T19" fmla="*/ 115 h 824"/>
                <a:gd name="T20" fmla="*/ 498 w 724"/>
                <a:gd name="T21" fmla="*/ 85 h 824"/>
                <a:gd name="T22" fmla="*/ 493 w 724"/>
                <a:gd name="T23" fmla="*/ 67 h 824"/>
                <a:gd name="T24" fmla="*/ 449 w 724"/>
                <a:gd name="T25" fmla="*/ 58 h 824"/>
                <a:gd name="T26" fmla="*/ 378 w 724"/>
                <a:gd name="T27" fmla="*/ 34 h 824"/>
                <a:gd name="T28" fmla="*/ 348 w 724"/>
                <a:gd name="T29" fmla="*/ 24 h 824"/>
                <a:gd name="T30" fmla="*/ 320 w 724"/>
                <a:gd name="T31" fmla="*/ 1 h 824"/>
                <a:gd name="T32" fmla="*/ 304 w 724"/>
                <a:gd name="T33" fmla="*/ 24 h 824"/>
                <a:gd name="T34" fmla="*/ 287 w 724"/>
                <a:gd name="T35" fmla="*/ 42 h 824"/>
                <a:gd name="T36" fmla="*/ 248 w 724"/>
                <a:gd name="T37" fmla="*/ 77 h 824"/>
                <a:gd name="T38" fmla="*/ 249 w 724"/>
                <a:gd name="T39" fmla="*/ 99 h 824"/>
                <a:gd name="T40" fmla="*/ 247 w 724"/>
                <a:gd name="T41" fmla="*/ 131 h 824"/>
                <a:gd name="T42" fmla="*/ 233 w 724"/>
                <a:gd name="T43" fmla="*/ 155 h 824"/>
                <a:gd name="T44" fmla="*/ 191 w 724"/>
                <a:gd name="T45" fmla="*/ 157 h 824"/>
                <a:gd name="T46" fmla="*/ 168 w 724"/>
                <a:gd name="T47" fmla="*/ 182 h 824"/>
                <a:gd name="T48" fmla="*/ 177 w 724"/>
                <a:gd name="T49" fmla="*/ 228 h 824"/>
                <a:gd name="T50" fmla="*/ 153 w 724"/>
                <a:gd name="T51" fmla="*/ 273 h 824"/>
                <a:gd name="T52" fmla="*/ 95 w 724"/>
                <a:gd name="T53" fmla="*/ 272 h 824"/>
                <a:gd name="T54" fmla="*/ 44 w 724"/>
                <a:gd name="T55" fmla="*/ 294 h 824"/>
                <a:gd name="T56" fmla="*/ 0 w 724"/>
                <a:gd name="T57" fmla="*/ 320 h 824"/>
                <a:gd name="T58" fmla="*/ 7 w 724"/>
                <a:gd name="T59" fmla="*/ 340 h 824"/>
                <a:gd name="T60" fmla="*/ 10 w 724"/>
                <a:gd name="T61" fmla="*/ 353 h 824"/>
                <a:gd name="T62" fmla="*/ 26 w 724"/>
                <a:gd name="T63" fmla="*/ 355 h 824"/>
                <a:gd name="T64" fmla="*/ 59 w 724"/>
                <a:gd name="T65" fmla="*/ 384 h 824"/>
                <a:gd name="T66" fmla="*/ 103 w 724"/>
                <a:gd name="T67" fmla="*/ 425 h 824"/>
                <a:gd name="T68" fmla="*/ 104 w 724"/>
                <a:gd name="T69" fmla="*/ 468 h 824"/>
                <a:gd name="T70" fmla="*/ 97 w 724"/>
                <a:gd name="T71" fmla="*/ 503 h 824"/>
                <a:gd name="T72" fmla="*/ 115 w 724"/>
                <a:gd name="T73" fmla="*/ 573 h 824"/>
                <a:gd name="T74" fmla="*/ 115 w 724"/>
                <a:gd name="T75" fmla="*/ 620 h 824"/>
                <a:gd name="T76" fmla="*/ 117 w 724"/>
                <a:gd name="T77" fmla="*/ 653 h 824"/>
                <a:gd name="T78" fmla="*/ 100 w 724"/>
                <a:gd name="T79" fmla="*/ 693 h 824"/>
                <a:gd name="T80" fmla="*/ 101 w 724"/>
                <a:gd name="T81" fmla="*/ 716 h 824"/>
                <a:gd name="T82" fmla="*/ 127 w 724"/>
                <a:gd name="T83" fmla="*/ 734 h 824"/>
                <a:gd name="T84" fmla="*/ 169 w 724"/>
                <a:gd name="T85" fmla="*/ 709 h 824"/>
                <a:gd name="T86" fmla="*/ 205 w 724"/>
                <a:gd name="T87" fmla="*/ 732 h 824"/>
                <a:gd name="T88" fmla="*/ 206 w 724"/>
                <a:gd name="T89" fmla="*/ 790 h 824"/>
                <a:gd name="T90" fmla="*/ 230 w 724"/>
                <a:gd name="T91" fmla="*/ 799 h 824"/>
                <a:gd name="T92" fmla="*/ 316 w 724"/>
                <a:gd name="T93" fmla="*/ 798 h 824"/>
                <a:gd name="T94" fmla="*/ 395 w 724"/>
                <a:gd name="T95" fmla="*/ 812 h 824"/>
                <a:gd name="T96" fmla="*/ 431 w 724"/>
                <a:gd name="T97" fmla="*/ 771 h 824"/>
                <a:gd name="T98" fmla="*/ 448 w 724"/>
                <a:gd name="T99" fmla="*/ 747 h 824"/>
                <a:gd name="T100" fmla="*/ 478 w 724"/>
                <a:gd name="T101" fmla="*/ 682 h 824"/>
                <a:gd name="T102" fmla="*/ 525 w 724"/>
                <a:gd name="T103" fmla="*/ 645 h 824"/>
                <a:gd name="T104" fmla="*/ 494 w 724"/>
                <a:gd name="T105" fmla="*/ 611 h 824"/>
                <a:gd name="T106" fmla="*/ 519 w 724"/>
                <a:gd name="T107" fmla="*/ 539 h 824"/>
                <a:gd name="T108" fmla="*/ 528 w 724"/>
                <a:gd name="T109" fmla="*/ 497 h 824"/>
                <a:gd name="T110" fmla="*/ 582 w 724"/>
                <a:gd name="T111" fmla="*/ 485 h 824"/>
                <a:gd name="T112" fmla="*/ 599 w 724"/>
                <a:gd name="T113" fmla="*/ 443 h 824"/>
                <a:gd name="T114" fmla="*/ 639 w 724"/>
                <a:gd name="T115" fmla="*/ 403 h 824"/>
                <a:gd name="T116" fmla="*/ 637 w 724"/>
                <a:gd name="T117" fmla="*/ 345 h 824"/>
                <a:gd name="T118" fmla="*/ 669 w 724"/>
                <a:gd name="T119" fmla="*/ 303 h 824"/>
                <a:gd name="T120" fmla="*/ 681 w 724"/>
                <a:gd name="T121" fmla="*/ 241 h 824"/>
                <a:gd name="T122" fmla="*/ 719 w 724"/>
                <a:gd name="T123" fmla="*/ 191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824">
                  <a:moveTo>
                    <a:pt x="699" y="167"/>
                  </a:moveTo>
                  <a:cubicBezTo>
                    <a:pt x="698" y="168"/>
                    <a:pt x="697" y="168"/>
                    <a:pt x="694" y="169"/>
                  </a:cubicBezTo>
                  <a:cubicBezTo>
                    <a:pt x="693" y="170"/>
                    <a:pt x="693" y="170"/>
                    <a:pt x="693" y="170"/>
                  </a:cubicBezTo>
                  <a:cubicBezTo>
                    <a:pt x="693" y="170"/>
                    <a:pt x="692" y="170"/>
                    <a:pt x="692" y="171"/>
                  </a:cubicBezTo>
                  <a:cubicBezTo>
                    <a:pt x="692" y="172"/>
                    <a:pt x="692" y="174"/>
                    <a:pt x="690" y="177"/>
                  </a:cubicBezTo>
                  <a:cubicBezTo>
                    <a:pt x="687" y="182"/>
                    <a:pt x="684" y="185"/>
                    <a:pt x="680" y="188"/>
                  </a:cubicBezTo>
                  <a:cubicBezTo>
                    <a:pt x="677" y="191"/>
                    <a:pt x="672" y="191"/>
                    <a:pt x="669" y="190"/>
                  </a:cubicBezTo>
                  <a:cubicBezTo>
                    <a:pt x="668" y="190"/>
                    <a:pt x="667" y="190"/>
                    <a:pt x="666" y="190"/>
                  </a:cubicBezTo>
                  <a:cubicBezTo>
                    <a:pt x="662" y="190"/>
                    <a:pt x="662" y="191"/>
                    <a:pt x="661" y="192"/>
                  </a:cubicBezTo>
                  <a:cubicBezTo>
                    <a:pt x="660" y="192"/>
                    <a:pt x="659" y="194"/>
                    <a:pt x="658" y="196"/>
                  </a:cubicBezTo>
                  <a:cubicBezTo>
                    <a:pt x="656" y="198"/>
                    <a:pt x="655" y="200"/>
                    <a:pt x="653" y="202"/>
                  </a:cubicBezTo>
                  <a:cubicBezTo>
                    <a:pt x="654" y="202"/>
                    <a:pt x="654" y="203"/>
                    <a:pt x="655" y="205"/>
                  </a:cubicBezTo>
                  <a:cubicBezTo>
                    <a:pt x="655" y="205"/>
                    <a:pt x="655" y="205"/>
                    <a:pt x="656" y="206"/>
                  </a:cubicBezTo>
                  <a:cubicBezTo>
                    <a:pt x="657" y="207"/>
                    <a:pt x="658" y="209"/>
                    <a:pt x="659" y="212"/>
                  </a:cubicBezTo>
                  <a:cubicBezTo>
                    <a:pt x="659" y="217"/>
                    <a:pt x="656" y="222"/>
                    <a:pt x="652" y="222"/>
                  </a:cubicBezTo>
                  <a:cubicBezTo>
                    <a:pt x="650" y="223"/>
                    <a:pt x="645" y="223"/>
                    <a:pt x="640" y="223"/>
                  </a:cubicBezTo>
                  <a:cubicBezTo>
                    <a:pt x="639" y="223"/>
                    <a:pt x="638" y="223"/>
                    <a:pt x="636" y="224"/>
                  </a:cubicBezTo>
                  <a:cubicBezTo>
                    <a:pt x="635" y="225"/>
                    <a:pt x="633" y="226"/>
                    <a:pt x="632" y="226"/>
                  </a:cubicBezTo>
                  <a:cubicBezTo>
                    <a:pt x="631" y="226"/>
                    <a:pt x="629" y="227"/>
                    <a:pt x="628" y="227"/>
                  </a:cubicBezTo>
                  <a:cubicBezTo>
                    <a:pt x="624" y="228"/>
                    <a:pt x="620" y="229"/>
                    <a:pt x="617" y="230"/>
                  </a:cubicBezTo>
                  <a:cubicBezTo>
                    <a:pt x="616" y="231"/>
                    <a:pt x="615" y="231"/>
                    <a:pt x="614" y="232"/>
                  </a:cubicBezTo>
                  <a:cubicBezTo>
                    <a:pt x="612" y="233"/>
                    <a:pt x="610" y="234"/>
                    <a:pt x="606" y="235"/>
                  </a:cubicBezTo>
                  <a:cubicBezTo>
                    <a:pt x="601" y="235"/>
                    <a:pt x="598" y="233"/>
                    <a:pt x="596" y="231"/>
                  </a:cubicBezTo>
                  <a:cubicBezTo>
                    <a:pt x="595" y="230"/>
                    <a:pt x="595" y="230"/>
                    <a:pt x="593" y="229"/>
                  </a:cubicBezTo>
                  <a:cubicBezTo>
                    <a:pt x="592" y="227"/>
                    <a:pt x="591" y="227"/>
                    <a:pt x="590" y="228"/>
                  </a:cubicBezTo>
                  <a:cubicBezTo>
                    <a:pt x="589" y="228"/>
                    <a:pt x="588" y="228"/>
                    <a:pt x="586" y="228"/>
                  </a:cubicBezTo>
                  <a:cubicBezTo>
                    <a:pt x="582" y="227"/>
                    <a:pt x="579" y="226"/>
                    <a:pt x="579" y="219"/>
                  </a:cubicBezTo>
                  <a:cubicBezTo>
                    <a:pt x="580" y="218"/>
                    <a:pt x="580" y="215"/>
                    <a:pt x="579" y="214"/>
                  </a:cubicBezTo>
                  <a:cubicBezTo>
                    <a:pt x="579" y="214"/>
                    <a:pt x="578" y="214"/>
                    <a:pt x="578" y="214"/>
                  </a:cubicBezTo>
                  <a:cubicBezTo>
                    <a:pt x="577" y="214"/>
                    <a:pt x="574" y="214"/>
                    <a:pt x="572" y="212"/>
                  </a:cubicBezTo>
                  <a:cubicBezTo>
                    <a:pt x="571" y="212"/>
                    <a:pt x="570" y="211"/>
                    <a:pt x="570" y="211"/>
                  </a:cubicBezTo>
                  <a:cubicBezTo>
                    <a:pt x="569" y="210"/>
                    <a:pt x="569" y="210"/>
                    <a:pt x="569" y="210"/>
                  </a:cubicBezTo>
                  <a:cubicBezTo>
                    <a:pt x="568" y="210"/>
                    <a:pt x="568" y="210"/>
                    <a:pt x="568" y="210"/>
                  </a:cubicBezTo>
                  <a:cubicBezTo>
                    <a:pt x="538" y="210"/>
                    <a:pt x="535" y="209"/>
                    <a:pt x="534" y="208"/>
                  </a:cubicBezTo>
                  <a:cubicBezTo>
                    <a:pt x="532" y="207"/>
                    <a:pt x="532" y="207"/>
                    <a:pt x="532" y="207"/>
                  </a:cubicBezTo>
                  <a:cubicBezTo>
                    <a:pt x="527" y="205"/>
                    <a:pt x="515" y="198"/>
                    <a:pt x="512" y="197"/>
                  </a:cubicBezTo>
                  <a:cubicBezTo>
                    <a:pt x="511" y="197"/>
                    <a:pt x="511" y="197"/>
                    <a:pt x="510" y="197"/>
                  </a:cubicBezTo>
                  <a:cubicBezTo>
                    <a:pt x="509" y="198"/>
                    <a:pt x="507" y="199"/>
                    <a:pt x="504" y="199"/>
                  </a:cubicBezTo>
                  <a:cubicBezTo>
                    <a:pt x="501" y="198"/>
                    <a:pt x="498" y="196"/>
                    <a:pt x="495" y="193"/>
                  </a:cubicBezTo>
                  <a:cubicBezTo>
                    <a:pt x="494" y="192"/>
                    <a:pt x="492" y="190"/>
                    <a:pt x="492" y="190"/>
                  </a:cubicBezTo>
                  <a:cubicBezTo>
                    <a:pt x="491" y="190"/>
                    <a:pt x="491" y="190"/>
                    <a:pt x="490" y="190"/>
                  </a:cubicBezTo>
                  <a:cubicBezTo>
                    <a:pt x="489" y="190"/>
                    <a:pt x="487" y="191"/>
                    <a:pt x="485" y="189"/>
                  </a:cubicBezTo>
                  <a:cubicBezTo>
                    <a:pt x="484" y="189"/>
                    <a:pt x="483" y="188"/>
                    <a:pt x="483" y="188"/>
                  </a:cubicBezTo>
                  <a:cubicBezTo>
                    <a:pt x="482" y="187"/>
                    <a:pt x="482" y="187"/>
                    <a:pt x="481" y="187"/>
                  </a:cubicBezTo>
                  <a:cubicBezTo>
                    <a:pt x="481" y="187"/>
                    <a:pt x="480" y="187"/>
                    <a:pt x="479" y="187"/>
                  </a:cubicBezTo>
                  <a:cubicBezTo>
                    <a:pt x="477" y="187"/>
                    <a:pt x="475" y="187"/>
                    <a:pt x="471" y="186"/>
                  </a:cubicBezTo>
                  <a:cubicBezTo>
                    <a:pt x="466" y="185"/>
                    <a:pt x="465" y="182"/>
                    <a:pt x="464" y="179"/>
                  </a:cubicBezTo>
                  <a:cubicBezTo>
                    <a:pt x="464" y="178"/>
                    <a:pt x="463" y="178"/>
                    <a:pt x="463" y="177"/>
                  </a:cubicBezTo>
                  <a:cubicBezTo>
                    <a:pt x="461" y="173"/>
                    <a:pt x="461" y="171"/>
                    <a:pt x="461" y="169"/>
                  </a:cubicBezTo>
                  <a:cubicBezTo>
                    <a:pt x="461" y="168"/>
                    <a:pt x="461" y="167"/>
                    <a:pt x="461" y="166"/>
                  </a:cubicBezTo>
                  <a:cubicBezTo>
                    <a:pt x="461" y="163"/>
                    <a:pt x="462" y="162"/>
                    <a:pt x="463" y="160"/>
                  </a:cubicBezTo>
                  <a:cubicBezTo>
                    <a:pt x="463" y="159"/>
                    <a:pt x="464" y="159"/>
                    <a:pt x="464" y="158"/>
                  </a:cubicBezTo>
                  <a:cubicBezTo>
                    <a:pt x="464" y="158"/>
                    <a:pt x="463" y="157"/>
                    <a:pt x="463" y="157"/>
                  </a:cubicBezTo>
                  <a:cubicBezTo>
                    <a:pt x="462" y="156"/>
                    <a:pt x="461" y="154"/>
                    <a:pt x="461" y="151"/>
                  </a:cubicBezTo>
                  <a:cubicBezTo>
                    <a:pt x="461" y="150"/>
                    <a:pt x="461" y="148"/>
                    <a:pt x="462" y="147"/>
                  </a:cubicBezTo>
                  <a:cubicBezTo>
                    <a:pt x="460" y="145"/>
                    <a:pt x="457" y="141"/>
                    <a:pt x="457" y="138"/>
                  </a:cubicBezTo>
                  <a:cubicBezTo>
                    <a:pt x="456" y="134"/>
                    <a:pt x="461" y="132"/>
                    <a:pt x="463" y="131"/>
                  </a:cubicBezTo>
                  <a:cubicBezTo>
                    <a:pt x="464" y="131"/>
                    <a:pt x="465" y="131"/>
                    <a:pt x="465" y="130"/>
                  </a:cubicBezTo>
                  <a:cubicBezTo>
                    <a:pt x="468" y="129"/>
                    <a:pt x="477" y="124"/>
                    <a:pt x="488" y="118"/>
                  </a:cubicBezTo>
                  <a:cubicBezTo>
                    <a:pt x="490" y="117"/>
                    <a:pt x="492" y="116"/>
                    <a:pt x="493" y="115"/>
                  </a:cubicBezTo>
                  <a:cubicBezTo>
                    <a:pt x="494" y="113"/>
                    <a:pt x="495" y="111"/>
                    <a:pt x="495" y="110"/>
                  </a:cubicBezTo>
                  <a:cubicBezTo>
                    <a:pt x="495" y="109"/>
                    <a:pt x="494" y="109"/>
                    <a:pt x="494" y="108"/>
                  </a:cubicBezTo>
                  <a:cubicBezTo>
                    <a:pt x="493" y="107"/>
                    <a:pt x="492" y="104"/>
                    <a:pt x="493" y="100"/>
                  </a:cubicBezTo>
                  <a:cubicBezTo>
                    <a:pt x="493" y="96"/>
                    <a:pt x="496" y="94"/>
                    <a:pt x="498" y="92"/>
                  </a:cubicBezTo>
                  <a:cubicBezTo>
                    <a:pt x="498" y="92"/>
                    <a:pt x="499" y="91"/>
                    <a:pt x="499" y="91"/>
                  </a:cubicBezTo>
                  <a:cubicBezTo>
                    <a:pt x="500" y="89"/>
                    <a:pt x="499" y="86"/>
                    <a:pt x="498" y="85"/>
                  </a:cubicBezTo>
                  <a:cubicBezTo>
                    <a:pt x="498" y="85"/>
                    <a:pt x="498" y="84"/>
                    <a:pt x="497" y="84"/>
                  </a:cubicBezTo>
                  <a:cubicBezTo>
                    <a:pt x="496" y="82"/>
                    <a:pt x="494" y="79"/>
                    <a:pt x="494" y="76"/>
                  </a:cubicBezTo>
                  <a:cubicBezTo>
                    <a:pt x="493" y="74"/>
                    <a:pt x="493" y="71"/>
                    <a:pt x="493" y="70"/>
                  </a:cubicBezTo>
                  <a:cubicBezTo>
                    <a:pt x="493" y="69"/>
                    <a:pt x="493" y="68"/>
                    <a:pt x="493" y="67"/>
                  </a:cubicBezTo>
                  <a:cubicBezTo>
                    <a:pt x="493" y="67"/>
                    <a:pt x="493" y="67"/>
                    <a:pt x="493" y="67"/>
                  </a:cubicBezTo>
                  <a:cubicBezTo>
                    <a:pt x="493" y="67"/>
                    <a:pt x="493" y="67"/>
                    <a:pt x="493" y="67"/>
                  </a:cubicBezTo>
                  <a:cubicBezTo>
                    <a:pt x="484" y="68"/>
                    <a:pt x="475" y="69"/>
                    <a:pt x="471" y="67"/>
                  </a:cubicBezTo>
                  <a:cubicBezTo>
                    <a:pt x="468" y="66"/>
                    <a:pt x="466" y="65"/>
                    <a:pt x="465" y="65"/>
                  </a:cubicBezTo>
                  <a:cubicBezTo>
                    <a:pt x="465" y="65"/>
                    <a:pt x="465" y="65"/>
                    <a:pt x="465" y="65"/>
                  </a:cubicBezTo>
                  <a:cubicBezTo>
                    <a:pt x="465" y="66"/>
                    <a:pt x="464" y="67"/>
                    <a:pt x="461" y="68"/>
                  </a:cubicBezTo>
                  <a:cubicBezTo>
                    <a:pt x="457" y="69"/>
                    <a:pt x="453" y="64"/>
                    <a:pt x="450" y="59"/>
                  </a:cubicBezTo>
                  <a:cubicBezTo>
                    <a:pt x="449" y="58"/>
                    <a:pt x="449" y="58"/>
                    <a:pt x="449" y="58"/>
                  </a:cubicBezTo>
                  <a:cubicBezTo>
                    <a:pt x="447" y="56"/>
                    <a:pt x="447" y="56"/>
                    <a:pt x="445" y="55"/>
                  </a:cubicBezTo>
                  <a:cubicBezTo>
                    <a:pt x="444" y="55"/>
                    <a:pt x="443" y="55"/>
                    <a:pt x="442" y="55"/>
                  </a:cubicBezTo>
                  <a:cubicBezTo>
                    <a:pt x="437" y="54"/>
                    <a:pt x="430" y="53"/>
                    <a:pt x="426" y="52"/>
                  </a:cubicBezTo>
                  <a:cubicBezTo>
                    <a:pt x="425" y="51"/>
                    <a:pt x="422" y="51"/>
                    <a:pt x="419" y="50"/>
                  </a:cubicBezTo>
                  <a:cubicBezTo>
                    <a:pt x="408" y="48"/>
                    <a:pt x="398" y="47"/>
                    <a:pt x="395" y="45"/>
                  </a:cubicBezTo>
                  <a:cubicBezTo>
                    <a:pt x="391" y="43"/>
                    <a:pt x="386" y="39"/>
                    <a:pt x="378" y="34"/>
                  </a:cubicBezTo>
                  <a:cubicBezTo>
                    <a:pt x="374" y="31"/>
                    <a:pt x="371" y="28"/>
                    <a:pt x="369" y="28"/>
                  </a:cubicBezTo>
                  <a:cubicBezTo>
                    <a:pt x="369" y="28"/>
                    <a:pt x="369" y="28"/>
                    <a:pt x="369" y="28"/>
                  </a:cubicBezTo>
                  <a:cubicBezTo>
                    <a:pt x="366" y="32"/>
                    <a:pt x="359" y="34"/>
                    <a:pt x="355" y="34"/>
                  </a:cubicBezTo>
                  <a:cubicBezTo>
                    <a:pt x="354" y="34"/>
                    <a:pt x="352" y="34"/>
                    <a:pt x="350" y="32"/>
                  </a:cubicBezTo>
                  <a:cubicBezTo>
                    <a:pt x="348" y="31"/>
                    <a:pt x="348" y="28"/>
                    <a:pt x="348" y="27"/>
                  </a:cubicBezTo>
                  <a:cubicBezTo>
                    <a:pt x="348" y="26"/>
                    <a:pt x="348" y="25"/>
                    <a:pt x="348" y="24"/>
                  </a:cubicBezTo>
                  <a:cubicBezTo>
                    <a:pt x="347" y="22"/>
                    <a:pt x="346" y="19"/>
                    <a:pt x="341" y="13"/>
                  </a:cubicBezTo>
                  <a:cubicBezTo>
                    <a:pt x="340" y="12"/>
                    <a:pt x="339" y="12"/>
                    <a:pt x="338" y="11"/>
                  </a:cubicBezTo>
                  <a:cubicBezTo>
                    <a:pt x="336" y="9"/>
                    <a:pt x="335" y="8"/>
                    <a:pt x="333" y="5"/>
                  </a:cubicBezTo>
                  <a:cubicBezTo>
                    <a:pt x="332" y="3"/>
                    <a:pt x="329" y="0"/>
                    <a:pt x="327" y="0"/>
                  </a:cubicBezTo>
                  <a:cubicBezTo>
                    <a:pt x="326" y="0"/>
                    <a:pt x="324" y="1"/>
                    <a:pt x="323" y="1"/>
                  </a:cubicBezTo>
                  <a:cubicBezTo>
                    <a:pt x="322" y="1"/>
                    <a:pt x="321" y="1"/>
                    <a:pt x="320" y="1"/>
                  </a:cubicBezTo>
                  <a:cubicBezTo>
                    <a:pt x="319" y="2"/>
                    <a:pt x="315" y="6"/>
                    <a:pt x="314" y="8"/>
                  </a:cubicBezTo>
                  <a:cubicBezTo>
                    <a:pt x="313" y="9"/>
                    <a:pt x="312" y="10"/>
                    <a:pt x="312" y="10"/>
                  </a:cubicBezTo>
                  <a:cubicBezTo>
                    <a:pt x="311" y="11"/>
                    <a:pt x="311" y="11"/>
                    <a:pt x="311" y="11"/>
                  </a:cubicBezTo>
                  <a:cubicBezTo>
                    <a:pt x="311" y="11"/>
                    <a:pt x="311" y="11"/>
                    <a:pt x="311" y="11"/>
                  </a:cubicBezTo>
                  <a:cubicBezTo>
                    <a:pt x="312" y="13"/>
                    <a:pt x="312" y="14"/>
                    <a:pt x="312" y="16"/>
                  </a:cubicBezTo>
                  <a:cubicBezTo>
                    <a:pt x="311" y="19"/>
                    <a:pt x="308" y="21"/>
                    <a:pt x="304" y="24"/>
                  </a:cubicBezTo>
                  <a:cubicBezTo>
                    <a:pt x="303" y="24"/>
                    <a:pt x="302" y="25"/>
                    <a:pt x="302" y="25"/>
                  </a:cubicBezTo>
                  <a:cubicBezTo>
                    <a:pt x="301" y="26"/>
                    <a:pt x="301" y="29"/>
                    <a:pt x="301" y="31"/>
                  </a:cubicBezTo>
                  <a:cubicBezTo>
                    <a:pt x="301" y="36"/>
                    <a:pt x="301" y="41"/>
                    <a:pt x="297" y="42"/>
                  </a:cubicBezTo>
                  <a:cubicBezTo>
                    <a:pt x="294" y="42"/>
                    <a:pt x="291" y="41"/>
                    <a:pt x="290" y="40"/>
                  </a:cubicBezTo>
                  <a:cubicBezTo>
                    <a:pt x="290" y="40"/>
                    <a:pt x="290" y="40"/>
                    <a:pt x="290" y="40"/>
                  </a:cubicBezTo>
                  <a:cubicBezTo>
                    <a:pt x="289" y="40"/>
                    <a:pt x="288" y="41"/>
                    <a:pt x="287" y="42"/>
                  </a:cubicBezTo>
                  <a:cubicBezTo>
                    <a:pt x="286" y="42"/>
                    <a:pt x="285" y="43"/>
                    <a:pt x="285" y="43"/>
                  </a:cubicBezTo>
                  <a:cubicBezTo>
                    <a:pt x="283" y="44"/>
                    <a:pt x="282" y="45"/>
                    <a:pt x="282" y="46"/>
                  </a:cubicBezTo>
                  <a:cubicBezTo>
                    <a:pt x="281" y="48"/>
                    <a:pt x="280" y="49"/>
                    <a:pt x="278" y="50"/>
                  </a:cubicBezTo>
                  <a:cubicBezTo>
                    <a:pt x="276" y="51"/>
                    <a:pt x="274" y="52"/>
                    <a:pt x="273" y="52"/>
                  </a:cubicBezTo>
                  <a:cubicBezTo>
                    <a:pt x="272" y="52"/>
                    <a:pt x="272" y="52"/>
                    <a:pt x="270" y="53"/>
                  </a:cubicBezTo>
                  <a:cubicBezTo>
                    <a:pt x="266" y="55"/>
                    <a:pt x="250" y="72"/>
                    <a:pt x="248" y="77"/>
                  </a:cubicBezTo>
                  <a:cubicBezTo>
                    <a:pt x="248" y="78"/>
                    <a:pt x="248" y="78"/>
                    <a:pt x="248" y="78"/>
                  </a:cubicBezTo>
                  <a:cubicBezTo>
                    <a:pt x="248" y="78"/>
                    <a:pt x="249" y="79"/>
                    <a:pt x="249" y="79"/>
                  </a:cubicBezTo>
                  <a:cubicBezTo>
                    <a:pt x="251" y="80"/>
                    <a:pt x="253" y="81"/>
                    <a:pt x="254" y="83"/>
                  </a:cubicBezTo>
                  <a:cubicBezTo>
                    <a:pt x="258" y="88"/>
                    <a:pt x="258" y="90"/>
                    <a:pt x="255" y="95"/>
                  </a:cubicBezTo>
                  <a:cubicBezTo>
                    <a:pt x="255" y="95"/>
                    <a:pt x="255" y="95"/>
                    <a:pt x="255" y="95"/>
                  </a:cubicBezTo>
                  <a:cubicBezTo>
                    <a:pt x="254" y="97"/>
                    <a:pt x="251" y="98"/>
                    <a:pt x="249" y="99"/>
                  </a:cubicBezTo>
                  <a:cubicBezTo>
                    <a:pt x="248" y="99"/>
                    <a:pt x="247" y="100"/>
                    <a:pt x="246" y="101"/>
                  </a:cubicBezTo>
                  <a:cubicBezTo>
                    <a:pt x="246" y="101"/>
                    <a:pt x="247" y="102"/>
                    <a:pt x="247" y="103"/>
                  </a:cubicBezTo>
                  <a:cubicBezTo>
                    <a:pt x="249" y="107"/>
                    <a:pt x="251" y="119"/>
                    <a:pt x="249" y="122"/>
                  </a:cubicBezTo>
                  <a:cubicBezTo>
                    <a:pt x="248" y="122"/>
                    <a:pt x="248" y="123"/>
                    <a:pt x="248" y="123"/>
                  </a:cubicBezTo>
                  <a:cubicBezTo>
                    <a:pt x="246" y="126"/>
                    <a:pt x="245" y="128"/>
                    <a:pt x="245" y="129"/>
                  </a:cubicBezTo>
                  <a:cubicBezTo>
                    <a:pt x="246" y="129"/>
                    <a:pt x="246" y="130"/>
                    <a:pt x="247" y="131"/>
                  </a:cubicBezTo>
                  <a:cubicBezTo>
                    <a:pt x="248" y="133"/>
                    <a:pt x="250" y="136"/>
                    <a:pt x="248" y="140"/>
                  </a:cubicBezTo>
                  <a:cubicBezTo>
                    <a:pt x="247" y="142"/>
                    <a:pt x="245" y="143"/>
                    <a:pt x="244" y="144"/>
                  </a:cubicBezTo>
                  <a:cubicBezTo>
                    <a:pt x="243" y="145"/>
                    <a:pt x="242" y="145"/>
                    <a:pt x="242" y="146"/>
                  </a:cubicBezTo>
                  <a:cubicBezTo>
                    <a:pt x="241" y="147"/>
                    <a:pt x="241" y="148"/>
                    <a:pt x="240" y="148"/>
                  </a:cubicBezTo>
                  <a:cubicBezTo>
                    <a:pt x="239" y="150"/>
                    <a:pt x="239" y="151"/>
                    <a:pt x="237" y="153"/>
                  </a:cubicBezTo>
                  <a:cubicBezTo>
                    <a:pt x="236" y="153"/>
                    <a:pt x="235" y="154"/>
                    <a:pt x="233" y="155"/>
                  </a:cubicBezTo>
                  <a:cubicBezTo>
                    <a:pt x="230" y="158"/>
                    <a:pt x="225" y="161"/>
                    <a:pt x="223" y="163"/>
                  </a:cubicBezTo>
                  <a:cubicBezTo>
                    <a:pt x="223" y="163"/>
                    <a:pt x="223" y="163"/>
                    <a:pt x="223" y="164"/>
                  </a:cubicBezTo>
                  <a:cubicBezTo>
                    <a:pt x="223" y="164"/>
                    <a:pt x="223" y="165"/>
                    <a:pt x="222" y="167"/>
                  </a:cubicBezTo>
                  <a:cubicBezTo>
                    <a:pt x="221" y="168"/>
                    <a:pt x="219" y="168"/>
                    <a:pt x="218" y="168"/>
                  </a:cubicBezTo>
                  <a:cubicBezTo>
                    <a:pt x="218" y="168"/>
                    <a:pt x="198" y="169"/>
                    <a:pt x="194" y="166"/>
                  </a:cubicBezTo>
                  <a:cubicBezTo>
                    <a:pt x="192" y="164"/>
                    <a:pt x="191" y="160"/>
                    <a:pt x="191" y="157"/>
                  </a:cubicBezTo>
                  <a:cubicBezTo>
                    <a:pt x="191" y="157"/>
                    <a:pt x="191" y="156"/>
                    <a:pt x="191" y="156"/>
                  </a:cubicBezTo>
                  <a:cubicBezTo>
                    <a:pt x="190" y="156"/>
                    <a:pt x="188" y="156"/>
                    <a:pt x="185" y="157"/>
                  </a:cubicBezTo>
                  <a:cubicBezTo>
                    <a:pt x="184" y="158"/>
                    <a:pt x="181" y="160"/>
                    <a:pt x="179" y="162"/>
                  </a:cubicBezTo>
                  <a:cubicBezTo>
                    <a:pt x="177" y="164"/>
                    <a:pt x="175" y="166"/>
                    <a:pt x="173" y="167"/>
                  </a:cubicBezTo>
                  <a:cubicBezTo>
                    <a:pt x="170" y="169"/>
                    <a:pt x="169" y="171"/>
                    <a:pt x="167" y="173"/>
                  </a:cubicBezTo>
                  <a:cubicBezTo>
                    <a:pt x="167" y="175"/>
                    <a:pt x="167" y="180"/>
                    <a:pt x="168" y="182"/>
                  </a:cubicBezTo>
                  <a:cubicBezTo>
                    <a:pt x="171" y="187"/>
                    <a:pt x="174" y="194"/>
                    <a:pt x="173" y="199"/>
                  </a:cubicBezTo>
                  <a:cubicBezTo>
                    <a:pt x="173" y="202"/>
                    <a:pt x="172" y="204"/>
                    <a:pt x="171" y="207"/>
                  </a:cubicBezTo>
                  <a:cubicBezTo>
                    <a:pt x="170" y="209"/>
                    <a:pt x="169" y="211"/>
                    <a:pt x="169" y="212"/>
                  </a:cubicBezTo>
                  <a:cubicBezTo>
                    <a:pt x="169" y="213"/>
                    <a:pt x="171" y="213"/>
                    <a:pt x="171" y="214"/>
                  </a:cubicBezTo>
                  <a:cubicBezTo>
                    <a:pt x="173" y="215"/>
                    <a:pt x="176" y="216"/>
                    <a:pt x="177" y="219"/>
                  </a:cubicBezTo>
                  <a:cubicBezTo>
                    <a:pt x="180" y="223"/>
                    <a:pt x="178" y="226"/>
                    <a:pt x="177" y="228"/>
                  </a:cubicBezTo>
                  <a:cubicBezTo>
                    <a:pt x="176" y="228"/>
                    <a:pt x="176" y="228"/>
                    <a:pt x="176" y="228"/>
                  </a:cubicBezTo>
                  <a:cubicBezTo>
                    <a:pt x="178" y="229"/>
                    <a:pt x="179" y="230"/>
                    <a:pt x="180" y="232"/>
                  </a:cubicBezTo>
                  <a:cubicBezTo>
                    <a:pt x="182" y="236"/>
                    <a:pt x="182" y="248"/>
                    <a:pt x="179" y="252"/>
                  </a:cubicBezTo>
                  <a:cubicBezTo>
                    <a:pt x="178" y="255"/>
                    <a:pt x="173" y="259"/>
                    <a:pt x="170" y="261"/>
                  </a:cubicBezTo>
                  <a:cubicBezTo>
                    <a:pt x="170" y="262"/>
                    <a:pt x="170" y="263"/>
                    <a:pt x="170" y="265"/>
                  </a:cubicBezTo>
                  <a:cubicBezTo>
                    <a:pt x="168" y="269"/>
                    <a:pt x="162" y="271"/>
                    <a:pt x="153" y="273"/>
                  </a:cubicBezTo>
                  <a:cubicBezTo>
                    <a:pt x="151" y="273"/>
                    <a:pt x="149" y="273"/>
                    <a:pt x="148" y="274"/>
                  </a:cubicBezTo>
                  <a:cubicBezTo>
                    <a:pt x="142" y="275"/>
                    <a:pt x="134" y="282"/>
                    <a:pt x="131" y="284"/>
                  </a:cubicBezTo>
                  <a:cubicBezTo>
                    <a:pt x="130" y="285"/>
                    <a:pt x="129" y="286"/>
                    <a:pt x="127" y="286"/>
                  </a:cubicBezTo>
                  <a:cubicBezTo>
                    <a:pt x="121" y="286"/>
                    <a:pt x="107" y="272"/>
                    <a:pt x="104" y="269"/>
                  </a:cubicBezTo>
                  <a:cubicBezTo>
                    <a:pt x="103" y="269"/>
                    <a:pt x="100" y="270"/>
                    <a:pt x="99" y="271"/>
                  </a:cubicBezTo>
                  <a:cubicBezTo>
                    <a:pt x="98" y="271"/>
                    <a:pt x="96" y="272"/>
                    <a:pt x="95" y="272"/>
                  </a:cubicBezTo>
                  <a:cubicBezTo>
                    <a:pt x="93" y="273"/>
                    <a:pt x="89" y="272"/>
                    <a:pt x="83" y="271"/>
                  </a:cubicBezTo>
                  <a:cubicBezTo>
                    <a:pt x="82" y="271"/>
                    <a:pt x="81" y="271"/>
                    <a:pt x="80" y="271"/>
                  </a:cubicBezTo>
                  <a:cubicBezTo>
                    <a:pt x="80" y="271"/>
                    <a:pt x="79" y="271"/>
                    <a:pt x="77" y="273"/>
                  </a:cubicBezTo>
                  <a:cubicBezTo>
                    <a:pt x="76" y="274"/>
                    <a:pt x="76" y="275"/>
                    <a:pt x="75" y="277"/>
                  </a:cubicBezTo>
                  <a:cubicBezTo>
                    <a:pt x="75" y="279"/>
                    <a:pt x="75" y="280"/>
                    <a:pt x="74" y="282"/>
                  </a:cubicBezTo>
                  <a:cubicBezTo>
                    <a:pt x="71" y="290"/>
                    <a:pt x="44" y="294"/>
                    <a:pt x="44" y="294"/>
                  </a:cubicBezTo>
                  <a:cubicBezTo>
                    <a:pt x="41" y="294"/>
                    <a:pt x="36" y="292"/>
                    <a:pt x="32" y="290"/>
                  </a:cubicBezTo>
                  <a:cubicBezTo>
                    <a:pt x="29" y="289"/>
                    <a:pt x="26" y="288"/>
                    <a:pt x="24" y="287"/>
                  </a:cubicBezTo>
                  <a:cubicBezTo>
                    <a:pt x="23" y="289"/>
                    <a:pt x="22" y="292"/>
                    <a:pt x="21" y="294"/>
                  </a:cubicBezTo>
                  <a:cubicBezTo>
                    <a:pt x="20" y="298"/>
                    <a:pt x="19" y="300"/>
                    <a:pt x="18" y="302"/>
                  </a:cubicBezTo>
                  <a:cubicBezTo>
                    <a:pt x="17" y="302"/>
                    <a:pt x="15" y="305"/>
                    <a:pt x="13" y="307"/>
                  </a:cubicBezTo>
                  <a:cubicBezTo>
                    <a:pt x="8" y="313"/>
                    <a:pt x="3" y="317"/>
                    <a:pt x="0" y="320"/>
                  </a:cubicBezTo>
                  <a:cubicBezTo>
                    <a:pt x="1" y="321"/>
                    <a:pt x="3" y="322"/>
                    <a:pt x="4" y="324"/>
                  </a:cubicBezTo>
                  <a:cubicBezTo>
                    <a:pt x="6" y="328"/>
                    <a:pt x="5" y="330"/>
                    <a:pt x="4" y="333"/>
                  </a:cubicBezTo>
                  <a:cubicBezTo>
                    <a:pt x="4" y="334"/>
                    <a:pt x="3" y="334"/>
                    <a:pt x="3" y="335"/>
                  </a:cubicBezTo>
                  <a:cubicBezTo>
                    <a:pt x="3" y="335"/>
                    <a:pt x="3" y="335"/>
                    <a:pt x="3" y="335"/>
                  </a:cubicBezTo>
                  <a:cubicBezTo>
                    <a:pt x="3" y="335"/>
                    <a:pt x="4" y="335"/>
                    <a:pt x="4" y="335"/>
                  </a:cubicBezTo>
                  <a:cubicBezTo>
                    <a:pt x="5" y="336"/>
                    <a:pt x="6" y="337"/>
                    <a:pt x="7" y="340"/>
                  </a:cubicBezTo>
                  <a:cubicBezTo>
                    <a:pt x="8" y="343"/>
                    <a:pt x="9" y="344"/>
                    <a:pt x="8" y="346"/>
                  </a:cubicBezTo>
                  <a:cubicBezTo>
                    <a:pt x="8" y="347"/>
                    <a:pt x="8" y="348"/>
                    <a:pt x="8" y="349"/>
                  </a:cubicBezTo>
                  <a:cubicBezTo>
                    <a:pt x="8" y="350"/>
                    <a:pt x="8" y="351"/>
                    <a:pt x="8" y="351"/>
                  </a:cubicBezTo>
                  <a:cubicBezTo>
                    <a:pt x="8" y="351"/>
                    <a:pt x="8" y="351"/>
                    <a:pt x="8" y="351"/>
                  </a:cubicBezTo>
                  <a:cubicBezTo>
                    <a:pt x="8" y="351"/>
                    <a:pt x="8" y="351"/>
                    <a:pt x="8" y="351"/>
                  </a:cubicBezTo>
                  <a:cubicBezTo>
                    <a:pt x="9" y="351"/>
                    <a:pt x="9" y="352"/>
                    <a:pt x="10" y="353"/>
                  </a:cubicBezTo>
                  <a:cubicBezTo>
                    <a:pt x="10" y="355"/>
                    <a:pt x="11" y="356"/>
                    <a:pt x="12" y="358"/>
                  </a:cubicBezTo>
                  <a:cubicBezTo>
                    <a:pt x="13" y="357"/>
                    <a:pt x="13" y="357"/>
                    <a:pt x="14" y="357"/>
                  </a:cubicBezTo>
                  <a:cubicBezTo>
                    <a:pt x="14" y="357"/>
                    <a:pt x="14" y="357"/>
                    <a:pt x="14" y="357"/>
                  </a:cubicBezTo>
                  <a:cubicBezTo>
                    <a:pt x="16" y="357"/>
                    <a:pt x="19" y="356"/>
                    <a:pt x="21" y="354"/>
                  </a:cubicBezTo>
                  <a:cubicBezTo>
                    <a:pt x="24" y="353"/>
                    <a:pt x="24" y="353"/>
                    <a:pt x="24" y="353"/>
                  </a:cubicBezTo>
                  <a:cubicBezTo>
                    <a:pt x="26" y="355"/>
                    <a:pt x="26" y="355"/>
                    <a:pt x="26" y="355"/>
                  </a:cubicBezTo>
                  <a:cubicBezTo>
                    <a:pt x="26" y="355"/>
                    <a:pt x="32" y="360"/>
                    <a:pt x="34" y="362"/>
                  </a:cubicBezTo>
                  <a:cubicBezTo>
                    <a:pt x="34" y="362"/>
                    <a:pt x="36" y="363"/>
                    <a:pt x="38" y="363"/>
                  </a:cubicBezTo>
                  <a:cubicBezTo>
                    <a:pt x="40" y="364"/>
                    <a:pt x="42" y="365"/>
                    <a:pt x="43" y="366"/>
                  </a:cubicBezTo>
                  <a:cubicBezTo>
                    <a:pt x="45" y="367"/>
                    <a:pt x="46" y="369"/>
                    <a:pt x="49" y="376"/>
                  </a:cubicBezTo>
                  <a:cubicBezTo>
                    <a:pt x="50" y="379"/>
                    <a:pt x="53" y="384"/>
                    <a:pt x="54" y="386"/>
                  </a:cubicBezTo>
                  <a:cubicBezTo>
                    <a:pt x="55" y="386"/>
                    <a:pt x="57" y="385"/>
                    <a:pt x="59" y="384"/>
                  </a:cubicBezTo>
                  <a:cubicBezTo>
                    <a:pt x="62" y="383"/>
                    <a:pt x="66" y="381"/>
                    <a:pt x="69" y="382"/>
                  </a:cubicBezTo>
                  <a:cubicBezTo>
                    <a:pt x="70" y="382"/>
                    <a:pt x="73" y="381"/>
                    <a:pt x="75" y="381"/>
                  </a:cubicBezTo>
                  <a:cubicBezTo>
                    <a:pt x="81" y="379"/>
                    <a:pt x="87" y="378"/>
                    <a:pt x="91" y="382"/>
                  </a:cubicBezTo>
                  <a:cubicBezTo>
                    <a:pt x="95" y="385"/>
                    <a:pt x="102" y="391"/>
                    <a:pt x="105" y="392"/>
                  </a:cubicBezTo>
                  <a:cubicBezTo>
                    <a:pt x="109" y="394"/>
                    <a:pt x="111" y="397"/>
                    <a:pt x="109" y="401"/>
                  </a:cubicBezTo>
                  <a:cubicBezTo>
                    <a:pt x="108" y="403"/>
                    <a:pt x="103" y="421"/>
                    <a:pt x="103" y="425"/>
                  </a:cubicBezTo>
                  <a:cubicBezTo>
                    <a:pt x="103" y="427"/>
                    <a:pt x="103" y="429"/>
                    <a:pt x="103" y="432"/>
                  </a:cubicBezTo>
                  <a:cubicBezTo>
                    <a:pt x="102" y="437"/>
                    <a:pt x="102" y="444"/>
                    <a:pt x="103" y="447"/>
                  </a:cubicBezTo>
                  <a:cubicBezTo>
                    <a:pt x="103" y="449"/>
                    <a:pt x="104" y="451"/>
                    <a:pt x="106" y="454"/>
                  </a:cubicBezTo>
                  <a:cubicBezTo>
                    <a:pt x="107" y="456"/>
                    <a:pt x="108" y="458"/>
                    <a:pt x="108" y="460"/>
                  </a:cubicBezTo>
                  <a:cubicBezTo>
                    <a:pt x="108" y="464"/>
                    <a:pt x="105" y="467"/>
                    <a:pt x="105" y="467"/>
                  </a:cubicBezTo>
                  <a:cubicBezTo>
                    <a:pt x="104" y="468"/>
                    <a:pt x="104" y="468"/>
                    <a:pt x="104" y="468"/>
                  </a:cubicBezTo>
                  <a:cubicBezTo>
                    <a:pt x="102" y="468"/>
                    <a:pt x="102" y="468"/>
                    <a:pt x="102" y="468"/>
                  </a:cubicBezTo>
                  <a:cubicBezTo>
                    <a:pt x="101" y="468"/>
                    <a:pt x="101" y="468"/>
                    <a:pt x="100" y="468"/>
                  </a:cubicBezTo>
                  <a:cubicBezTo>
                    <a:pt x="100" y="470"/>
                    <a:pt x="99" y="473"/>
                    <a:pt x="98" y="478"/>
                  </a:cubicBezTo>
                  <a:cubicBezTo>
                    <a:pt x="97" y="484"/>
                    <a:pt x="95" y="496"/>
                    <a:pt x="95" y="498"/>
                  </a:cubicBezTo>
                  <a:cubicBezTo>
                    <a:pt x="95" y="501"/>
                    <a:pt x="95" y="502"/>
                    <a:pt x="96" y="503"/>
                  </a:cubicBezTo>
                  <a:cubicBezTo>
                    <a:pt x="96" y="503"/>
                    <a:pt x="97" y="503"/>
                    <a:pt x="97" y="503"/>
                  </a:cubicBezTo>
                  <a:cubicBezTo>
                    <a:pt x="99" y="503"/>
                    <a:pt x="103" y="504"/>
                    <a:pt x="104" y="507"/>
                  </a:cubicBezTo>
                  <a:cubicBezTo>
                    <a:pt x="104" y="509"/>
                    <a:pt x="105" y="510"/>
                    <a:pt x="104" y="526"/>
                  </a:cubicBezTo>
                  <a:cubicBezTo>
                    <a:pt x="104" y="536"/>
                    <a:pt x="104" y="553"/>
                    <a:pt x="105" y="556"/>
                  </a:cubicBezTo>
                  <a:cubicBezTo>
                    <a:pt x="105" y="557"/>
                    <a:pt x="106" y="559"/>
                    <a:pt x="106" y="560"/>
                  </a:cubicBezTo>
                  <a:cubicBezTo>
                    <a:pt x="107" y="563"/>
                    <a:pt x="107" y="565"/>
                    <a:pt x="110" y="568"/>
                  </a:cubicBezTo>
                  <a:cubicBezTo>
                    <a:pt x="111" y="570"/>
                    <a:pt x="113" y="572"/>
                    <a:pt x="115" y="573"/>
                  </a:cubicBezTo>
                  <a:cubicBezTo>
                    <a:pt x="118" y="576"/>
                    <a:pt x="122" y="578"/>
                    <a:pt x="123" y="582"/>
                  </a:cubicBezTo>
                  <a:cubicBezTo>
                    <a:pt x="124" y="586"/>
                    <a:pt x="125" y="592"/>
                    <a:pt x="123" y="597"/>
                  </a:cubicBezTo>
                  <a:cubicBezTo>
                    <a:pt x="123" y="599"/>
                    <a:pt x="121" y="601"/>
                    <a:pt x="120" y="604"/>
                  </a:cubicBezTo>
                  <a:cubicBezTo>
                    <a:pt x="118" y="607"/>
                    <a:pt x="116" y="610"/>
                    <a:pt x="116" y="611"/>
                  </a:cubicBezTo>
                  <a:cubicBezTo>
                    <a:pt x="116" y="612"/>
                    <a:pt x="116" y="612"/>
                    <a:pt x="116" y="612"/>
                  </a:cubicBezTo>
                  <a:cubicBezTo>
                    <a:pt x="115" y="616"/>
                    <a:pt x="114" y="618"/>
                    <a:pt x="115" y="620"/>
                  </a:cubicBezTo>
                  <a:cubicBezTo>
                    <a:pt x="115" y="624"/>
                    <a:pt x="117" y="627"/>
                    <a:pt x="118" y="629"/>
                  </a:cubicBezTo>
                  <a:cubicBezTo>
                    <a:pt x="120" y="632"/>
                    <a:pt x="118" y="634"/>
                    <a:pt x="117" y="636"/>
                  </a:cubicBezTo>
                  <a:cubicBezTo>
                    <a:pt x="117" y="636"/>
                    <a:pt x="116" y="636"/>
                    <a:pt x="116" y="637"/>
                  </a:cubicBezTo>
                  <a:cubicBezTo>
                    <a:pt x="116" y="637"/>
                    <a:pt x="117" y="638"/>
                    <a:pt x="117" y="638"/>
                  </a:cubicBezTo>
                  <a:cubicBezTo>
                    <a:pt x="118" y="640"/>
                    <a:pt x="119" y="641"/>
                    <a:pt x="119" y="644"/>
                  </a:cubicBezTo>
                  <a:cubicBezTo>
                    <a:pt x="120" y="648"/>
                    <a:pt x="117" y="652"/>
                    <a:pt x="117" y="653"/>
                  </a:cubicBezTo>
                  <a:cubicBezTo>
                    <a:pt x="115" y="656"/>
                    <a:pt x="115" y="656"/>
                    <a:pt x="115" y="656"/>
                  </a:cubicBezTo>
                  <a:cubicBezTo>
                    <a:pt x="112" y="654"/>
                    <a:pt x="112" y="654"/>
                    <a:pt x="112" y="654"/>
                  </a:cubicBezTo>
                  <a:cubicBezTo>
                    <a:pt x="111" y="654"/>
                    <a:pt x="110" y="653"/>
                    <a:pt x="110" y="653"/>
                  </a:cubicBezTo>
                  <a:cubicBezTo>
                    <a:pt x="109" y="656"/>
                    <a:pt x="109" y="661"/>
                    <a:pt x="109" y="666"/>
                  </a:cubicBezTo>
                  <a:cubicBezTo>
                    <a:pt x="109" y="682"/>
                    <a:pt x="109" y="687"/>
                    <a:pt x="107" y="689"/>
                  </a:cubicBezTo>
                  <a:cubicBezTo>
                    <a:pt x="105" y="692"/>
                    <a:pt x="102" y="693"/>
                    <a:pt x="100" y="693"/>
                  </a:cubicBezTo>
                  <a:cubicBezTo>
                    <a:pt x="99" y="693"/>
                    <a:pt x="99" y="694"/>
                    <a:pt x="98" y="694"/>
                  </a:cubicBezTo>
                  <a:cubicBezTo>
                    <a:pt x="96" y="694"/>
                    <a:pt x="90" y="700"/>
                    <a:pt x="89" y="702"/>
                  </a:cubicBezTo>
                  <a:cubicBezTo>
                    <a:pt x="89" y="702"/>
                    <a:pt x="89" y="702"/>
                    <a:pt x="89" y="703"/>
                  </a:cubicBezTo>
                  <a:cubicBezTo>
                    <a:pt x="88" y="704"/>
                    <a:pt x="88" y="706"/>
                    <a:pt x="88" y="707"/>
                  </a:cubicBezTo>
                  <a:cubicBezTo>
                    <a:pt x="89" y="708"/>
                    <a:pt x="92" y="709"/>
                    <a:pt x="93" y="710"/>
                  </a:cubicBezTo>
                  <a:cubicBezTo>
                    <a:pt x="97" y="712"/>
                    <a:pt x="99" y="714"/>
                    <a:pt x="101" y="716"/>
                  </a:cubicBezTo>
                  <a:cubicBezTo>
                    <a:pt x="103" y="720"/>
                    <a:pt x="101" y="724"/>
                    <a:pt x="100" y="726"/>
                  </a:cubicBezTo>
                  <a:cubicBezTo>
                    <a:pt x="101" y="727"/>
                    <a:pt x="101" y="727"/>
                    <a:pt x="102" y="727"/>
                  </a:cubicBezTo>
                  <a:cubicBezTo>
                    <a:pt x="105" y="724"/>
                    <a:pt x="109" y="726"/>
                    <a:pt x="110" y="727"/>
                  </a:cubicBezTo>
                  <a:cubicBezTo>
                    <a:pt x="111" y="727"/>
                    <a:pt x="113" y="728"/>
                    <a:pt x="115" y="728"/>
                  </a:cubicBezTo>
                  <a:cubicBezTo>
                    <a:pt x="119" y="730"/>
                    <a:pt x="122" y="731"/>
                    <a:pt x="125" y="733"/>
                  </a:cubicBezTo>
                  <a:cubicBezTo>
                    <a:pt x="126" y="733"/>
                    <a:pt x="126" y="734"/>
                    <a:pt x="127" y="734"/>
                  </a:cubicBezTo>
                  <a:cubicBezTo>
                    <a:pt x="127" y="734"/>
                    <a:pt x="127" y="734"/>
                    <a:pt x="127" y="734"/>
                  </a:cubicBezTo>
                  <a:cubicBezTo>
                    <a:pt x="127" y="734"/>
                    <a:pt x="128" y="734"/>
                    <a:pt x="128" y="734"/>
                  </a:cubicBezTo>
                  <a:cubicBezTo>
                    <a:pt x="131" y="733"/>
                    <a:pt x="135" y="734"/>
                    <a:pt x="142" y="735"/>
                  </a:cubicBezTo>
                  <a:cubicBezTo>
                    <a:pt x="146" y="735"/>
                    <a:pt x="153" y="736"/>
                    <a:pt x="156" y="736"/>
                  </a:cubicBezTo>
                  <a:cubicBezTo>
                    <a:pt x="157" y="734"/>
                    <a:pt x="159" y="729"/>
                    <a:pt x="160" y="725"/>
                  </a:cubicBezTo>
                  <a:cubicBezTo>
                    <a:pt x="164" y="714"/>
                    <a:pt x="166" y="710"/>
                    <a:pt x="169" y="709"/>
                  </a:cubicBezTo>
                  <a:cubicBezTo>
                    <a:pt x="171" y="708"/>
                    <a:pt x="188" y="706"/>
                    <a:pt x="192" y="707"/>
                  </a:cubicBezTo>
                  <a:cubicBezTo>
                    <a:pt x="195" y="709"/>
                    <a:pt x="196" y="711"/>
                    <a:pt x="198" y="716"/>
                  </a:cubicBezTo>
                  <a:cubicBezTo>
                    <a:pt x="199" y="717"/>
                    <a:pt x="201" y="719"/>
                    <a:pt x="203" y="721"/>
                  </a:cubicBezTo>
                  <a:cubicBezTo>
                    <a:pt x="204" y="722"/>
                    <a:pt x="204" y="722"/>
                    <a:pt x="204" y="722"/>
                  </a:cubicBezTo>
                  <a:cubicBezTo>
                    <a:pt x="204" y="723"/>
                    <a:pt x="204" y="723"/>
                    <a:pt x="204" y="723"/>
                  </a:cubicBezTo>
                  <a:cubicBezTo>
                    <a:pt x="204" y="724"/>
                    <a:pt x="205" y="729"/>
                    <a:pt x="205" y="732"/>
                  </a:cubicBezTo>
                  <a:cubicBezTo>
                    <a:pt x="205" y="732"/>
                    <a:pt x="206" y="733"/>
                    <a:pt x="206" y="734"/>
                  </a:cubicBezTo>
                  <a:cubicBezTo>
                    <a:pt x="208" y="736"/>
                    <a:pt x="210" y="739"/>
                    <a:pt x="210" y="743"/>
                  </a:cubicBezTo>
                  <a:cubicBezTo>
                    <a:pt x="210" y="745"/>
                    <a:pt x="209" y="751"/>
                    <a:pt x="209" y="759"/>
                  </a:cubicBezTo>
                  <a:cubicBezTo>
                    <a:pt x="208" y="763"/>
                    <a:pt x="208" y="768"/>
                    <a:pt x="208" y="769"/>
                  </a:cubicBezTo>
                  <a:cubicBezTo>
                    <a:pt x="208" y="770"/>
                    <a:pt x="208" y="772"/>
                    <a:pt x="207" y="775"/>
                  </a:cubicBezTo>
                  <a:cubicBezTo>
                    <a:pt x="207" y="778"/>
                    <a:pt x="205" y="788"/>
                    <a:pt x="206" y="790"/>
                  </a:cubicBezTo>
                  <a:cubicBezTo>
                    <a:pt x="206" y="791"/>
                    <a:pt x="207" y="791"/>
                    <a:pt x="209" y="792"/>
                  </a:cubicBezTo>
                  <a:cubicBezTo>
                    <a:pt x="210" y="792"/>
                    <a:pt x="210" y="792"/>
                    <a:pt x="210" y="792"/>
                  </a:cubicBezTo>
                  <a:cubicBezTo>
                    <a:pt x="213" y="793"/>
                    <a:pt x="216" y="796"/>
                    <a:pt x="218" y="800"/>
                  </a:cubicBezTo>
                  <a:cubicBezTo>
                    <a:pt x="218" y="801"/>
                    <a:pt x="219" y="802"/>
                    <a:pt x="221" y="805"/>
                  </a:cubicBezTo>
                  <a:cubicBezTo>
                    <a:pt x="222" y="805"/>
                    <a:pt x="222" y="805"/>
                    <a:pt x="223" y="805"/>
                  </a:cubicBezTo>
                  <a:cubicBezTo>
                    <a:pt x="228" y="806"/>
                    <a:pt x="229" y="801"/>
                    <a:pt x="230" y="799"/>
                  </a:cubicBezTo>
                  <a:cubicBezTo>
                    <a:pt x="231" y="797"/>
                    <a:pt x="240" y="796"/>
                    <a:pt x="245" y="795"/>
                  </a:cubicBezTo>
                  <a:cubicBezTo>
                    <a:pt x="250" y="794"/>
                    <a:pt x="267" y="793"/>
                    <a:pt x="272" y="792"/>
                  </a:cubicBezTo>
                  <a:cubicBezTo>
                    <a:pt x="277" y="791"/>
                    <a:pt x="275" y="796"/>
                    <a:pt x="277" y="799"/>
                  </a:cubicBezTo>
                  <a:cubicBezTo>
                    <a:pt x="280" y="803"/>
                    <a:pt x="298" y="812"/>
                    <a:pt x="302" y="809"/>
                  </a:cubicBezTo>
                  <a:cubicBezTo>
                    <a:pt x="306" y="806"/>
                    <a:pt x="302" y="803"/>
                    <a:pt x="303" y="799"/>
                  </a:cubicBezTo>
                  <a:cubicBezTo>
                    <a:pt x="305" y="795"/>
                    <a:pt x="313" y="798"/>
                    <a:pt x="316" y="798"/>
                  </a:cubicBezTo>
                  <a:cubicBezTo>
                    <a:pt x="320" y="799"/>
                    <a:pt x="319" y="808"/>
                    <a:pt x="322" y="811"/>
                  </a:cubicBezTo>
                  <a:cubicBezTo>
                    <a:pt x="324" y="813"/>
                    <a:pt x="342" y="813"/>
                    <a:pt x="346" y="812"/>
                  </a:cubicBezTo>
                  <a:cubicBezTo>
                    <a:pt x="350" y="811"/>
                    <a:pt x="359" y="807"/>
                    <a:pt x="362" y="806"/>
                  </a:cubicBezTo>
                  <a:cubicBezTo>
                    <a:pt x="364" y="806"/>
                    <a:pt x="367" y="816"/>
                    <a:pt x="369" y="818"/>
                  </a:cubicBezTo>
                  <a:cubicBezTo>
                    <a:pt x="371" y="819"/>
                    <a:pt x="382" y="824"/>
                    <a:pt x="386" y="824"/>
                  </a:cubicBezTo>
                  <a:cubicBezTo>
                    <a:pt x="389" y="824"/>
                    <a:pt x="393" y="817"/>
                    <a:pt x="395" y="812"/>
                  </a:cubicBezTo>
                  <a:cubicBezTo>
                    <a:pt x="397" y="808"/>
                    <a:pt x="400" y="811"/>
                    <a:pt x="403" y="810"/>
                  </a:cubicBezTo>
                  <a:cubicBezTo>
                    <a:pt x="405" y="808"/>
                    <a:pt x="404" y="803"/>
                    <a:pt x="404" y="803"/>
                  </a:cubicBezTo>
                  <a:cubicBezTo>
                    <a:pt x="404" y="803"/>
                    <a:pt x="409" y="794"/>
                    <a:pt x="409" y="791"/>
                  </a:cubicBezTo>
                  <a:cubicBezTo>
                    <a:pt x="410" y="788"/>
                    <a:pt x="409" y="781"/>
                    <a:pt x="409" y="776"/>
                  </a:cubicBezTo>
                  <a:cubicBezTo>
                    <a:pt x="409" y="770"/>
                    <a:pt x="419" y="774"/>
                    <a:pt x="421" y="774"/>
                  </a:cubicBezTo>
                  <a:cubicBezTo>
                    <a:pt x="423" y="774"/>
                    <a:pt x="429" y="772"/>
                    <a:pt x="431" y="771"/>
                  </a:cubicBezTo>
                  <a:cubicBezTo>
                    <a:pt x="433" y="770"/>
                    <a:pt x="435" y="776"/>
                    <a:pt x="435" y="776"/>
                  </a:cubicBezTo>
                  <a:cubicBezTo>
                    <a:pt x="435" y="776"/>
                    <a:pt x="440" y="777"/>
                    <a:pt x="443" y="777"/>
                  </a:cubicBezTo>
                  <a:cubicBezTo>
                    <a:pt x="445" y="777"/>
                    <a:pt x="448" y="774"/>
                    <a:pt x="450" y="771"/>
                  </a:cubicBezTo>
                  <a:cubicBezTo>
                    <a:pt x="452" y="768"/>
                    <a:pt x="450" y="767"/>
                    <a:pt x="448" y="761"/>
                  </a:cubicBezTo>
                  <a:cubicBezTo>
                    <a:pt x="445" y="756"/>
                    <a:pt x="448" y="761"/>
                    <a:pt x="447" y="758"/>
                  </a:cubicBezTo>
                  <a:cubicBezTo>
                    <a:pt x="447" y="755"/>
                    <a:pt x="447" y="751"/>
                    <a:pt x="448" y="747"/>
                  </a:cubicBezTo>
                  <a:cubicBezTo>
                    <a:pt x="449" y="743"/>
                    <a:pt x="456" y="739"/>
                    <a:pt x="458" y="736"/>
                  </a:cubicBezTo>
                  <a:cubicBezTo>
                    <a:pt x="460" y="733"/>
                    <a:pt x="463" y="725"/>
                    <a:pt x="462" y="723"/>
                  </a:cubicBezTo>
                  <a:cubicBezTo>
                    <a:pt x="461" y="720"/>
                    <a:pt x="459" y="720"/>
                    <a:pt x="459" y="713"/>
                  </a:cubicBezTo>
                  <a:cubicBezTo>
                    <a:pt x="459" y="707"/>
                    <a:pt x="462" y="699"/>
                    <a:pt x="464" y="695"/>
                  </a:cubicBezTo>
                  <a:cubicBezTo>
                    <a:pt x="467" y="690"/>
                    <a:pt x="469" y="686"/>
                    <a:pt x="471" y="684"/>
                  </a:cubicBezTo>
                  <a:cubicBezTo>
                    <a:pt x="473" y="682"/>
                    <a:pt x="477" y="682"/>
                    <a:pt x="478" y="682"/>
                  </a:cubicBezTo>
                  <a:cubicBezTo>
                    <a:pt x="480" y="683"/>
                    <a:pt x="495" y="681"/>
                    <a:pt x="499" y="681"/>
                  </a:cubicBezTo>
                  <a:cubicBezTo>
                    <a:pt x="504" y="681"/>
                    <a:pt x="506" y="686"/>
                    <a:pt x="510" y="684"/>
                  </a:cubicBezTo>
                  <a:cubicBezTo>
                    <a:pt x="514" y="682"/>
                    <a:pt x="512" y="672"/>
                    <a:pt x="515" y="668"/>
                  </a:cubicBezTo>
                  <a:cubicBezTo>
                    <a:pt x="517" y="664"/>
                    <a:pt x="519" y="664"/>
                    <a:pt x="522" y="661"/>
                  </a:cubicBezTo>
                  <a:cubicBezTo>
                    <a:pt x="525" y="658"/>
                    <a:pt x="523" y="657"/>
                    <a:pt x="523" y="654"/>
                  </a:cubicBezTo>
                  <a:cubicBezTo>
                    <a:pt x="523" y="651"/>
                    <a:pt x="525" y="649"/>
                    <a:pt x="525" y="645"/>
                  </a:cubicBezTo>
                  <a:cubicBezTo>
                    <a:pt x="525" y="642"/>
                    <a:pt x="518" y="637"/>
                    <a:pt x="517" y="633"/>
                  </a:cubicBezTo>
                  <a:cubicBezTo>
                    <a:pt x="516" y="630"/>
                    <a:pt x="517" y="628"/>
                    <a:pt x="515" y="625"/>
                  </a:cubicBezTo>
                  <a:cubicBezTo>
                    <a:pt x="513" y="623"/>
                    <a:pt x="509" y="627"/>
                    <a:pt x="508" y="628"/>
                  </a:cubicBezTo>
                  <a:cubicBezTo>
                    <a:pt x="506" y="629"/>
                    <a:pt x="504" y="625"/>
                    <a:pt x="498" y="622"/>
                  </a:cubicBezTo>
                  <a:cubicBezTo>
                    <a:pt x="492" y="619"/>
                    <a:pt x="495" y="617"/>
                    <a:pt x="495" y="617"/>
                  </a:cubicBezTo>
                  <a:cubicBezTo>
                    <a:pt x="495" y="617"/>
                    <a:pt x="495" y="617"/>
                    <a:pt x="494" y="611"/>
                  </a:cubicBezTo>
                  <a:cubicBezTo>
                    <a:pt x="492" y="605"/>
                    <a:pt x="492" y="606"/>
                    <a:pt x="495" y="599"/>
                  </a:cubicBezTo>
                  <a:cubicBezTo>
                    <a:pt x="498" y="593"/>
                    <a:pt x="499" y="591"/>
                    <a:pt x="502" y="585"/>
                  </a:cubicBezTo>
                  <a:cubicBezTo>
                    <a:pt x="505" y="579"/>
                    <a:pt x="501" y="579"/>
                    <a:pt x="501" y="574"/>
                  </a:cubicBezTo>
                  <a:cubicBezTo>
                    <a:pt x="501" y="568"/>
                    <a:pt x="506" y="570"/>
                    <a:pt x="508" y="568"/>
                  </a:cubicBezTo>
                  <a:cubicBezTo>
                    <a:pt x="509" y="565"/>
                    <a:pt x="511" y="559"/>
                    <a:pt x="515" y="552"/>
                  </a:cubicBezTo>
                  <a:cubicBezTo>
                    <a:pt x="518" y="545"/>
                    <a:pt x="520" y="544"/>
                    <a:pt x="519" y="539"/>
                  </a:cubicBezTo>
                  <a:cubicBezTo>
                    <a:pt x="518" y="534"/>
                    <a:pt x="517" y="536"/>
                    <a:pt x="516" y="532"/>
                  </a:cubicBezTo>
                  <a:cubicBezTo>
                    <a:pt x="514" y="528"/>
                    <a:pt x="515" y="528"/>
                    <a:pt x="515" y="524"/>
                  </a:cubicBezTo>
                  <a:cubicBezTo>
                    <a:pt x="514" y="520"/>
                    <a:pt x="517" y="519"/>
                    <a:pt x="517" y="519"/>
                  </a:cubicBezTo>
                  <a:cubicBezTo>
                    <a:pt x="517" y="519"/>
                    <a:pt x="518" y="516"/>
                    <a:pt x="518" y="511"/>
                  </a:cubicBezTo>
                  <a:cubicBezTo>
                    <a:pt x="519" y="506"/>
                    <a:pt x="521" y="509"/>
                    <a:pt x="524" y="505"/>
                  </a:cubicBezTo>
                  <a:cubicBezTo>
                    <a:pt x="526" y="502"/>
                    <a:pt x="526" y="502"/>
                    <a:pt x="528" y="497"/>
                  </a:cubicBezTo>
                  <a:cubicBezTo>
                    <a:pt x="529" y="493"/>
                    <a:pt x="532" y="497"/>
                    <a:pt x="535" y="497"/>
                  </a:cubicBezTo>
                  <a:cubicBezTo>
                    <a:pt x="538" y="497"/>
                    <a:pt x="549" y="493"/>
                    <a:pt x="555" y="492"/>
                  </a:cubicBezTo>
                  <a:cubicBezTo>
                    <a:pt x="560" y="491"/>
                    <a:pt x="559" y="499"/>
                    <a:pt x="563" y="500"/>
                  </a:cubicBezTo>
                  <a:cubicBezTo>
                    <a:pt x="568" y="501"/>
                    <a:pt x="572" y="501"/>
                    <a:pt x="577" y="499"/>
                  </a:cubicBezTo>
                  <a:cubicBezTo>
                    <a:pt x="583" y="497"/>
                    <a:pt x="578" y="495"/>
                    <a:pt x="578" y="490"/>
                  </a:cubicBezTo>
                  <a:cubicBezTo>
                    <a:pt x="578" y="486"/>
                    <a:pt x="578" y="490"/>
                    <a:pt x="582" y="485"/>
                  </a:cubicBezTo>
                  <a:cubicBezTo>
                    <a:pt x="585" y="480"/>
                    <a:pt x="594" y="476"/>
                    <a:pt x="598" y="474"/>
                  </a:cubicBezTo>
                  <a:cubicBezTo>
                    <a:pt x="602" y="471"/>
                    <a:pt x="600" y="469"/>
                    <a:pt x="600" y="468"/>
                  </a:cubicBezTo>
                  <a:cubicBezTo>
                    <a:pt x="600" y="466"/>
                    <a:pt x="594" y="462"/>
                    <a:pt x="594" y="462"/>
                  </a:cubicBezTo>
                  <a:cubicBezTo>
                    <a:pt x="594" y="462"/>
                    <a:pt x="588" y="456"/>
                    <a:pt x="587" y="453"/>
                  </a:cubicBezTo>
                  <a:cubicBezTo>
                    <a:pt x="586" y="450"/>
                    <a:pt x="585" y="443"/>
                    <a:pt x="589" y="440"/>
                  </a:cubicBezTo>
                  <a:cubicBezTo>
                    <a:pt x="592" y="437"/>
                    <a:pt x="595" y="444"/>
                    <a:pt x="599" y="443"/>
                  </a:cubicBezTo>
                  <a:cubicBezTo>
                    <a:pt x="604" y="442"/>
                    <a:pt x="609" y="441"/>
                    <a:pt x="613" y="440"/>
                  </a:cubicBezTo>
                  <a:cubicBezTo>
                    <a:pt x="618" y="438"/>
                    <a:pt x="616" y="446"/>
                    <a:pt x="620" y="446"/>
                  </a:cubicBezTo>
                  <a:cubicBezTo>
                    <a:pt x="624" y="447"/>
                    <a:pt x="627" y="437"/>
                    <a:pt x="630" y="435"/>
                  </a:cubicBezTo>
                  <a:cubicBezTo>
                    <a:pt x="633" y="432"/>
                    <a:pt x="633" y="430"/>
                    <a:pt x="636" y="426"/>
                  </a:cubicBezTo>
                  <a:cubicBezTo>
                    <a:pt x="638" y="422"/>
                    <a:pt x="640" y="421"/>
                    <a:pt x="641" y="415"/>
                  </a:cubicBezTo>
                  <a:cubicBezTo>
                    <a:pt x="642" y="409"/>
                    <a:pt x="640" y="407"/>
                    <a:pt x="639" y="403"/>
                  </a:cubicBezTo>
                  <a:cubicBezTo>
                    <a:pt x="638" y="400"/>
                    <a:pt x="636" y="399"/>
                    <a:pt x="632" y="400"/>
                  </a:cubicBezTo>
                  <a:cubicBezTo>
                    <a:pt x="629" y="400"/>
                    <a:pt x="628" y="397"/>
                    <a:pt x="624" y="393"/>
                  </a:cubicBezTo>
                  <a:cubicBezTo>
                    <a:pt x="619" y="388"/>
                    <a:pt x="619" y="388"/>
                    <a:pt x="617" y="385"/>
                  </a:cubicBezTo>
                  <a:cubicBezTo>
                    <a:pt x="616" y="382"/>
                    <a:pt x="616" y="379"/>
                    <a:pt x="617" y="376"/>
                  </a:cubicBezTo>
                  <a:cubicBezTo>
                    <a:pt x="619" y="373"/>
                    <a:pt x="625" y="370"/>
                    <a:pt x="628" y="367"/>
                  </a:cubicBezTo>
                  <a:cubicBezTo>
                    <a:pt x="631" y="364"/>
                    <a:pt x="633" y="352"/>
                    <a:pt x="637" y="345"/>
                  </a:cubicBezTo>
                  <a:cubicBezTo>
                    <a:pt x="640" y="338"/>
                    <a:pt x="633" y="335"/>
                    <a:pt x="633" y="328"/>
                  </a:cubicBezTo>
                  <a:cubicBezTo>
                    <a:pt x="633" y="321"/>
                    <a:pt x="633" y="322"/>
                    <a:pt x="635" y="319"/>
                  </a:cubicBezTo>
                  <a:cubicBezTo>
                    <a:pt x="636" y="316"/>
                    <a:pt x="639" y="320"/>
                    <a:pt x="644" y="316"/>
                  </a:cubicBezTo>
                  <a:cubicBezTo>
                    <a:pt x="650" y="313"/>
                    <a:pt x="652" y="311"/>
                    <a:pt x="654" y="307"/>
                  </a:cubicBezTo>
                  <a:cubicBezTo>
                    <a:pt x="657" y="303"/>
                    <a:pt x="658" y="307"/>
                    <a:pt x="662" y="308"/>
                  </a:cubicBezTo>
                  <a:cubicBezTo>
                    <a:pt x="666" y="309"/>
                    <a:pt x="665" y="307"/>
                    <a:pt x="669" y="303"/>
                  </a:cubicBezTo>
                  <a:cubicBezTo>
                    <a:pt x="672" y="299"/>
                    <a:pt x="674" y="300"/>
                    <a:pt x="678" y="298"/>
                  </a:cubicBezTo>
                  <a:cubicBezTo>
                    <a:pt x="681" y="295"/>
                    <a:pt x="679" y="280"/>
                    <a:pt x="681" y="279"/>
                  </a:cubicBezTo>
                  <a:cubicBezTo>
                    <a:pt x="684" y="278"/>
                    <a:pt x="686" y="281"/>
                    <a:pt x="687" y="278"/>
                  </a:cubicBezTo>
                  <a:cubicBezTo>
                    <a:pt x="687" y="275"/>
                    <a:pt x="685" y="268"/>
                    <a:pt x="680" y="264"/>
                  </a:cubicBezTo>
                  <a:cubicBezTo>
                    <a:pt x="676" y="259"/>
                    <a:pt x="679" y="260"/>
                    <a:pt x="676" y="251"/>
                  </a:cubicBezTo>
                  <a:cubicBezTo>
                    <a:pt x="672" y="242"/>
                    <a:pt x="678" y="245"/>
                    <a:pt x="681" y="241"/>
                  </a:cubicBezTo>
                  <a:cubicBezTo>
                    <a:pt x="685" y="238"/>
                    <a:pt x="692" y="239"/>
                    <a:pt x="698" y="235"/>
                  </a:cubicBezTo>
                  <a:cubicBezTo>
                    <a:pt x="705" y="232"/>
                    <a:pt x="707" y="229"/>
                    <a:pt x="710" y="224"/>
                  </a:cubicBezTo>
                  <a:cubicBezTo>
                    <a:pt x="712" y="218"/>
                    <a:pt x="712" y="221"/>
                    <a:pt x="717" y="219"/>
                  </a:cubicBezTo>
                  <a:cubicBezTo>
                    <a:pt x="722" y="218"/>
                    <a:pt x="721" y="217"/>
                    <a:pt x="723" y="212"/>
                  </a:cubicBezTo>
                  <a:cubicBezTo>
                    <a:pt x="724" y="206"/>
                    <a:pt x="718" y="205"/>
                    <a:pt x="716" y="202"/>
                  </a:cubicBezTo>
                  <a:cubicBezTo>
                    <a:pt x="714" y="199"/>
                    <a:pt x="718" y="193"/>
                    <a:pt x="719" y="191"/>
                  </a:cubicBezTo>
                  <a:cubicBezTo>
                    <a:pt x="719" y="189"/>
                    <a:pt x="721" y="181"/>
                    <a:pt x="719" y="175"/>
                  </a:cubicBezTo>
                  <a:cubicBezTo>
                    <a:pt x="717" y="168"/>
                    <a:pt x="719" y="168"/>
                    <a:pt x="716" y="166"/>
                  </a:cubicBezTo>
                  <a:cubicBezTo>
                    <a:pt x="715" y="166"/>
                    <a:pt x="713" y="165"/>
                    <a:pt x="712" y="165"/>
                  </a:cubicBezTo>
                  <a:cubicBezTo>
                    <a:pt x="708" y="166"/>
                    <a:pt x="704" y="166"/>
                    <a:pt x="703" y="166"/>
                  </a:cubicBezTo>
                  <a:cubicBezTo>
                    <a:pt x="701" y="166"/>
                    <a:pt x="700" y="167"/>
                    <a:pt x="699" y="16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9" name="Freeform 22"/>
            <p:cNvSpPr>
              <a:spLocks/>
            </p:cNvSpPr>
            <p:nvPr/>
          </p:nvSpPr>
          <p:spPr bwMode="auto">
            <a:xfrm>
              <a:off x="1372" y="3342"/>
              <a:ext cx="832" cy="663"/>
            </a:xfrm>
            <a:custGeom>
              <a:avLst/>
              <a:gdLst>
                <a:gd name="T0" fmla="*/ 694 w 710"/>
                <a:gd name="T1" fmla="*/ 392 h 566"/>
                <a:gd name="T2" fmla="*/ 697 w 710"/>
                <a:gd name="T3" fmla="*/ 355 h 566"/>
                <a:gd name="T4" fmla="*/ 700 w 710"/>
                <a:gd name="T5" fmla="*/ 317 h 566"/>
                <a:gd name="T6" fmla="*/ 672 w 710"/>
                <a:gd name="T7" fmla="*/ 323 h 566"/>
                <a:gd name="T8" fmla="*/ 649 w 710"/>
                <a:gd name="T9" fmla="*/ 322 h 566"/>
                <a:gd name="T10" fmla="*/ 654 w 710"/>
                <a:gd name="T11" fmla="*/ 272 h 566"/>
                <a:gd name="T12" fmla="*/ 636 w 710"/>
                <a:gd name="T13" fmla="*/ 248 h 566"/>
                <a:gd name="T14" fmla="*/ 601 w 710"/>
                <a:gd name="T15" fmla="*/ 229 h 566"/>
                <a:gd name="T16" fmla="*/ 566 w 710"/>
                <a:gd name="T17" fmla="*/ 191 h 566"/>
                <a:gd name="T18" fmla="*/ 543 w 710"/>
                <a:gd name="T19" fmla="*/ 179 h 566"/>
                <a:gd name="T20" fmla="*/ 521 w 710"/>
                <a:gd name="T21" fmla="*/ 156 h 566"/>
                <a:gd name="T22" fmla="*/ 519 w 710"/>
                <a:gd name="T23" fmla="*/ 122 h 566"/>
                <a:gd name="T24" fmla="*/ 500 w 710"/>
                <a:gd name="T25" fmla="*/ 105 h 566"/>
                <a:gd name="T26" fmla="*/ 485 w 710"/>
                <a:gd name="T27" fmla="*/ 132 h 566"/>
                <a:gd name="T28" fmla="*/ 467 w 710"/>
                <a:gd name="T29" fmla="*/ 144 h 566"/>
                <a:gd name="T30" fmla="*/ 421 w 710"/>
                <a:gd name="T31" fmla="*/ 163 h 566"/>
                <a:gd name="T32" fmla="*/ 445 w 710"/>
                <a:gd name="T33" fmla="*/ 137 h 566"/>
                <a:gd name="T34" fmla="*/ 452 w 710"/>
                <a:gd name="T35" fmla="*/ 110 h 566"/>
                <a:gd name="T36" fmla="*/ 435 w 710"/>
                <a:gd name="T37" fmla="*/ 101 h 566"/>
                <a:gd name="T38" fmla="*/ 435 w 710"/>
                <a:gd name="T39" fmla="*/ 60 h 566"/>
                <a:gd name="T40" fmla="*/ 413 w 710"/>
                <a:gd name="T41" fmla="*/ 40 h 566"/>
                <a:gd name="T42" fmla="*/ 397 w 710"/>
                <a:gd name="T43" fmla="*/ 0 h 566"/>
                <a:gd name="T44" fmla="*/ 357 w 710"/>
                <a:gd name="T45" fmla="*/ 8 h 566"/>
                <a:gd name="T46" fmla="*/ 330 w 710"/>
                <a:gd name="T47" fmla="*/ 14 h 566"/>
                <a:gd name="T48" fmla="*/ 335 w 710"/>
                <a:gd name="T49" fmla="*/ 59 h 566"/>
                <a:gd name="T50" fmla="*/ 288 w 710"/>
                <a:gd name="T51" fmla="*/ 79 h 566"/>
                <a:gd name="T52" fmla="*/ 287 w 710"/>
                <a:gd name="T53" fmla="*/ 92 h 566"/>
                <a:gd name="T54" fmla="*/ 276 w 710"/>
                <a:gd name="T55" fmla="*/ 101 h 566"/>
                <a:gd name="T56" fmla="*/ 247 w 710"/>
                <a:gd name="T57" fmla="*/ 98 h 566"/>
                <a:gd name="T58" fmla="*/ 209 w 710"/>
                <a:gd name="T59" fmla="*/ 89 h 566"/>
                <a:gd name="T60" fmla="*/ 183 w 710"/>
                <a:gd name="T61" fmla="*/ 106 h 566"/>
                <a:gd name="T62" fmla="*/ 168 w 710"/>
                <a:gd name="T63" fmla="*/ 155 h 566"/>
                <a:gd name="T64" fmla="*/ 145 w 710"/>
                <a:gd name="T65" fmla="*/ 157 h 566"/>
                <a:gd name="T66" fmla="*/ 111 w 710"/>
                <a:gd name="T67" fmla="*/ 167 h 566"/>
                <a:gd name="T68" fmla="*/ 83 w 710"/>
                <a:gd name="T69" fmla="*/ 170 h 566"/>
                <a:gd name="T70" fmla="*/ 58 w 710"/>
                <a:gd name="T71" fmla="*/ 150 h 566"/>
                <a:gd name="T72" fmla="*/ 50 w 710"/>
                <a:gd name="T73" fmla="*/ 169 h 566"/>
                <a:gd name="T74" fmla="*/ 34 w 710"/>
                <a:gd name="T75" fmla="*/ 217 h 566"/>
                <a:gd name="T76" fmla="*/ 28 w 710"/>
                <a:gd name="T77" fmla="*/ 258 h 566"/>
                <a:gd name="T78" fmla="*/ 16 w 710"/>
                <a:gd name="T79" fmla="*/ 290 h 566"/>
                <a:gd name="T80" fmla="*/ 3 w 710"/>
                <a:gd name="T81" fmla="*/ 310 h 566"/>
                <a:gd name="T82" fmla="*/ 0 w 710"/>
                <a:gd name="T83" fmla="*/ 353 h 566"/>
                <a:gd name="T84" fmla="*/ 32 w 710"/>
                <a:gd name="T85" fmla="*/ 390 h 566"/>
                <a:gd name="T86" fmla="*/ 60 w 710"/>
                <a:gd name="T87" fmla="*/ 424 h 566"/>
                <a:gd name="T88" fmla="*/ 33 w 710"/>
                <a:gd name="T89" fmla="*/ 457 h 566"/>
                <a:gd name="T90" fmla="*/ 14 w 710"/>
                <a:gd name="T91" fmla="*/ 467 h 566"/>
                <a:gd name="T92" fmla="*/ 73 w 710"/>
                <a:gd name="T93" fmla="*/ 494 h 566"/>
                <a:gd name="T94" fmla="*/ 131 w 710"/>
                <a:gd name="T95" fmla="*/ 531 h 566"/>
                <a:gd name="T96" fmla="*/ 214 w 710"/>
                <a:gd name="T97" fmla="*/ 514 h 566"/>
                <a:gd name="T98" fmla="*/ 298 w 710"/>
                <a:gd name="T99" fmla="*/ 519 h 566"/>
                <a:gd name="T100" fmla="*/ 365 w 710"/>
                <a:gd name="T101" fmla="*/ 546 h 566"/>
                <a:gd name="T102" fmla="*/ 429 w 710"/>
                <a:gd name="T103" fmla="*/ 538 h 566"/>
                <a:gd name="T104" fmla="*/ 473 w 710"/>
                <a:gd name="T105" fmla="*/ 551 h 566"/>
                <a:gd name="T106" fmla="*/ 524 w 710"/>
                <a:gd name="T107" fmla="*/ 514 h 566"/>
                <a:gd name="T108" fmla="*/ 572 w 710"/>
                <a:gd name="T109" fmla="*/ 476 h 566"/>
                <a:gd name="T110" fmla="*/ 597 w 710"/>
                <a:gd name="T111" fmla="*/ 431 h 566"/>
                <a:gd name="T112" fmla="*/ 649 w 710"/>
                <a:gd name="T113" fmla="*/ 428 h 566"/>
                <a:gd name="T114" fmla="*/ 684 w 710"/>
                <a:gd name="T115" fmla="*/ 41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0" h="566">
                  <a:moveTo>
                    <a:pt x="684" y="413"/>
                  </a:moveTo>
                  <a:cubicBezTo>
                    <a:pt x="682" y="412"/>
                    <a:pt x="680" y="411"/>
                    <a:pt x="678" y="409"/>
                  </a:cubicBezTo>
                  <a:cubicBezTo>
                    <a:pt x="675" y="404"/>
                    <a:pt x="676" y="401"/>
                    <a:pt x="678" y="398"/>
                  </a:cubicBezTo>
                  <a:cubicBezTo>
                    <a:pt x="679" y="397"/>
                    <a:pt x="679" y="397"/>
                    <a:pt x="679" y="396"/>
                  </a:cubicBezTo>
                  <a:cubicBezTo>
                    <a:pt x="682" y="391"/>
                    <a:pt x="686" y="393"/>
                    <a:pt x="688" y="393"/>
                  </a:cubicBezTo>
                  <a:cubicBezTo>
                    <a:pt x="689" y="394"/>
                    <a:pt x="690" y="394"/>
                    <a:pt x="691" y="394"/>
                  </a:cubicBezTo>
                  <a:cubicBezTo>
                    <a:pt x="693" y="394"/>
                    <a:pt x="693" y="394"/>
                    <a:pt x="694" y="392"/>
                  </a:cubicBezTo>
                  <a:cubicBezTo>
                    <a:pt x="695" y="391"/>
                    <a:pt x="696" y="390"/>
                    <a:pt x="698" y="389"/>
                  </a:cubicBezTo>
                  <a:cubicBezTo>
                    <a:pt x="698" y="389"/>
                    <a:pt x="697" y="388"/>
                    <a:pt x="696" y="387"/>
                  </a:cubicBezTo>
                  <a:cubicBezTo>
                    <a:pt x="692" y="383"/>
                    <a:pt x="692" y="383"/>
                    <a:pt x="690" y="377"/>
                  </a:cubicBezTo>
                  <a:cubicBezTo>
                    <a:pt x="689" y="371"/>
                    <a:pt x="692" y="369"/>
                    <a:pt x="694" y="368"/>
                  </a:cubicBezTo>
                  <a:cubicBezTo>
                    <a:pt x="695" y="367"/>
                    <a:pt x="695" y="367"/>
                    <a:pt x="696" y="366"/>
                  </a:cubicBezTo>
                  <a:cubicBezTo>
                    <a:pt x="697" y="364"/>
                    <a:pt x="697" y="363"/>
                    <a:pt x="697" y="360"/>
                  </a:cubicBezTo>
                  <a:cubicBezTo>
                    <a:pt x="697" y="359"/>
                    <a:pt x="696" y="357"/>
                    <a:pt x="697" y="355"/>
                  </a:cubicBezTo>
                  <a:cubicBezTo>
                    <a:pt x="697" y="348"/>
                    <a:pt x="699" y="344"/>
                    <a:pt x="703" y="339"/>
                  </a:cubicBezTo>
                  <a:cubicBezTo>
                    <a:pt x="704" y="337"/>
                    <a:pt x="705" y="336"/>
                    <a:pt x="706" y="335"/>
                  </a:cubicBezTo>
                  <a:cubicBezTo>
                    <a:pt x="707" y="333"/>
                    <a:pt x="709" y="330"/>
                    <a:pt x="710" y="328"/>
                  </a:cubicBezTo>
                  <a:cubicBezTo>
                    <a:pt x="708" y="328"/>
                    <a:pt x="706" y="326"/>
                    <a:pt x="704" y="323"/>
                  </a:cubicBezTo>
                  <a:cubicBezTo>
                    <a:pt x="702" y="321"/>
                    <a:pt x="701" y="319"/>
                    <a:pt x="701" y="318"/>
                  </a:cubicBezTo>
                  <a:cubicBezTo>
                    <a:pt x="701" y="318"/>
                    <a:pt x="701" y="318"/>
                    <a:pt x="701" y="318"/>
                  </a:cubicBezTo>
                  <a:cubicBezTo>
                    <a:pt x="701" y="318"/>
                    <a:pt x="701" y="317"/>
                    <a:pt x="700" y="317"/>
                  </a:cubicBezTo>
                  <a:cubicBezTo>
                    <a:pt x="699" y="316"/>
                    <a:pt x="698" y="316"/>
                    <a:pt x="698" y="316"/>
                  </a:cubicBezTo>
                  <a:cubicBezTo>
                    <a:pt x="697" y="316"/>
                    <a:pt x="696" y="317"/>
                    <a:pt x="696" y="318"/>
                  </a:cubicBezTo>
                  <a:cubicBezTo>
                    <a:pt x="695" y="318"/>
                    <a:pt x="695" y="319"/>
                    <a:pt x="694" y="319"/>
                  </a:cubicBezTo>
                  <a:cubicBezTo>
                    <a:pt x="693" y="321"/>
                    <a:pt x="692" y="323"/>
                    <a:pt x="688" y="325"/>
                  </a:cubicBezTo>
                  <a:cubicBezTo>
                    <a:pt x="683" y="328"/>
                    <a:pt x="681" y="328"/>
                    <a:pt x="677" y="326"/>
                  </a:cubicBezTo>
                  <a:cubicBezTo>
                    <a:pt x="676" y="325"/>
                    <a:pt x="675" y="324"/>
                    <a:pt x="674" y="324"/>
                  </a:cubicBezTo>
                  <a:cubicBezTo>
                    <a:pt x="673" y="323"/>
                    <a:pt x="672" y="323"/>
                    <a:pt x="672" y="323"/>
                  </a:cubicBezTo>
                  <a:cubicBezTo>
                    <a:pt x="672" y="323"/>
                    <a:pt x="672" y="323"/>
                    <a:pt x="672" y="323"/>
                  </a:cubicBezTo>
                  <a:cubicBezTo>
                    <a:pt x="671" y="323"/>
                    <a:pt x="670" y="324"/>
                    <a:pt x="667" y="324"/>
                  </a:cubicBezTo>
                  <a:cubicBezTo>
                    <a:pt x="666" y="325"/>
                    <a:pt x="665" y="325"/>
                    <a:pt x="664" y="325"/>
                  </a:cubicBezTo>
                  <a:cubicBezTo>
                    <a:pt x="661" y="326"/>
                    <a:pt x="660" y="326"/>
                    <a:pt x="656" y="325"/>
                  </a:cubicBezTo>
                  <a:cubicBezTo>
                    <a:pt x="653" y="324"/>
                    <a:pt x="651" y="323"/>
                    <a:pt x="650" y="322"/>
                  </a:cubicBezTo>
                  <a:cubicBezTo>
                    <a:pt x="650" y="322"/>
                    <a:pt x="650" y="322"/>
                    <a:pt x="650" y="322"/>
                  </a:cubicBezTo>
                  <a:cubicBezTo>
                    <a:pt x="650" y="322"/>
                    <a:pt x="650" y="322"/>
                    <a:pt x="649" y="322"/>
                  </a:cubicBezTo>
                  <a:cubicBezTo>
                    <a:pt x="646" y="322"/>
                    <a:pt x="644" y="321"/>
                    <a:pt x="640" y="318"/>
                  </a:cubicBezTo>
                  <a:cubicBezTo>
                    <a:pt x="634" y="314"/>
                    <a:pt x="634" y="304"/>
                    <a:pt x="635" y="300"/>
                  </a:cubicBezTo>
                  <a:cubicBezTo>
                    <a:pt x="635" y="299"/>
                    <a:pt x="635" y="299"/>
                    <a:pt x="635" y="298"/>
                  </a:cubicBezTo>
                  <a:cubicBezTo>
                    <a:pt x="635" y="295"/>
                    <a:pt x="637" y="288"/>
                    <a:pt x="643" y="286"/>
                  </a:cubicBezTo>
                  <a:cubicBezTo>
                    <a:pt x="646" y="284"/>
                    <a:pt x="647" y="284"/>
                    <a:pt x="651" y="280"/>
                  </a:cubicBezTo>
                  <a:cubicBezTo>
                    <a:pt x="652" y="280"/>
                    <a:pt x="652" y="279"/>
                    <a:pt x="652" y="278"/>
                  </a:cubicBezTo>
                  <a:cubicBezTo>
                    <a:pt x="652" y="276"/>
                    <a:pt x="652" y="274"/>
                    <a:pt x="654" y="272"/>
                  </a:cubicBezTo>
                  <a:cubicBezTo>
                    <a:pt x="655" y="270"/>
                    <a:pt x="657" y="269"/>
                    <a:pt x="658" y="269"/>
                  </a:cubicBezTo>
                  <a:cubicBezTo>
                    <a:pt x="659" y="268"/>
                    <a:pt x="660" y="268"/>
                    <a:pt x="660" y="267"/>
                  </a:cubicBezTo>
                  <a:cubicBezTo>
                    <a:pt x="660" y="267"/>
                    <a:pt x="660" y="265"/>
                    <a:pt x="660" y="264"/>
                  </a:cubicBezTo>
                  <a:cubicBezTo>
                    <a:pt x="659" y="262"/>
                    <a:pt x="659" y="261"/>
                    <a:pt x="659" y="259"/>
                  </a:cubicBezTo>
                  <a:cubicBezTo>
                    <a:pt x="659" y="257"/>
                    <a:pt x="659" y="256"/>
                    <a:pt x="659" y="255"/>
                  </a:cubicBezTo>
                  <a:cubicBezTo>
                    <a:pt x="658" y="254"/>
                    <a:pt x="656" y="254"/>
                    <a:pt x="652" y="255"/>
                  </a:cubicBezTo>
                  <a:cubicBezTo>
                    <a:pt x="647" y="256"/>
                    <a:pt x="641" y="253"/>
                    <a:pt x="636" y="248"/>
                  </a:cubicBezTo>
                  <a:cubicBezTo>
                    <a:pt x="636" y="248"/>
                    <a:pt x="636" y="248"/>
                    <a:pt x="636" y="248"/>
                  </a:cubicBezTo>
                  <a:cubicBezTo>
                    <a:pt x="634" y="246"/>
                    <a:pt x="632" y="244"/>
                    <a:pt x="631" y="244"/>
                  </a:cubicBezTo>
                  <a:cubicBezTo>
                    <a:pt x="629" y="245"/>
                    <a:pt x="627" y="246"/>
                    <a:pt x="625" y="244"/>
                  </a:cubicBezTo>
                  <a:cubicBezTo>
                    <a:pt x="624" y="244"/>
                    <a:pt x="624" y="243"/>
                    <a:pt x="622" y="243"/>
                  </a:cubicBezTo>
                  <a:cubicBezTo>
                    <a:pt x="621" y="242"/>
                    <a:pt x="619" y="242"/>
                    <a:pt x="618" y="242"/>
                  </a:cubicBezTo>
                  <a:cubicBezTo>
                    <a:pt x="615" y="243"/>
                    <a:pt x="610" y="243"/>
                    <a:pt x="606" y="237"/>
                  </a:cubicBezTo>
                  <a:cubicBezTo>
                    <a:pt x="604" y="234"/>
                    <a:pt x="602" y="231"/>
                    <a:pt x="601" y="229"/>
                  </a:cubicBezTo>
                  <a:cubicBezTo>
                    <a:pt x="600" y="227"/>
                    <a:pt x="599" y="225"/>
                    <a:pt x="599" y="224"/>
                  </a:cubicBezTo>
                  <a:cubicBezTo>
                    <a:pt x="598" y="223"/>
                    <a:pt x="597" y="221"/>
                    <a:pt x="595" y="219"/>
                  </a:cubicBezTo>
                  <a:cubicBezTo>
                    <a:pt x="593" y="214"/>
                    <a:pt x="589" y="208"/>
                    <a:pt x="586" y="205"/>
                  </a:cubicBezTo>
                  <a:cubicBezTo>
                    <a:pt x="583" y="203"/>
                    <a:pt x="582" y="202"/>
                    <a:pt x="581" y="200"/>
                  </a:cubicBezTo>
                  <a:cubicBezTo>
                    <a:pt x="580" y="198"/>
                    <a:pt x="580" y="198"/>
                    <a:pt x="578" y="198"/>
                  </a:cubicBezTo>
                  <a:cubicBezTo>
                    <a:pt x="569" y="199"/>
                    <a:pt x="567" y="194"/>
                    <a:pt x="566" y="192"/>
                  </a:cubicBezTo>
                  <a:cubicBezTo>
                    <a:pt x="566" y="192"/>
                    <a:pt x="566" y="192"/>
                    <a:pt x="566" y="191"/>
                  </a:cubicBezTo>
                  <a:cubicBezTo>
                    <a:pt x="565" y="191"/>
                    <a:pt x="565" y="191"/>
                    <a:pt x="564" y="192"/>
                  </a:cubicBezTo>
                  <a:cubicBezTo>
                    <a:pt x="561" y="195"/>
                    <a:pt x="558" y="196"/>
                    <a:pt x="555" y="195"/>
                  </a:cubicBezTo>
                  <a:cubicBezTo>
                    <a:pt x="554" y="194"/>
                    <a:pt x="552" y="193"/>
                    <a:pt x="552" y="189"/>
                  </a:cubicBezTo>
                  <a:cubicBezTo>
                    <a:pt x="551" y="187"/>
                    <a:pt x="552" y="185"/>
                    <a:pt x="553" y="184"/>
                  </a:cubicBezTo>
                  <a:cubicBezTo>
                    <a:pt x="553" y="184"/>
                    <a:pt x="553" y="184"/>
                    <a:pt x="553" y="184"/>
                  </a:cubicBezTo>
                  <a:cubicBezTo>
                    <a:pt x="551" y="182"/>
                    <a:pt x="550" y="182"/>
                    <a:pt x="550" y="182"/>
                  </a:cubicBezTo>
                  <a:cubicBezTo>
                    <a:pt x="547" y="182"/>
                    <a:pt x="545" y="182"/>
                    <a:pt x="543" y="179"/>
                  </a:cubicBezTo>
                  <a:cubicBezTo>
                    <a:pt x="542" y="178"/>
                    <a:pt x="542" y="178"/>
                    <a:pt x="541" y="177"/>
                  </a:cubicBezTo>
                  <a:cubicBezTo>
                    <a:pt x="539" y="175"/>
                    <a:pt x="535" y="171"/>
                    <a:pt x="539" y="166"/>
                  </a:cubicBezTo>
                  <a:cubicBezTo>
                    <a:pt x="538" y="166"/>
                    <a:pt x="537" y="166"/>
                    <a:pt x="536" y="166"/>
                  </a:cubicBezTo>
                  <a:cubicBezTo>
                    <a:pt x="534" y="165"/>
                    <a:pt x="533" y="163"/>
                    <a:pt x="532" y="162"/>
                  </a:cubicBezTo>
                  <a:cubicBezTo>
                    <a:pt x="532" y="162"/>
                    <a:pt x="532" y="161"/>
                    <a:pt x="531" y="161"/>
                  </a:cubicBezTo>
                  <a:cubicBezTo>
                    <a:pt x="530" y="160"/>
                    <a:pt x="529" y="160"/>
                    <a:pt x="528" y="160"/>
                  </a:cubicBezTo>
                  <a:cubicBezTo>
                    <a:pt x="526" y="159"/>
                    <a:pt x="523" y="159"/>
                    <a:pt x="521" y="156"/>
                  </a:cubicBezTo>
                  <a:cubicBezTo>
                    <a:pt x="520" y="155"/>
                    <a:pt x="520" y="155"/>
                    <a:pt x="519" y="155"/>
                  </a:cubicBezTo>
                  <a:cubicBezTo>
                    <a:pt x="518" y="154"/>
                    <a:pt x="516" y="153"/>
                    <a:pt x="516" y="151"/>
                  </a:cubicBezTo>
                  <a:cubicBezTo>
                    <a:pt x="515" y="149"/>
                    <a:pt x="516" y="147"/>
                    <a:pt x="517" y="145"/>
                  </a:cubicBezTo>
                  <a:cubicBezTo>
                    <a:pt x="519" y="142"/>
                    <a:pt x="521" y="141"/>
                    <a:pt x="522" y="140"/>
                  </a:cubicBezTo>
                  <a:cubicBezTo>
                    <a:pt x="524" y="139"/>
                    <a:pt x="524" y="139"/>
                    <a:pt x="524" y="138"/>
                  </a:cubicBezTo>
                  <a:cubicBezTo>
                    <a:pt x="525" y="134"/>
                    <a:pt x="524" y="127"/>
                    <a:pt x="523" y="124"/>
                  </a:cubicBezTo>
                  <a:cubicBezTo>
                    <a:pt x="522" y="123"/>
                    <a:pt x="521" y="123"/>
                    <a:pt x="519" y="122"/>
                  </a:cubicBezTo>
                  <a:cubicBezTo>
                    <a:pt x="517" y="121"/>
                    <a:pt x="514" y="119"/>
                    <a:pt x="513" y="116"/>
                  </a:cubicBezTo>
                  <a:cubicBezTo>
                    <a:pt x="513" y="114"/>
                    <a:pt x="513" y="113"/>
                    <a:pt x="513" y="113"/>
                  </a:cubicBezTo>
                  <a:cubicBezTo>
                    <a:pt x="513" y="112"/>
                    <a:pt x="513" y="112"/>
                    <a:pt x="513" y="112"/>
                  </a:cubicBezTo>
                  <a:cubicBezTo>
                    <a:pt x="513" y="112"/>
                    <a:pt x="513" y="112"/>
                    <a:pt x="512" y="110"/>
                  </a:cubicBezTo>
                  <a:cubicBezTo>
                    <a:pt x="510" y="108"/>
                    <a:pt x="510" y="106"/>
                    <a:pt x="510" y="104"/>
                  </a:cubicBezTo>
                  <a:cubicBezTo>
                    <a:pt x="507" y="104"/>
                    <a:pt x="505" y="104"/>
                    <a:pt x="504" y="104"/>
                  </a:cubicBezTo>
                  <a:cubicBezTo>
                    <a:pt x="502" y="105"/>
                    <a:pt x="501" y="105"/>
                    <a:pt x="500" y="105"/>
                  </a:cubicBezTo>
                  <a:cubicBezTo>
                    <a:pt x="499" y="105"/>
                    <a:pt x="499" y="105"/>
                    <a:pt x="498" y="104"/>
                  </a:cubicBezTo>
                  <a:cubicBezTo>
                    <a:pt x="498" y="107"/>
                    <a:pt x="498" y="108"/>
                    <a:pt x="497" y="109"/>
                  </a:cubicBezTo>
                  <a:cubicBezTo>
                    <a:pt x="497" y="110"/>
                    <a:pt x="497" y="111"/>
                    <a:pt x="497" y="112"/>
                  </a:cubicBezTo>
                  <a:cubicBezTo>
                    <a:pt x="497" y="113"/>
                    <a:pt x="498" y="114"/>
                    <a:pt x="498" y="114"/>
                  </a:cubicBezTo>
                  <a:cubicBezTo>
                    <a:pt x="500" y="118"/>
                    <a:pt x="498" y="121"/>
                    <a:pt x="495" y="123"/>
                  </a:cubicBezTo>
                  <a:cubicBezTo>
                    <a:pt x="494" y="124"/>
                    <a:pt x="493" y="125"/>
                    <a:pt x="492" y="126"/>
                  </a:cubicBezTo>
                  <a:cubicBezTo>
                    <a:pt x="489" y="128"/>
                    <a:pt x="487" y="130"/>
                    <a:pt x="485" y="132"/>
                  </a:cubicBezTo>
                  <a:cubicBezTo>
                    <a:pt x="483" y="135"/>
                    <a:pt x="481" y="136"/>
                    <a:pt x="480" y="136"/>
                  </a:cubicBezTo>
                  <a:cubicBezTo>
                    <a:pt x="479" y="136"/>
                    <a:pt x="479" y="136"/>
                    <a:pt x="479" y="136"/>
                  </a:cubicBezTo>
                  <a:cubicBezTo>
                    <a:pt x="479" y="136"/>
                    <a:pt x="479" y="136"/>
                    <a:pt x="479" y="137"/>
                  </a:cubicBezTo>
                  <a:cubicBezTo>
                    <a:pt x="478" y="137"/>
                    <a:pt x="478" y="138"/>
                    <a:pt x="478" y="138"/>
                  </a:cubicBezTo>
                  <a:cubicBezTo>
                    <a:pt x="477" y="142"/>
                    <a:pt x="475" y="143"/>
                    <a:pt x="472" y="143"/>
                  </a:cubicBezTo>
                  <a:cubicBezTo>
                    <a:pt x="470" y="144"/>
                    <a:pt x="468" y="144"/>
                    <a:pt x="467" y="144"/>
                  </a:cubicBezTo>
                  <a:cubicBezTo>
                    <a:pt x="467" y="144"/>
                    <a:pt x="467" y="144"/>
                    <a:pt x="467" y="144"/>
                  </a:cubicBezTo>
                  <a:cubicBezTo>
                    <a:pt x="467" y="144"/>
                    <a:pt x="467" y="144"/>
                    <a:pt x="467" y="144"/>
                  </a:cubicBezTo>
                  <a:cubicBezTo>
                    <a:pt x="465" y="149"/>
                    <a:pt x="464" y="150"/>
                    <a:pt x="459" y="151"/>
                  </a:cubicBezTo>
                  <a:cubicBezTo>
                    <a:pt x="455" y="153"/>
                    <a:pt x="453" y="155"/>
                    <a:pt x="453" y="156"/>
                  </a:cubicBezTo>
                  <a:cubicBezTo>
                    <a:pt x="451" y="159"/>
                    <a:pt x="449" y="159"/>
                    <a:pt x="447" y="160"/>
                  </a:cubicBezTo>
                  <a:cubicBezTo>
                    <a:pt x="446" y="160"/>
                    <a:pt x="444" y="161"/>
                    <a:pt x="444" y="161"/>
                  </a:cubicBezTo>
                  <a:cubicBezTo>
                    <a:pt x="442" y="168"/>
                    <a:pt x="436" y="172"/>
                    <a:pt x="431" y="170"/>
                  </a:cubicBezTo>
                  <a:cubicBezTo>
                    <a:pt x="427" y="169"/>
                    <a:pt x="422" y="167"/>
                    <a:pt x="421" y="163"/>
                  </a:cubicBezTo>
                  <a:cubicBezTo>
                    <a:pt x="421" y="163"/>
                    <a:pt x="420" y="163"/>
                    <a:pt x="420" y="162"/>
                  </a:cubicBezTo>
                  <a:cubicBezTo>
                    <a:pt x="417" y="157"/>
                    <a:pt x="417" y="153"/>
                    <a:pt x="421" y="150"/>
                  </a:cubicBezTo>
                  <a:cubicBezTo>
                    <a:pt x="423" y="149"/>
                    <a:pt x="423" y="149"/>
                    <a:pt x="423" y="149"/>
                  </a:cubicBezTo>
                  <a:cubicBezTo>
                    <a:pt x="426" y="147"/>
                    <a:pt x="427" y="146"/>
                    <a:pt x="431" y="144"/>
                  </a:cubicBezTo>
                  <a:cubicBezTo>
                    <a:pt x="433" y="143"/>
                    <a:pt x="433" y="143"/>
                    <a:pt x="433" y="143"/>
                  </a:cubicBezTo>
                  <a:cubicBezTo>
                    <a:pt x="437" y="141"/>
                    <a:pt x="440" y="140"/>
                    <a:pt x="442" y="138"/>
                  </a:cubicBezTo>
                  <a:cubicBezTo>
                    <a:pt x="443" y="137"/>
                    <a:pt x="444" y="137"/>
                    <a:pt x="445" y="137"/>
                  </a:cubicBezTo>
                  <a:cubicBezTo>
                    <a:pt x="445" y="136"/>
                    <a:pt x="445" y="136"/>
                    <a:pt x="445" y="135"/>
                  </a:cubicBezTo>
                  <a:cubicBezTo>
                    <a:pt x="445" y="129"/>
                    <a:pt x="447" y="126"/>
                    <a:pt x="448" y="124"/>
                  </a:cubicBezTo>
                  <a:cubicBezTo>
                    <a:pt x="448" y="123"/>
                    <a:pt x="449" y="122"/>
                    <a:pt x="449" y="121"/>
                  </a:cubicBezTo>
                  <a:cubicBezTo>
                    <a:pt x="449" y="121"/>
                    <a:pt x="449" y="121"/>
                    <a:pt x="448" y="120"/>
                  </a:cubicBezTo>
                  <a:cubicBezTo>
                    <a:pt x="448" y="120"/>
                    <a:pt x="447" y="118"/>
                    <a:pt x="447" y="116"/>
                  </a:cubicBezTo>
                  <a:cubicBezTo>
                    <a:pt x="447" y="114"/>
                    <a:pt x="449" y="113"/>
                    <a:pt x="450" y="112"/>
                  </a:cubicBezTo>
                  <a:cubicBezTo>
                    <a:pt x="451" y="111"/>
                    <a:pt x="451" y="111"/>
                    <a:pt x="452" y="110"/>
                  </a:cubicBezTo>
                  <a:cubicBezTo>
                    <a:pt x="451" y="109"/>
                    <a:pt x="451" y="109"/>
                    <a:pt x="450" y="108"/>
                  </a:cubicBezTo>
                  <a:cubicBezTo>
                    <a:pt x="450" y="108"/>
                    <a:pt x="450" y="108"/>
                    <a:pt x="450" y="108"/>
                  </a:cubicBezTo>
                  <a:cubicBezTo>
                    <a:pt x="446" y="108"/>
                    <a:pt x="441" y="109"/>
                    <a:pt x="439" y="105"/>
                  </a:cubicBezTo>
                  <a:cubicBezTo>
                    <a:pt x="438" y="104"/>
                    <a:pt x="438" y="103"/>
                    <a:pt x="438" y="102"/>
                  </a:cubicBezTo>
                  <a:cubicBezTo>
                    <a:pt x="438" y="102"/>
                    <a:pt x="438" y="102"/>
                    <a:pt x="438" y="102"/>
                  </a:cubicBezTo>
                  <a:cubicBezTo>
                    <a:pt x="438" y="102"/>
                    <a:pt x="438" y="102"/>
                    <a:pt x="437" y="101"/>
                  </a:cubicBezTo>
                  <a:cubicBezTo>
                    <a:pt x="436" y="100"/>
                    <a:pt x="436" y="101"/>
                    <a:pt x="435" y="101"/>
                  </a:cubicBezTo>
                  <a:cubicBezTo>
                    <a:pt x="434" y="101"/>
                    <a:pt x="433" y="101"/>
                    <a:pt x="431" y="100"/>
                  </a:cubicBezTo>
                  <a:cubicBezTo>
                    <a:pt x="429" y="98"/>
                    <a:pt x="429" y="96"/>
                    <a:pt x="428" y="94"/>
                  </a:cubicBezTo>
                  <a:cubicBezTo>
                    <a:pt x="428" y="93"/>
                    <a:pt x="428" y="91"/>
                    <a:pt x="428" y="89"/>
                  </a:cubicBezTo>
                  <a:cubicBezTo>
                    <a:pt x="427" y="82"/>
                    <a:pt x="425" y="72"/>
                    <a:pt x="430" y="67"/>
                  </a:cubicBezTo>
                  <a:cubicBezTo>
                    <a:pt x="432" y="64"/>
                    <a:pt x="433" y="63"/>
                    <a:pt x="435" y="62"/>
                  </a:cubicBezTo>
                  <a:cubicBezTo>
                    <a:pt x="435" y="62"/>
                    <a:pt x="435" y="61"/>
                    <a:pt x="435" y="61"/>
                  </a:cubicBezTo>
                  <a:cubicBezTo>
                    <a:pt x="435" y="61"/>
                    <a:pt x="435" y="61"/>
                    <a:pt x="435" y="60"/>
                  </a:cubicBezTo>
                  <a:cubicBezTo>
                    <a:pt x="436" y="60"/>
                    <a:pt x="436" y="59"/>
                    <a:pt x="436" y="58"/>
                  </a:cubicBezTo>
                  <a:cubicBezTo>
                    <a:pt x="436" y="58"/>
                    <a:pt x="437" y="57"/>
                    <a:pt x="436" y="57"/>
                  </a:cubicBezTo>
                  <a:cubicBezTo>
                    <a:pt x="436" y="57"/>
                    <a:pt x="436" y="56"/>
                    <a:pt x="435" y="55"/>
                  </a:cubicBezTo>
                  <a:cubicBezTo>
                    <a:pt x="432" y="51"/>
                    <a:pt x="429" y="50"/>
                    <a:pt x="427" y="48"/>
                  </a:cubicBezTo>
                  <a:cubicBezTo>
                    <a:pt x="426" y="48"/>
                    <a:pt x="425" y="48"/>
                    <a:pt x="425" y="48"/>
                  </a:cubicBezTo>
                  <a:cubicBezTo>
                    <a:pt x="422" y="48"/>
                    <a:pt x="418" y="47"/>
                    <a:pt x="415" y="43"/>
                  </a:cubicBezTo>
                  <a:cubicBezTo>
                    <a:pt x="414" y="42"/>
                    <a:pt x="414" y="41"/>
                    <a:pt x="413" y="40"/>
                  </a:cubicBezTo>
                  <a:cubicBezTo>
                    <a:pt x="411" y="38"/>
                    <a:pt x="409" y="36"/>
                    <a:pt x="409" y="32"/>
                  </a:cubicBezTo>
                  <a:cubicBezTo>
                    <a:pt x="408" y="31"/>
                    <a:pt x="408" y="31"/>
                    <a:pt x="408" y="30"/>
                  </a:cubicBezTo>
                  <a:cubicBezTo>
                    <a:pt x="405" y="28"/>
                    <a:pt x="406" y="25"/>
                    <a:pt x="407" y="21"/>
                  </a:cubicBezTo>
                  <a:cubicBezTo>
                    <a:pt x="410" y="15"/>
                    <a:pt x="410" y="13"/>
                    <a:pt x="409" y="10"/>
                  </a:cubicBezTo>
                  <a:cubicBezTo>
                    <a:pt x="408" y="7"/>
                    <a:pt x="408" y="7"/>
                    <a:pt x="405" y="5"/>
                  </a:cubicBezTo>
                  <a:cubicBezTo>
                    <a:pt x="404" y="4"/>
                    <a:pt x="404" y="4"/>
                    <a:pt x="404" y="4"/>
                  </a:cubicBezTo>
                  <a:cubicBezTo>
                    <a:pt x="403" y="3"/>
                    <a:pt x="399" y="0"/>
                    <a:pt x="397" y="0"/>
                  </a:cubicBezTo>
                  <a:cubicBezTo>
                    <a:pt x="397" y="1"/>
                    <a:pt x="396" y="1"/>
                    <a:pt x="396" y="2"/>
                  </a:cubicBezTo>
                  <a:cubicBezTo>
                    <a:pt x="394" y="4"/>
                    <a:pt x="392" y="8"/>
                    <a:pt x="386" y="6"/>
                  </a:cubicBezTo>
                  <a:cubicBezTo>
                    <a:pt x="383" y="5"/>
                    <a:pt x="381" y="4"/>
                    <a:pt x="380" y="3"/>
                  </a:cubicBezTo>
                  <a:cubicBezTo>
                    <a:pt x="379" y="3"/>
                    <a:pt x="379" y="2"/>
                    <a:pt x="378" y="2"/>
                  </a:cubicBezTo>
                  <a:cubicBezTo>
                    <a:pt x="378" y="3"/>
                    <a:pt x="377" y="3"/>
                    <a:pt x="377" y="4"/>
                  </a:cubicBezTo>
                  <a:cubicBezTo>
                    <a:pt x="376" y="6"/>
                    <a:pt x="375" y="9"/>
                    <a:pt x="370" y="10"/>
                  </a:cubicBezTo>
                  <a:cubicBezTo>
                    <a:pt x="366" y="11"/>
                    <a:pt x="361" y="10"/>
                    <a:pt x="357" y="8"/>
                  </a:cubicBezTo>
                  <a:cubicBezTo>
                    <a:pt x="356" y="8"/>
                    <a:pt x="354" y="8"/>
                    <a:pt x="349" y="10"/>
                  </a:cubicBezTo>
                  <a:cubicBezTo>
                    <a:pt x="349" y="10"/>
                    <a:pt x="349" y="10"/>
                    <a:pt x="349" y="10"/>
                  </a:cubicBezTo>
                  <a:cubicBezTo>
                    <a:pt x="347" y="11"/>
                    <a:pt x="345" y="10"/>
                    <a:pt x="344" y="9"/>
                  </a:cubicBezTo>
                  <a:cubicBezTo>
                    <a:pt x="343" y="9"/>
                    <a:pt x="343" y="9"/>
                    <a:pt x="343" y="9"/>
                  </a:cubicBezTo>
                  <a:cubicBezTo>
                    <a:pt x="342" y="8"/>
                    <a:pt x="341" y="8"/>
                    <a:pt x="341" y="8"/>
                  </a:cubicBezTo>
                  <a:cubicBezTo>
                    <a:pt x="338" y="9"/>
                    <a:pt x="332" y="12"/>
                    <a:pt x="331" y="14"/>
                  </a:cubicBezTo>
                  <a:cubicBezTo>
                    <a:pt x="330" y="14"/>
                    <a:pt x="330" y="14"/>
                    <a:pt x="330" y="14"/>
                  </a:cubicBezTo>
                  <a:cubicBezTo>
                    <a:pt x="329" y="15"/>
                    <a:pt x="328" y="16"/>
                    <a:pt x="328" y="20"/>
                  </a:cubicBezTo>
                  <a:cubicBezTo>
                    <a:pt x="328" y="23"/>
                    <a:pt x="328" y="26"/>
                    <a:pt x="327" y="28"/>
                  </a:cubicBezTo>
                  <a:cubicBezTo>
                    <a:pt x="326" y="31"/>
                    <a:pt x="326" y="31"/>
                    <a:pt x="328" y="33"/>
                  </a:cubicBezTo>
                  <a:cubicBezTo>
                    <a:pt x="329" y="35"/>
                    <a:pt x="330" y="36"/>
                    <a:pt x="331" y="37"/>
                  </a:cubicBezTo>
                  <a:cubicBezTo>
                    <a:pt x="333" y="38"/>
                    <a:pt x="334" y="40"/>
                    <a:pt x="335" y="45"/>
                  </a:cubicBezTo>
                  <a:cubicBezTo>
                    <a:pt x="337" y="52"/>
                    <a:pt x="337" y="53"/>
                    <a:pt x="335" y="58"/>
                  </a:cubicBezTo>
                  <a:cubicBezTo>
                    <a:pt x="335" y="59"/>
                    <a:pt x="335" y="59"/>
                    <a:pt x="335" y="59"/>
                  </a:cubicBezTo>
                  <a:cubicBezTo>
                    <a:pt x="335" y="59"/>
                    <a:pt x="335" y="60"/>
                    <a:pt x="335" y="60"/>
                  </a:cubicBezTo>
                  <a:cubicBezTo>
                    <a:pt x="337" y="66"/>
                    <a:pt x="331" y="68"/>
                    <a:pt x="327" y="69"/>
                  </a:cubicBezTo>
                  <a:cubicBezTo>
                    <a:pt x="325" y="70"/>
                    <a:pt x="323" y="71"/>
                    <a:pt x="322" y="71"/>
                  </a:cubicBezTo>
                  <a:cubicBezTo>
                    <a:pt x="318" y="72"/>
                    <a:pt x="318" y="72"/>
                    <a:pt x="316" y="75"/>
                  </a:cubicBezTo>
                  <a:cubicBezTo>
                    <a:pt x="312" y="80"/>
                    <a:pt x="308" y="82"/>
                    <a:pt x="301" y="81"/>
                  </a:cubicBezTo>
                  <a:cubicBezTo>
                    <a:pt x="297" y="81"/>
                    <a:pt x="295" y="80"/>
                    <a:pt x="292" y="78"/>
                  </a:cubicBezTo>
                  <a:cubicBezTo>
                    <a:pt x="291" y="78"/>
                    <a:pt x="290" y="78"/>
                    <a:pt x="288" y="79"/>
                  </a:cubicBezTo>
                  <a:cubicBezTo>
                    <a:pt x="286" y="80"/>
                    <a:pt x="285" y="81"/>
                    <a:pt x="284" y="81"/>
                  </a:cubicBezTo>
                  <a:cubicBezTo>
                    <a:pt x="284" y="81"/>
                    <a:pt x="284" y="81"/>
                    <a:pt x="283" y="81"/>
                  </a:cubicBezTo>
                  <a:cubicBezTo>
                    <a:pt x="283" y="83"/>
                    <a:pt x="282" y="83"/>
                    <a:pt x="282" y="84"/>
                  </a:cubicBezTo>
                  <a:cubicBezTo>
                    <a:pt x="282" y="84"/>
                    <a:pt x="282" y="84"/>
                    <a:pt x="281" y="84"/>
                  </a:cubicBezTo>
                  <a:cubicBezTo>
                    <a:pt x="282" y="84"/>
                    <a:pt x="282" y="84"/>
                    <a:pt x="282" y="85"/>
                  </a:cubicBezTo>
                  <a:cubicBezTo>
                    <a:pt x="282" y="86"/>
                    <a:pt x="283" y="86"/>
                    <a:pt x="283" y="87"/>
                  </a:cubicBezTo>
                  <a:cubicBezTo>
                    <a:pt x="284" y="90"/>
                    <a:pt x="285" y="91"/>
                    <a:pt x="287" y="92"/>
                  </a:cubicBezTo>
                  <a:cubicBezTo>
                    <a:pt x="288" y="92"/>
                    <a:pt x="289" y="92"/>
                    <a:pt x="289" y="93"/>
                  </a:cubicBezTo>
                  <a:cubicBezTo>
                    <a:pt x="291" y="93"/>
                    <a:pt x="294" y="93"/>
                    <a:pt x="295" y="97"/>
                  </a:cubicBezTo>
                  <a:cubicBezTo>
                    <a:pt x="296" y="101"/>
                    <a:pt x="294" y="106"/>
                    <a:pt x="289" y="109"/>
                  </a:cubicBezTo>
                  <a:cubicBezTo>
                    <a:pt x="289" y="109"/>
                    <a:pt x="288" y="109"/>
                    <a:pt x="288" y="110"/>
                  </a:cubicBezTo>
                  <a:cubicBezTo>
                    <a:pt x="287" y="111"/>
                    <a:pt x="285" y="113"/>
                    <a:pt x="282" y="112"/>
                  </a:cubicBezTo>
                  <a:cubicBezTo>
                    <a:pt x="279" y="112"/>
                    <a:pt x="278" y="109"/>
                    <a:pt x="277" y="106"/>
                  </a:cubicBezTo>
                  <a:cubicBezTo>
                    <a:pt x="276" y="104"/>
                    <a:pt x="276" y="102"/>
                    <a:pt x="276" y="101"/>
                  </a:cubicBezTo>
                  <a:cubicBezTo>
                    <a:pt x="275" y="100"/>
                    <a:pt x="275" y="100"/>
                    <a:pt x="274" y="99"/>
                  </a:cubicBezTo>
                  <a:cubicBezTo>
                    <a:pt x="272" y="97"/>
                    <a:pt x="271" y="95"/>
                    <a:pt x="270" y="94"/>
                  </a:cubicBezTo>
                  <a:cubicBezTo>
                    <a:pt x="270" y="94"/>
                    <a:pt x="270" y="94"/>
                    <a:pt x="270" y="94"/>
                  </a:cubicBezTo>
                  <a:cubicBezTo>
                    <a:pt x="269" y="100"/>
                    <a:pt x="264" y="100"/>
                    <a:pt x="261" y="100"/>
                  </a:cubicBezTo>
                  <a:cubicBezTo>
                    <a:pt x="255" y="100"/>
                    <a:pt x="254" y="100"/>
                    <a:pt x="251" y="99"/>
                  </a:cubicBezTo>
                  <a:cubicBezTo>
                    <a:pt x="250" y="99"/>
                    <a:pt x="250" y="98"/>
                    <a:pt x="248" y="98"/>
                  </a:cubicBezTo>
                  <a:cubicBezTo>
                    <a:pt x="247" y="98"/>
                    <a:pt x="247" y="98"/>
                    <a:pt x="247" y="98"/>
                  </a:cubicBezTo>
                  <a:cubicBezTo>
                    <a:pt x="247" y="98"/>
                    <a:pt x="247" y="98"/>
                    <a:pt x="247" y="98"/>
                  </a:cubicBezTo>
                  <a:cubicBezTo>
                    <a:pt x="244" y="101"/>
                    <a:pt x="240" y="101"/>
                    <a:pt x="236" y="99"/>
                  </a:cubicBezTo>
                  <a:cubicBezTo>
                    <a:pt x="233" y="97"/>
                    <a:pt x="231" y="97"/>
                    <a:pt x="228" y="97"/>
                  </a:cubicBezTo>
                  <a:cubicBezTo>
                    <a:pt x="225" y="97"/>
                    <a:pt x="222" y="98"/>
                    <a:pt x="218" y="95"/>
                  </a:cubicBezTo>
                  <a:cubicBezTo>
                    <a:pt x="215" y="93"/>
                    <a:pt x="214" y="91"/>
                    <a:pt x="213" y="90"/>
                  </a:cubicBezTo>
                  <a:cubicBezTo>
                    <a:pt x="213" y="90"/>
                    <a:pt x="212" y="89"/>
                    <a:pt x="212" y="89"/>
                  </a:cubicBezTo>
                  <a:cubicBezTo>
                    <a:pt x="212" y="89"/>
                    <a:pt x="211" y="89"/>
                    <a:pt x="209" y="89"/>
                  </a:cubicBezTo>
                  <a:cubicBezTo>
                    <a:pt x="205" y="89"/>
                    <a:pt x="202" y="89"/>
                    <a:pt x="200" y="88"/>
                  </a:cubicBezTo>
                  <a:cubicBezTo>
                    <a:pt x="196" y="88"/>
                    <a:pt x="195" y="88"/>
                    <a:pt x="194" y="89"/>
                  </a:cubicBezTo>
                  <a:cubicBezTo>
                    <a:pt x="192" y="91"/>
                    <a:pt x="190" y="92"/>
                    <a:pt x="188" y="94"/>
                  </a:cubicBezTo>
                  <a:cubicBezTo>
                    <a:pt x="187" y="95"/>
                    <a:pt x="186" y="96"/>
                    <a:pt x="186" y="96"/>
                  </a:cubicBezTo>
                  <a:cubicBezTo>
                    <a:pt x="184" y="98"/>
                    <a:pt x="183" y="98"/>
                    <a:pt x="182" y="98"/>
                  </a:cubicBezTo>
                  <a:cubicBezTo>
                    <a:pt x="182" y="99"/>
                    <a:pt x="182" y="100"/>
                    <a:pt x="182" y="100"/>
                  </a:cubicBezTo>
                  <a:cubicBezTo>
                    <a:pt x="182" y="103"/>
                    <a:pt x="183" y="104"/>
                    <a:pt x="183" y="106"/>
                  </a:cubicBezTo>
                  <a:cubicBezTo>
                    <a:pt x="184" y="110"/>
                    <a:pt x="184" y="112"/>
                    <a:pt x="182" y="117"/>
                  </a:cubicBezTo>
                  <a:cubicBezTo>
                    <a:pt x="181" y="119"/>
                    <a:pt x="180" y="121"/>
                    <a:pt x="179" y="122"/>
                  </a:cubicBezTo>
                  <a:cubicBezTo>
                    <a:pt x="178" y="124"/>
                    <a:pt x="177" y="126"/>
                    <a:pt x="177" y="128"/>
                  </a:cubicBezTo>
                  <a:cubicBezTo>
                    <a:pt x="177" y="130"/>
                    <a:pt x="177" y="132"/>
                    <a:pt x="177" y="133"/>
                  </a:cubicBezTo>
                  <a:cubicBezTo>
                    <a:pt x="178" y="137"/>
                    <a:pt x="179" y="140"/>
                    <a:pt x="177" y="146"/>
                  </a:cubicBezTo>
                  <a:cubicBezTo>
                    <a:pt x="176" y="147"/>
                    <a:pt x="175" y="149"/>
                    <a:pt x="175" y="150"/>
                  </a:cubicBezTo>
                  <a:cubicBezTo>
                    <a:pt x="175" y="153"/>
                    <a:pt x="173" y="155"/>
                    <a:pt x="168" y="155"/>
                  </a:cubicBezTo>
                  <a:cubicBezTo>
                    <a:pt x="166" y="155"/>
                    <a:pt x="165" y="154"/>
                    <a:pt x="164" y="153"/>
                  </a:cubicBezTo>
                  <a:cubicBezTo>
                    <a:pt x="164" y="154"/>
                    <a:pt x="163" y="155"/>
                    <a:pt x="163" y="155"/>
                  </a:cubicBezTo>
                  <a:cubicBezTo>
                    <a:pt x="162" y="158"/>
                    <a:pt x="159" y="163"/>
                    <a:pt x="152" y="161"/>
                  </a:cubicBezTo>
                  <a:cubicBezTo>
                    <a:pt x="150" y="160"/>
                    <a:pt x="148" y="158"/>
                    <a:pt x="147" y="157"/>
                  </a:cubicBezTo>
                  <a:cubicBezTo>
                    <a:pt x="147" y="157"/>
                    <a:pt x="146" y="157"/>
                    <a:pt x="146" y="157"/>
                  </a:cubicBezTo>
                  <a:cubicBezTo>
                    <a:pt x="146" y="157"/>
                    <a:pt x="146" y="157"/>
                    <a:pt x="146" y="157"/>
                  </a:cubicBezTo>
                  <a:cubicBezTo>
                    <a:pt x="146" y="157"/>
                    <a:pt x="145" y="157"/>
                    <a:pt x="145" y="157"/>
                  </a:cubicBezTo>
                  <a:cubicBezTo>
                    <a:pt x="140" y="158"/>
                    <a:pt x="137" y="162"/>
                    <a:pt x="137" y="162"/>
                  </a:cubicBezTo>
                  <a:cubicBezTo>
                    <a:pt x="136" y="163"/>
                    <a:pt x="136" y="163"/>
                    <a:pt x="136" y="163"/>
                  </a:cubicBezTo>
                  <a:cubicBezTo>
                    <a:pt x="134" y="164"/>
                    <a:pt x="134" y="164"/>
                    <a:pt x="134" y="164"/>
                  </a:cubicBezTo>
                  <a:cubicBezTo>
                    <a:pt x="131" y="164"/>
                    <a:pt x="129" y="166"/>
                    <a:pt x="128" y="167"/>
                  </a:cubicBezTo>
                  <a:cubicBezTo>
                    <a:pt x="127" y="167"/>
                    <a:pt x="127" y="168"/>
                    <a:pt x="127" y="168"/>
                  </a:cubicBezTo>
                  <a:cubicBezTo>
                    <a:pt x="123" y="171"/>
                    <a:pt x="118" y="171"/>
                    <a:pt x="113" y="168"/>
                  </a:cubicBezTo>
                  <a:cubicBezTo>
                    <a:pt x="113" y="168"/>
                    <a:pt x="112" y="168"/>
                    <a:pt x="111" y="167"/>
                  </a:cubicBezTo>
                  <a:cubicBezTo>
                    <a:pt x="110" y="167"/>
                    <a:pt x="107" y="167"/>
                    <a:pt x="104" y="164"/>
                  </a:cubicBezTo>
                  <a:cubicBezTo>
                    <a:pt x="103" y="163"/>
                    <a:pt x="102" y="161"/>
                    <a:pt x="102" y="160"/>
                  </a:cubicBezTo>
                  <a:cubicBezTo>
                    <a:pt x="102" y="160"/>
                    <a:pt x="102" y="160"/>
                    <a:pt x="102" y="160"/>
                  </a:cubicBezTo>
                  <a:cubicBezTo>
                    <a:pt x="100" y="160"/>
                    <a:pt x="98" y="160"/>
                    <a:pt x="97" y="160"/>
                  </a:cubicBezTo>
                  <a:cubicBezTo>
                    <a:pt x="94" y="159"/>
                    <a:pt x="94" y="159"/>
                    <a:pt x="93" y="160"/>
                  </a:cubicBezTo>
                  <a:cubicBezTo>
                    <a:pt x="92" y="161"/>
                    <a:pt x="92" y="162"/>
                    <a:pt x="91" y="164"/>
                  </a:cubicBezTo>
                  <a:cubicBezTo>
                    <a:pt x="89" y="166"/>
                    <a:pt x="87" y="168"/>
                    <a:pt x="83" y="170"/>
                  </a:cubicBezTo>
                  <a:cubicBezTo>
                    <a:pt x="83" y="171"/>
                    <a:pt x="82" y="171"/>
                    <a:pt x="81" y="172"/>
                  </a:cubicBezTo>
                  <a:cubicBezTo>
                    <a:pt x="78" y="174"/>
                    <a:pt x="74" y="177"/>
                    <a:pt x="68" y="173"/>
                  </a:cubicBezTo>
                  <a:cubicBezTo>
                    <a:pt x="67" y="172"/>
                    <a:pt x="67" y="172"/>
                    <a:pt x="66" y="172"/>
                  </a:cubicBezTo>
                  <a:cubicBezTo>
                    <a:pt x="63" y="170"/>
                    <a:pt x="62" y="169"/>
                    <a:pt x="61" y="164"/>
                  </a:cubicBezTo>
                  <a:cubicBezTo>
                    <a:pt x="61" y="162"/>
                    <a:pt x="61" y="160"/>
                    <a:pt x="61" y="158"/>
                  </a:cubicBezTo>
                  <a:cubicBezTo>
                    <a:pt x="61" y="157"/>
                    <a:pt x="61" y="156"/>
                    <a:pt x="60" y="155"/>
                  </a:cubicBezTo>
                  <a:cubicBezTo>
                    <a:pt x="59" y="153"/>
                    <a:pt x="59" y="151"/>
                    <a:pt x="58" y="150"/>
                  </a:cubicBezTo>
                  <a:cubicBezTo>
                    <a:pt x="58" y="149"/>
                    <a:pt x="58" y="149"/>
                    <a:pt x="58" y="148"/>
                  </a:cubicBezTo>
                  <a:cubicBezTo>
                    <a:pt x="57" y="149"/>
                    <a:pt x="56" y="150"/>
                    <a:pt x="56" y="150"/>
                  </a:cubicBezTo>
                  <a:cubicBezTo>
                    <a:pt x="55" y="151"/>
                    <a:pt x="54" y="151"/>
                    <a:pt x="54" y="151"/>
                  </a:cubicBezTo>
                  <a:cubicBezTo>
                    <a:pt x="54" y="151"/>
                    <a:pt x="54" y="151"/>
                    <a:pt x="54" y="152"/>
                  </a:cubicBezTo>
                  <a:cubicBezTo>
                    <a:pt x="55" y="153"/>
                    <a:pt x="58" y="156"/>
                    <a:pt x="57" y="161"/>
                  </a:cubicBezTo>
                  <a:cubicBezTo>
                    <a:pt x="56" y="165"/>
                    <a:pt x="54" y="167"/>
                    <a:pt x="52" y="167"/>
                  </a:cubicBezTo>
                  <a:cubicBezTo>
                    <a:pt x="51" y="168"/>
                    <a:pt x="51" y="168"/>
                    <a:pt x="50" y="169"/>
                  </a:cubicBezTo>
                  <a:cubicBezTo>
                    <a:pt x="50" y="172"/>
                    <a:pt x="50" y="174"/>
                    <a:pt x="50" y="176"/>
                  </a:cubicBezTo>
                  <a:cubicBezTo>
                    <a:pt x="49" y="178"/>
                    <a:pt x="49" y="180"/>
                    <a:pt x="49" y="183"/>
                  </a:cubicBezTo>
                  <a:cubicBezTo>
                    <a:pt x="48" y="187"/>
                    <a:pt x="46" y="190"/>
                    <a:pt x="44" y="194"/>
                  </a:cubicBezTo>
                  <a:cubicBezTo>
                    <a:pt x="43" y="195"/>
                    <a:pt x="42" y="196"/>
                    <a:pt x="41" y="198"/>
                  </a:cubicBezTo>
                  <a:cubicBezTo>
                    <a:pt x="40" y="200"/>
                    <a:pt x="39" y="201"/>
                    <a:pt x="38" y="202"/>
                  </a:cubicBezTo>
                  <a:cubicBezTo>
                    <a:pt x="37" y="205"/>
                    <a:pt x="36" y="206"/>
                    <a:pt x="36" y="209"/>
                  </a:cubicBezTo>
                  <a:cubicBezTo>
                    <a:pt x="36" y="214"/>
                    <a:pt x="35" y="215"/>
                    <a:pt x="34" y="217"/>
                  </a:cubicBezTo>
                  <a:cubicBezTo>
                    <a:pt x="34" y="218"/>
                    <a:pt x="33" y="218"/>
                    <a:pt x="33" y="220"/>
                  </a:cubicBezTo>
                  <a:cubicBezTo>
                    <a:pt x="33" y="223"/>
                    <a:pt x="33" y="230"/>
                    <a:pt x="33" y="235"/>
                  </a:cubicBezTo>
                  <a:cubicBezTo>
                    <a:pt x="34" y="240"/>
                    <a:pt x="34" y="244"/>
                    <a:pt x="34" y="246"/>
                  </a:cubicBezTo>
                  <a:cubicBezTo>
                    <a:pt x="33" y="249"/>
                    <a:pt x="30" y="251"/>
                    <a:pt x="28" y="252"/>
                  </a:cubicBezTo>
                  <a:cubicBezTo>
                    <a:pt x="27" y="253"/>
                    <a:pt x="26" y="253"/>
                    <a:pt x="26" y="254"/>
                  </a:cubicBezTo>
                  <a:cubicBezTo>
                    <a:pt x="26" y="256"/>
                    <a:pt x="26" y="256"/>
                    <a:pt x="27" y="257"/>
                  </a:cubicBezTo>
                  <a:cubicBezTo>
                    <a:pt x="27" y="258"/>
                    <a:pt x="28" y="258"/>
                    <a:pt x="28" y="258"/>
                  </a:cubicBezTo>
                  <a:cubicBezTo>
                    <a:pt x="31" y="261"/>
                    <a:pt x="30" y="265"/>
                    <a:pt x="30" y="268"/>
                  </a:cubicBezTo>
                  <a:cubicBezTo>
                    <a:pt x="30" y="268"/>
                    <a:pt x="30" y="269"/>
                    <a:pt x="30" y="269"/>
                  </a:cubicBezTo>
                  <a:cubicBezTo>
                    <a:pt x="30" y="273"/>
                    <a:pt x="26" y="278"/>
                    <a:pt x="24" y="280"/>
                  </a:cubicBezTo>
                  <a:cubicBezTo>
                    <a:pt x="23" y="280"/>
                    <a:pt x="23" y="280"/>
                    <a:pt x="23" y="280"/>
                  </a:cubicBezTo>
                  <a:cubicBezTo>
                    <a:pt x="23" y="280"/>
                    <a:pt x="23" y="280"/>
                    <a:pt x="23" y="280"/>
                  </a:cubicBezTo>
                  <a:cubicBezTo>
                    <a:pt x="24" y="283"/>
                    <a:pt x="23" y="285"/>
                    <a:pt x="22" y="287"/>
                  </a:cubicBezTo>
                  <a:cubicBezTo>
                    <a:pt x="20" y="289"/>
                    <a:pt x="18" y="290"/>
                    <a:pt x="16" y="290"/>
                  </a:cubicBezTo>
                  <a:cubicBezTo>
                    <a:pt x="16" y="290"/>
                    <a:pt x="16" y="290"/>
                    <a:pt x="16" y="290"/>
                  </a:cubicBezTo>
                  <a:cubicBezTo>
                    <a:pt x="15" y="295"/>
                    <a:pt x="11" y="297"/>
                    <a:pt x="9" y="298"/>
                  </a:cubicBezTo>
                  <a:cubicBezTo>
                    <a:pt x="9" y="298"/>
                    <a:pt x="9" y="298"/>
                    <a:pt x="9" y="298"/>
                  </a:cubicBezTo>
                  <a:cubicBezTo>
                    <a:pt x="7" y="299"/>
                    <a:pt x="6" y="299"/>
                    <a:pt x="4" y="299"/>
                  </a:cubicBezTo>
                  <a:cubicBezTo>
                    <a:pt x="4" y="299"/>
                    <a:pt x="4" y="299"/>
                    <a:pt x="4" y="299"/>
                  </a:cubicBezTo>
                  <a:cubicBezTo>
                    <a:pt x="4" y="303"/>
                    <a:pt x="4" y="305"/>
                    <a:pt x="3" y="307"/>
                  </a:cubicBezTo>
                  <a:cubicBezTo>
                    <a:pt x="2" y="309"/>
                    <a:pt x="2" y="309"/>
                    <a:pt x="3" y="310"/>
                  </a:cubicBezTo>
                  <a:cubicBezTo>
                    <a:pt x="4" y="311"/>
                    <a:pt x="4" y="311"/>
                    <a:pt x="4" y="312"/>
                  </a:cubicBezTo>
                  <a:cubicBezTo>
                    <a:pt x="7" y="315"/>
                    <a:pt x="7" y="316"/>
                    <a:pt x="7" y="321"/>
                  </a:cubicBezTo>
                  <a:cubicBezTo>
                    <a:pt x="7" y="323"/>
                    <a:pt x="9" y="324"/>
                    <a:pt x="12" y="326"/>
                  </a:cubicBezTo>
                  <a:cubicBezTo>
                    <a:pt x="18" y="329"/>
                    <a:pt x="20" y="335"/>
                    <a:pt x="17" y="342"/>
                  </a:cubicBezTo>
                  <a:cubicBezTo>
                    <a:pt x="17" y="343"/>
                    <a:pt x="16" y="344"/>
                    <a:pt x="16" y="344"/>
                  </a:cubicBezTo>
                  <a:cubicBezTo>
                    <a:pt x="15" y="348"/>
                    <a:pt x="14" y="352"/>
                    <a:pt x="7" y="353"/>
                  </a:cubicBezTo>
                  <a:cubicBezTo>
                    <a:pt x="4" y="354"/>
                    <a:pt x="1" y="354"/>
                    <a:pt x="0" y="353"/>
                  </a:cubicBezTo>
                  <a:cubicBezTo>
                    <a:pt x="0" y="356"/>
                    <a:pt x="1" y="359"/>
                    <a:pt x="3" y="363"/>
                  </a:cubicBezTo>
                  <a:cubicBezTo>
                    <a:pt x="4" y="364"/>
                    <a:pt x="4" y="365"/>
                    <a:pt x="5" y="366"/>
                  </a:cubicBezTo>
                  <a:cubicBezTo>
                    <a:pt x="8" y="373"/>
                    <a:pt x="9" y="375"/>
                    <a:pt x="9" y="379"/>
                  </a:cubicBezTo>
                  <a:cubicBezTo>
                    <a:pt x="10" y="377"/>
                    <a:pt x="13" y="378"/>
                    <a:pt x="14" y="378"/>
                  </a:cubicBezTo>
                  <a:cubicBezTo>
                    <a:pt x="19" y="378"/>
                    <a:pt x="21" y="379"/>
                    <a:pt x="23" y="381"/>
                  </a:cubicBezTo>
                  <a:cubicBezTo>
                    <a:pt x="24" y="381"/>
                    <a:pt x="28" y="380"/>
                    <a:pt x="31" y="383"/>
                  </a:cubicBezTo>
                  <a:cubicBezTo>
                    <a:pt x="34" y="386"/>
                    <a:pt x="33" y="389"/>
                    <a:pt x="32" y="390"/>
                  </a:cubicBezTo>
                  <a:cubicBezTo>
                    <a:pt x="32" y="392"/>
                    <a:pt x="32" y="392"/>
                    <a:pt x="32" y="394"/>
                  </a:cubicBezTo>
                  <a:cubicBezTo>
                    <a:pt x="34" y="398"/>
                    <a:pt x="35" y="398"/>
                    <a:pt x="37" y="398"/>
                  </a:cubicBezTo>
                  <a:cubicBezTo>
                    <a:pt x="42" y="399"/>
                    <a:pt x="45" y="401"/>
                    <a:pt x="49" y="405"/>
                  </a:cubicBezTo>
                  <a:cubicBezTo>
                    <a:pt x="52" y="408"/>
                    <a:pt x="53" y="410"/>
                    <a:pt x="53" y="413"/>
                  </a:cubicBezTo>
                  <a:cubicBezTo>
                    <a:pt x="53" y="414"/>
                    <a:pt x="53" y="414"/>
                    <a:pt x="53" y="415"/>
                  </a:cubicBezTo>
                  <a:cubicBezTo>
                    <a:pt x="53" y="416"/>
                    <a:pt x="56" y="419"/>
                    <a:pt x="57" y="420"/>
                  </a:cubicBezTo>
                  <a:cubicBezTo>
                    <a:pt x="58" y="421"/>
                    <a:pt x="59" y="422"/>
                    <a:pt x="60" y="424"/>
                  </a:cubicBezTo>
                  <a:cubicBezTo>
                    <a:pt x="61" y="426"/>
                    <a:pt x="60" y="428"/>
                    <a:pt x="59" y="433"/>
                  </a:cubicBezTo>
                  <a:cubicBezTo>
                    <a:pt x="59" y="435"/>
                    <a:pt x="59" y="438"/>
                    <a:pt x="59" y="438"/>
                  </a:cubicBezTo>
                  <a:cubicBezTo>
                    <a:pt x="59" y="441"/>
                    <a:pt x="59" y="445"/>
                    <a:pt x="57" y="449"/>
                  </a:cubicBezTo>
                  <a:cubicBezTo>
                    <a:pt x="57" y="450"/>
                    <a:pt x="57" y="450"/>
                    <a:pt x="57" y="450"/>
                  </a:cubicBezTo>
                  <a:cubicBezTo>
                    <a:pt x="56" y="455"/>
                    <a:pt x="53" y="457"/>
                    <a:pt x="46" y="457"/>
                  </a:cubicBezTo>
                  <a:cubicBezTo>
                    <a:pt x="44" y="457"/>
                    <a:pt x="42" y="457"/>
                    <a:pt x="41" y="457"/>
                  </a:cubicBezTo>
                  <a:cubicBezTo>
                    <a:pt x="39" y="458"/>
                    <a:pt x="37" y="458"/>
                    <a:pt x="33" y="457"/>
                  </a:cubicBezTo>
                  <a:cubicBezTo>
                    <a:pt x="31" y="456"/>
                    <a:pt x="29" y="454"/>
                    <a:pt x="28" y="453"/>
                  </a:cubicBezTo>
                  <a:cubicBezTo>
                    <a:pt x="28" y="453"/>
                    <a:pt x="28" y="452"/>
                    <a:pt x="28" y="452"/>
                  </a:cubicBezTo>
                  <a:cubicBezTo>
                    <a:pt x="27" y="452"/>
                    <a:pt x="26" y="453"/>
                    <a:pt x="26" y="453"/>
                  </a:cubicBezTo>
                  <a:cubicBezTo>
                    <a:pt x="23" y="453"/>
                    <a:pt x="23" y="453"/>
                    <a:pt x="23" y="454"/>
                  </a:cubicBezTo>
                  <a:cubicBezTo>
                    <a:pt x="22" y="455"/>
                    <a:pt x="22" y="456"/>
                    <a:pt x="22" y="456"/>
                  </a:cubicBezTo>
                  <a:cubicBezTo>
                    <a:pt x="21" y="460"/>
                    <a:pt x="19" y="465"/>
                    <a:pt x="15" y="466"/>
                  </a:cubicBezTo>
                  <a:cubicBezTo>
                    <a:pt x="15" y="467"/>
                    <a:pt x="15" y="467"/>
                    <a:pt x="14" y="467"/>
                  </a:cubicBezTo>
                  <a:cubicBezTo>
                    <a:pt x="17" y="472"/>
                    <a:pt x="17" y="472"/>
                    <a:pt x="20" y="476"/>
                  </a:cubicBezTo>
                  <a:cubicBezTo>
                    <a:pt x="24" y="479"/>
                    <a:pt x="24" y="473"/>
                    <a:pt x="28" y="471"/>
                  </a:cubicBezTo>
                  <a:cubicBezTo>
                    <a:pt x="32" y="468"/>
                    <a:pt x="33" y="474"/>
                    <a:pt x="36" y="476"/>
                  </a:cubicBezTo>
                  <a:cubicBezTo>
                    <a:pt x="39" y="477"/>
                    <a:pt x="41" y="476"/>
                    <a:pt x="43" y="478"/>
                  </a:cubicBezTo>
                  <a:cubicBezTo>
                    <a:pt x="45" y="480"/>
                    <a:pt x="46" y="481"/>
                    <a:pt x="55" y="481"/>
                  </a:cubicBezTo>
                  <a:cubicBezTo>
                    <a:pt x="64" y="481"/>
                    <a:pt x="61" y="484"/>
                    <a:pt x="62" y="488"/>
                  </a:cubicBezTo>
                  <a:cubicBezTo>
                    <a:pt x="64" y="492"/>
                    <a:pt x="64" y="494"/>
                    <a:pt x="73" y="494"/>
                  </a:cubicBezTo>
                  <a:cubicBezTo>
                    <a:pt x="82" y="493"/>
                    <a:pt x="83" y="496"/>
                    <a:pt x="88" y="496"/>
                  </a:cubicBezTo>
                  <a:cubicBezTo>
                    <a:pt x="92" y="496"/>
                    <a:pt x="96" y="503"/>
                    <a:pt x="100" y="504"/>
                  </a:cubicBezTo>
                  <a:cubicBezTo>
                    <a:pt x="104" y="504"/>
                    <a:pt x="109" y="496"/>
                    <a:pt x="110" y="499"/>
                  </a:cubicBezTo>
                  <a:cubicBezTo>
                    <a:pt x="112" y="503"/>
                    <a:pt x="111" y="511"/>
                    <a:pt x="112" y="513"/>
                  </a:cubicBezTo>
                  <a:cubicBezTo>
                    <a:pt x="114" y="516"/>
                    <a:pt x="116" y="517"/>
                    <a:pt x="122" y="518"/>
                  </a:cubicBezTo>
                  <a:cubicBezTo>
                    <a:pt x="127" y="520"/>
                    <a:pt x="123" y="524"/>
                    <a:pt x="123" y="527"/>
                  </a:cubicBezTo>
                  <a:cubicBezTo>
                    <a:pt x="123" y="530"/>
                    <a:pt x="126" y="528"/>
                    <a:pt x="131" y="531"/>
                  </a:cubicBezTo>
                  <a:cubicBezTo>
                    <a:pt x="137" y="533"/>
                    <a:pt x="137" y="525"/>
                    <a:pt x="139" y="521"/>
                  </a:cubicBezTo>
                  <a:cubicBezTo>
                    <a:pt x="141" y="518"/>
                    <a:pt x="146" y="517"/>
                    <a:pt x="155" y="513"/>
                  </a:cubicBezTo>
                  <a:cubicBezTo>
                    <a:pt x="163" y="510"/>
                    <a:pt x="162" y="515"/>
                    <a:pt x="166" y="518"/>
                  </a:cubicBezTo>
                  <a:cubicBezTo>
                    <a:pt x="171" y="521"/>
                    <a:pt x="171" y="518"/>
                    <a:pt x="177" y="514"/>
                  </a:cubicBezTo>
                  <a:cubicBezTo>
                    <a:pt x="182" y="511"/>
                    <a:pt x="189" y="517"/>
                    <a:pt x="191" y="518"/>
                  </a:cubicBezTo>
                  <a:cubicBezTo>
                    <a:pt x="192" y="519"/>
                    <a:pt x="201" y="514"/>
                    <a:pt x="204" y="511"/>
                  </a:cubicBezTo>
                  <a:cubicBezTo>
                    <a:pt x="206" y="508"/>
                    <a:pt x="211" y="513"/>
                    <a:pt x="214" y="514"/>
                  </a:cubicBezTo>
                  <a:cubicBezTo>
                    <a:pt x="217" y="515"/>
                    <a:pt x="219" y="525"/>
                    <a:pt x="223" y="525"/>
                  </a:cubicBezTo>
                  <a:cubicBezTo>
                    <a:pt x="227" y="526"/>
                    <a:pt x="225" y="527"/>
                    <a:pt x="229" y="530"/>
                  </a:cubicBezTo>
                  <a:cubicBezTo>
                    <a:pt x="233" y="532"/>
                    <a:pt x="239" y="531"/>
                    <a:pt x="248" y="532"/>
                  </a:cubicBezTo>
                  <a:cubicBezTo>
                    <a:pt x="257" y="533"/>
                    <a:pt x="255" y="537"/>
                    <a:pt x="259" y="537"/>
                  </a:cubicBezTo>
                  <a:cubicBezTo>
                    <a:pt x="263" y="538"/>
                    <a:pt x="271" y="533"/>
                    <a:pt x="276" y="529"/>
                  </a:cubicBezTo>
                  <a:cubicBezTo>
                    <a:pt x="280" y="525"/>
                    <a:pt x="279" y="522"/>
                    <a:pt x="279" y="519"/>
                  </a:cubicBezTo>
                  <a:cubicBezTo>
                    <a:pt x="280" y="517"/>
                    <a:pt x="295" y="519"/>
                    <a:pt x="298" y="519"/>
                  </a:cubicBezTo>
                  <a:cubicBezTo>
                    <a:pt x="300" y="520"/>
                    <a:pt x="303" y="525"/>
                    <a:pt x="307" y="529"/>
                  </a:cubicBezTo>
                  <a:cubicBezTo>
                    <a:pt x="312" y="533"/>
                    <a:pt x="312" y="527"/>
                    <a:pt x="312" y="525"/>
                  </a:cubicBezTo>
                  <a:cubicBezTo>
                    <a:pt x="312" y="522"/>
                    <a:pt x="317" y="523"/>
                    <a:pt x="321" y="520"/>
                  </a:cubicBezTo>
                  <a:cubicBezTo>
                    <a:pt x="325" y="517"/>
                    <a:pt x="332" y="524"/>
                    <a:pt x="336" y="524"/>
                  </a:cubicBezTo>
                  <a:cubicBezTo>
                    <a:pt x="339" y="525"/>
                    <a:pt x="346" y="531"/>
                    <a:pt x="348" y="535"/>
                  </a:cubicBezTo>
                  <a:cubicBezTo>
                    <a:pt x="351" y="539"/>
                    <a:pt x="354" y="539"/>
                    <a:pt x="358" y="540"/>
                  </a:cubicBezTo>
                  <a:cubicBezTo>
                    <a:pt x="363" y="541"/>
                    <a:pt x="364" y="545"/>
                    <a:pt x="365" y="546"/>
                  </a:cubicBezTo>
                  <a:cubicBezTo>
                    <a:pt x="367" y="547"/>
                    <a:pt x="374" y="547"/>
                    <a:pt x="379" y="545"/>
                  </a:cubicBezTo>
                  <a:cubicBezTo>
                    <a:pt x="384" y="543"/>
                    <a:pt x="386" y="545"/>
                    <a:pt x="392" y="545"/>
                  </a:cubicBezTo>
                  <a:cubicBezTo>
                    <a:pt x="398" y="546"/>
                    <a:pt x="400" y="548"/>
                    <a:pt x="405" y="550"/>
                  </a:cubicBezTo>
                  <a:cubicBezTo>
                    <a:pt x="411" y="552"/>
                    <a:pt x="408" y="551"/>
                    <a:pt x="412" y="546"/>
                  </a:cubicBezTo>
                  <a:cubicBezTo>
                    <a:pt x="417" y="541"/>
                    <a:pt x="412" y="539"/>
                    <a:pt x="417" y="539"/>
                  </a:cubicBezTo>
                  <a:cubicBezTo>
                    <a:pt x="421" y="538"/>
                    <a:pt x="422" y="538"/>
                    <a:pt x="424" y="534"/>
                  </a:cubicBezTo>
                  <a:cubicBezTo>
                    <a:pt x="425" y="531"/>
                    <a:pt x="429" y="538"/>
                    <a:pt x="429" y="538"/>
                  </a:cubicBezTo>
                  <a:cubicBezTo>
                    <a:pt x="429" y="538"/>
                    <a:pt x="438" y="543"/>
                    <a:pt x="441" y="548"/>
                  </a:cubicBezTo>
                  <a:cubicBezTo>
                    <a:pt x="445" y="553"/>
                    <a:pt x="443" y="555"/>
                    <a:pt x="445" y="558"/>
                  </a:cubicBezTo>
                  <a:cubicBezTo>
                    <a:pt x="446" y="561"/>
                    <a:pt x="448" y="562"/>
                    <a:pt x="456" y="560"/>
                  </a:cubicBezTo>
                  <a:cubicBezTo>
                    <a:pt x="465" y="559"/>
                    <a:pt x="460" y="561"/>
                    <a:pt x="466" y="564"/>
                  </a:cubicBezTo>
                  <a:cubicBezTo>
                    <a:pt x="472" y="566"/>
                    <a:pt x="469" y="562"/>
                    <a:pt x="474" y="560"/>
                  </a:cubicBezTo>
                  <a:cubicBezTo>
                    <a:pt x="479" y="557"/>
                    <a:pt x="471" y="553"/>
                    <a:pt x="471" y="553"/>
                  </a:cubicBezTo>
                  <a:cubicBezTo>
                    <a:pt x="473" y="551"/>
                    <a:pt x="473" y="551"/>
                    <a:pt x="473" y="551"/>
                  </a:cubicBezTo>
                  <a:cubicBezTo>
                    <a:pt x="473" y="551"/>
                    <a:pt x="471" y="546"/>
                    <a:pt x="473" y="541"/>
                  </a:cubicBezTo>
                  <a:cubicBezTo>
                    <a:pt x="474" y="535"/>
                    <a:pt x="479" y="539"/>
                    <a:pt x="484" y="540"/>
                  </a:cubicBezTo>
                  <a:cubicBezTo>
                    <a:pt x="488" y="541"/>
                    <a:pt x="490" y="540"/>
                    <a:pt x="493" y="536"/>
                  </a:cubicBezTo>
                  <a:cubicBezTo>
                    <a:pt x="495" y="532"/>
                    <a:pt x="495" y="527"/>
                    <a:pt x="496" y="519"/>
                  </a:cubicBezTo>
                  <a:cubicBezTo>
                    <a:pt x="496" y="511"/>
                    <a:pt x="499" y="514"/>
                    <a:pt x="504" y="517"/>
                  </a:cubicBezTo>
                  <a:cubicBezTo>
                    <a:pt x="509" y="520"/>
                    <a:pt x="509" y="523"/>
                    <a:pt x="515" y="524"/>
                  </a:cubicBezTo>
                  <a:cubicBezTo>
                    <a:pt x="520" y="526"/>
                    <a:pt x="522" y="518"/>
                    <a:pt x="524" y="514"/>
                  </a:cubicBezTo>
                  <a:cubicBezTo>
                    <a:pt x="526" y="511"/>
                    <a:pt x="528" y="516"/>
                    <a:pt x="529" y="514"/>
                  </a:cubicBezTo>
                  <a:cubicBezTo>
                    <a:pt x="531" y="513"/>
                    <a:pt x="534" y="512"/>
                    <a:pt x="539" y="511"/>
                  </a:cubicBezTo>
                  <a:cubicBezTo>
                    <a:pt x="545" y="511"/>
                    <a:pt x="545" y="508"/>
                    <a:pt x="546" y="505"/>
                  </a:cubicBezTo>
                  <a:cubicBezTo>
                    <a:pt x="546" y="502"/>
                    <a:pt x="546" y="498"/>
                    <a:pt x="549" y="499"/>
                  </a:cubicBezTo>
                  <a:cubicBezTo>
                    <a:pt x="552" y="500"/>
                    <a:pt x="554" y="498"/>
                    <a:pt x="559" y="492"/>
                  </a:cubicBezTo>
                  <a:cubicBezTo>
                    <a:pt x="564" y="486"/>
                    <a:pt x="562" y="484"/>
                    <a:pt x="562" y="481"/>
                  </a:cubicBezTo>
                  <a:cubicBezTo>
                    <a:pt x="563" y="479"/>
                    <a:pt x="572" y="479"/>
                    <a:pt x="572" y="476"/>
                  </a:cubicBezTo>
                  <a:cubicBezTo>
                    <a:pt x="572" y="472"/>
                    <a:pt x="572" y="476"/>
                    <a:pt x="569" y="468"/>
                  </a:cubicBezTo>
                  <a:cubicBezTo>
                    <a:pt x="567" y="461"/>
                    <a:pt x="573" y="467"/>
                    <a:pt x="574" y="463"/>
                  </a:cubicBezTo>
                  <a:cubicBezTo>
                    <a:pt x="575" y="459"/>
                    <a:pt x="576" y="458"/>
                    <a:pt x="579" y="456"/>
                  </a:cubicBezTo>
                  <a:cubicBezTo>
                    <a:pt x="581" y="453"/>
                    <a:pt x="587" y="454"/>
                    <a:pt x="589" y="452"/>
                  </a:cubicBezTo>
                  <a:cubicBezTo>
                    <a:pt x="592" y="450"/>
                    <a:pt x="594" y="448"/>
                    <a:pt x="589" y="445"/>
                  </a:cubicBezTo>
                  <a:cubicBezTo>
                    <a:pt x="585" y="443"/>
                    <a:pt x="588" y="443"/>
                    <a:pt x="588" y="437"/>
                  </a:cubicBezTo>
                  <a:cubicBezTo>
                    <a:pt x="588" y="432"/>
                    <a:pt x="595" y="434"/>
                    <a:pt x="597" y="431"/>
                  </a:cubicBezTo>
                  <a:cubicBezTo>
                    <a:pt x="600" y="428"/>
                    <a:pt x="600" y="424"/>
                    <a:pt x="599" y="420"/>
                  </a:cubicBezTo>
                  <a:cubicBezTo>
                    <a:pt x="597" y="416"/>
                    <a:pt x="601" y="416"/>
                    <a:pt x="602" y="414"/>
                  </a:cubicBezTo>
                  <a:cubicBezTo>
                    <a:pt x="604" y="412"/>
                    <a:pt x="609" y="414"/>
                    <a:pt x="617" y="414"/>
                  </a:cubicBezTo>
                  <a:cubicBezTo>
                    <a:pt x="624" y="414"/>
                    <a:pt x="622" y="418"/>
                    <a:pt x="625" y="421"/>
                  </a:cubicBezTo>
                  <a:cubicBezTo>
                    <a:pt x="628" y="424"/>
                    <a:pt x="627" y="422"/>
                    <a:pt x="631" y="422"/>
                  </a:cubicBezTo>
                  <a:cubicBezTo>
                    <a:pt x="636" y="422"/>
                    <a:pt x="633" y="424"/>
                    <a:pt x="637" y="425"/>
                  </a:cubicBezTo>
                  <a:cubicBezTo>
                    <a:pt x="642" y="426"/>
                    <a:pt x="645" y="426"/>
                    <a:pt x="649" y="428"/>
                  </a:cubicBezTo>
                  <a:cubicBezTo>
                    <a:pt x="654" y="430"/>
                    <a:pt x="653" y="434"/>
                    <a:pt x="656" y="438"/>
                  </a:cubicBezTo>
                  <a:cubicBezTo>
                    <a:pt x="658" y="443"/>
                    <a:pt x="664" y="444"/>
                    <a:pt x="669" y="446"/>
                  </a:cubicBezTo>
                  <a:cubicBezTo>
                    <a:pt x="675" y="449"/>
                    <a:pt x="679" y="447"/>
                    <a:pt x="683" y="443"/>
                  </a:cubicBezTo>
                  <a:cubicBezTo>
                    <a:pt x="687" y="439"/>
                    <a:pt x="685" y="430"/>
                    <a:pt x="686" y="425"/>
                  </a:cubicBezTo>
                  <a:cubicBezTo>
                    <a:pt x="687" y="422"/>
                    <a:pt x="685" y="423"/>
                    <a:pt x="687" y="420"/>
                  </a:cubicBezTo>
                  <a:cubicBezTo>
                    <a:pt x="686" y="417"/>
                    <a:pt x="686" y="416"/>
                    <a:pt x="685" y="415"/>
                  </a:cubicBezTo>
                  <a:cubicBezTo>
                    <a:pt x="685" y="414"/>
                    <a:pt x="685" y="414"/>
                    <a:pt x="684" y="4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0" name="Freeform 23"/>
            <p:cNvSpPr>
              <a:spLocks noEditPoints="1"/>
            </p:cNvSpPr>
            <p:nvPr/>
          </p:nvSpPr>
          <p:spPr bwMode="auto">
            <a:xfrm>
              <a:off x="2124" y="2639"/>
              <a:ext cx="954" cy="1197"/>
            </a:xfrm>
            <a:custGeom>
              <a:avLst/>
              <a:gdLst>
                <a:gd name="T0" fmla="*/ 785 w 814"/>
                <a:gd name="T1" fmla="*/ 158 h 1022"/>
                <a:gd name="T2" fmla="*/ 799 w 814"/>
                <a:gd name="T3" fmla="*/ 118 h 1022"/>
                <a:gd name="T4" fmla="*/ 753 w 814"/>
                <a:gd name="T5" fmla="*/ 98 h 1022"/>
                <a:gd name="T6" fmla="*/ 717 w 814"/>
                <a:gd name="T7" fmla="*/ 125 h 1022"/>
                <a:gd name="T8" fmla="*/ 676 w 814"/>
                <a:gd name="T9" fmla="*/ 126 h 1022"/>
                <a:gd name="T10" fmla="*/ 636 w 814"/>
                <a:gd name="T11" fmla="*/ 155 h 1022"/>
                <a:gd name="T12" fmla="*/ 604 w 814"/>
                <a:gd name="T13" fmla="*/ 153 h 1022"/>
                <a:gd name="T14" fmla="*/ 530 w 814"/>
                <a:gd name="T15" fmla="*/ 103 h 1022"/>
                <a:gd name="T16" fmla="*/ 504 w 814"/>
                <a:gd name="T17" fmla="*/ 34 h 1022"/>
                <a:gd name="T18" fmla="*/ 480 w 814"/>
                <a:gd name="T19" fmla="*/ 20 h 1022"/>
                <a:gd name="T20" fmla="*/ 433 w 814"/>
                <a:gd name="T21" fmla="*/ 49 h 1022"/>
                <a:gd name="T22" fmla="*/ 381 w 814"/>
                <a:gd name="T23" fmla="*/ 74 h 1022"/>
                <a:gd name="T24" fmla="*/ 320 w 814"/>
                <a:gd name="T25" fmla="*/ 72 h 1022"/>
                <a:gd name="T26" fmla="*/ 341 w 814"/>
                <a:gd name="T27" fmla="*/ 29 h 1022"/>
                <a:gd name="T28" fmla="*/ 285 w 814"/>
                <a:gd name="T29" fmla="*/ 21 h 1022"/>
                <a:gd name="T30" fmla="*/ 220 w 814"/>
                <a:gd name="T31" fmla="*/ 57 h 1022"/>
                <a:gd name="T32" fmla="*/ 182 w 814"/>
                <a:gd name="T33" fmla="*/ 79 h 1022"/>
                <a:gd name="T34" fmla="*/ 141 w 814"/>
                <a:gd name="T35" fmla="*/ 64 h 1022"/>
                <a:gd name="T36" fmla="*/ 141 w 814"/>
                <a:gd name="T37" fmla="*/ 93 h 1022"/>
                <a:gd name="T38" fmla="*/ 137 w 814"/>
                <a:gd name="T39" fmla="*/ 158 h 1022"/>
                <a:gd name="T40" fmla="*/ 118 w 814"/>
                <a:gd name="T41" fmla="*/ 212 h 1022"/>
                <a:gd name="T42" fmla="*/ 119 w 814"/>
                <a:gd name="T43" fmla="*/ 264 h 1022"/>
                <a:gd name="T44" fmla="*/ 151 w 814"/>
                <a:gd name="T45" fmla="*/ 335 h 1022"/>
                <a:gd name="T46" fmla="*/ 145 w 814"/>
                <a:gd name="T47" fmla="*/ 389 h 1022"/>
                <a:gd name="T48" fmla="*/ 93 w 814"/>
                <a:gd name="T49" fmla="*/ 415 h 1022"/>
                <a:gd name="T50" fmla="*/ 78 w 814"/>
                <a:gd name="T51" fmla="*/ 451 h 1022"/>
                <a:gd name="T52" fmla="*/ 99 w 814"/>
                <a:gd name="T53" fmla="*/ 486 h 1022"/>
                <a:gd name="T54" fmla="*/ 105 w 814"/>
                <a:gd name="T55" fmla="*/ 527 h 1022"/>
                <a:gd name="T56" fmla="*/ 97 w 814"/>
                <a:gd name="T57" fmla="*/ 592 h 1022"/>
                <a:gd name="T58" fmla="*/ 98 w 814"/>
                <a:gd name="T59" fmla="*/ 658 h 1022"/>
                <a:gd name="T60" fmla="*/ 109 w 814"/>
                <a:gd name="T61" fmla="*/ 700 h 1022"/>
                <a:gd name="T62" fmla="*/ 82 w 814"/>
                <a:gd name="T63" fmla="*/ 724 h 1022"/>
                <a:gd name="T64" fmla="*/ 58 w 814"/>
                <a:gd name="T65" fmla="*/ 763 h 1022"/>
                <a:gd name="T66" fmla="*/ 77 w 814"/>
                <a:gd name="T67" fmla="*/ 765 h 1022"/>
                <a:gd name="T68" fmla="*/ 63 w 814"/>
                <a:gd name="T69" fmla="*/ 805 h 1022"/>
                <a:gd name="T70" fmla="*/ 50 w 814"/>
                <a:gd name="T71" fmla="*/ 851 h 1022"/>
                <a:gd name="T72" fmla="*/ 18 w 814"/>
                <a:gd name="T73" fmla="*/ 878 h 1022"/>
                <a:gd name="T74" fmla="*/ 16 w 814"/>
                <a:gd name="T75" fmla="*/ 917 h 1022"/>
                <a:gd name="T76" fmla="*/ 48 w 814"/>
                <a:gd name="T77" fmla="*/ 911 h 1022"/>
                <a:gd name="T78" fmla="*/ 63 w 814"/>
                <a:gd name="T79" fmla="*/ 960 h 1022"/>
                <a:gd name="T80" fmla="*/ 63 w 814"/>
                <a:gd name="T81" fmla="*/ 996 h 1022"/>
                <a:gd name="T82" fmla="*/ 53 w 814"/>
                <a:gd name="T83" fmla="*/ 1020 h 1022"/>
                <a:gd name="T84" fmla="*/ 153 w 814"/>
                <a:gd name="T85" fmla="*/ 1007 h 1022"/>
                <a:gd name="T86" fmla="*/ 234 w 814"/>
                <a:gd name="T87" fmla="*/ 916 h 1022"/>
                <a:gd name="T88" fmla="*/ 329 w 814"/>
                <a:gd name="T89" fmla="*/ 950 h 1022"/>
                <a:gd name="T90" fmla="*/ 424 w 814"/>
                <a:gd name="T91" fmla="*/ 865 h 1022"/>
                <a:gd name="T92" fmla="*/ 477 w 814"/>
                <a:gd name="T93" fmla="*/ 807 h 1022"/>
                <a:gd name="T94" fmla="*/ 552 w 814"/>
                <a:gd name="T95" fmla="*/ 790 h 1022"/>
                <a:gd name="T96" fmla="*/ 535 w 814"/>
                <a:gd name="T97" fmla="*/ 749 h 1022"/>
                <a:gd name="T98" fmla="*/ 536 w 814"/>
                <a:gd name="T99" fmla="*/ 669 h 1022"/>
                <a:gd name="T100" fmla="*/ 581 w 814"/>
                <a:gd name="T101" fmla="*/ 643 h 1022"/>
                <a:gd name="T102" fmla="*/ 623 w 814"/>
                <a:gd name="T103" fmla="*/ 618 h 1022"/>
                <a:gd name="T104" fmla="*/ 664 w 814"/>
                <a:gd name="T105" fmla="*/ 581 h 1022"/>
                <a:gd name="T106" fmla="*/ 631 w 814"/>
                <a:gd name="T107" fmla="*/ 521 h 1022"/>
                <a:gd name="T108" fmla="*/ 675 w 814"/>
                <a:gd name="T109" fmla="*/ 459 h 1022"/>
                <a:gd name="T110" fmla="*/ 717 w 814"/>
                <a:gd name="T111" fmla="*/ 437 h 1022"/>
                <a:gd name="T112" fmla="*/ 724 w 814"/>
                <a:gd name="T113" fmla="*/ 354 h 1022"/>
                <a:gd name="T114" fmla="*/ 757 w 814"/>
                <a:gd name="T115" fmla="*/ 261 h 1022"/>
                <a:gd name="T116" fmla="*/ 735 w 814"/>
                <a:gd name="T117" fmla="*/ 276 h 1022"/>
                <a:gd name="T118" fmla="*/ 785 w 814"/>
                <a:gd name="T119" fmla="*/ 235 h 1022"/>
                <a:gd name="T120" fmla="*/ 789 w 814"/>
                <a:gd name="T121" fmla="*/ 192 h 1022"/>
                <a:gd name="T122" fmla="*/ 750 w 814"/>
                <a:gd name="T123" fmla="*/ 277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4" h="1022">
                  <a:moveTo>
                    <a:pt x="813" y="169"/>
                  </a:moveTo>
                  <a:cubicBezTo>
                    <a:pt x="812" y="167"/>
                    <a:pt x="811" y="165"/>
                    <a:pt x="811" y="161"/>
                  </a:cubicBezTo>
                  <a:cubicBezTo>
                    <a:pt x="811" y="161"/>
                    <a:pt x="811" y="161"/>
                    <a:pt x="811" y="161"/>
                  </a:cubicBezTo>
                  <a:cubicBezTo>
                    <a:pt x="810" y="161"/>
                    <a:pt x="808" y="162"/>
                    <a:pt x="807" y="161"/>
                  </a:cubicBezTo>
                  <a:cubicBezTo>
                    <a:pt x="804" y="161"/>
                    <a:pt x="802" y="160"/>
                    <a:pt x="801" y="159"/>
                  </a:cubicBezTo>
                  <a:cubicBezTo>
                    <a:pt x="800" y="158"/>
                    <a:pt x="799" y="158"/>
                    <a:pt x="798" y="157"/>
                  </a:cubicBezTo>
                  <a:cubicBezTo>
                    <a:pt x="797" y="158"/>
                    <a:pt x="796" y="160"/>
                    <a:pt x="794" y="161"/>
                  </a:cubicBezTo>
                  <a:cubicBezTo>
                    <a:pt x="790" y="163"/>
                    <a:pt x="787" y="161"/>
                    <a:pt x="785" y="159"/>
                  </a:cubicBezTo>
                  <a:cubicBezTo>
                    <a:pt x="785" y="159"/>
                    <a:pt x="785" y="158"/>
                    <a:pt x="785" y="158"/>
                  </a:cubicBezTo>
                  <a:cubicBezTo>
                    <a:pt x="785" y="158"/>
                    <a:pt x="784" y="158"/>
                    <a:pt x="784" y="158"/>
                  </a:cubicBezTo>
                  <a:cubicBezTo>
                    <a:pt x="782" y="157"/>
                    <a:pt x="777" y="155"/>
                    <a:pt x="778" y="148"/>
                  </a:cubicBezTo>
                  <a:cubicBezTo>
                    <a:pt x="778" y="141"/>
                    <a:pt x="783" y="141"/>
                    <a:pt x="786" y="140"/>
                  </a:cubicBezTo>
                  <a:cubicBezTo>
                    <a:pt x="787" y="140"/>
                    <a:pt x="788" y="140"/>
                    <a:pt x="789" y="139"/>
                  </a:cubicBezTo>
                  <a:cubicBezTo>
                    <a:pt x="793" y="137"/>
                    <a:pt x="796" y="136"/>
                    <a:pt x="798" y="134"/>
                  </a:cubicBezTo>
                  <a:cubicBezTo>
                    <a:pt x="798" y="133"/>
                    <a:pt x="798" y="132"/>
                    <a:pt x="797" y="131"/>
                  </a:cubicBezTo>
                  <a:cubicBezTo>
                    <a:pt x="797" y="130"/>
                    <a:pt x="797" y="129"/>
                    <a:pt x="796" y="127"/>
                  </a:cubicBezTo>
                  <a:cubicBezTo>
                    <a:pt x="795" y="123"/>
                    <a:pt x="798" y="120"/>
                    <a:pt x="799" y="118"/>
                  </a:cubicBezTo>
                  <a:cubicBezTo>
                    <a:pt x="799" y="118"/>
                    <a:pt x="799" y="118"/>
                    <a:pt x="799" y="118"/>
                  </a:cubicBezTo>
                  <a:cubicBezTo>
                    <a:pt x="799" y="117"/>
                    <a:pt x="800" y="117"/>
                    <a:pt x="800" y="116"/>
                  </a:cubicBezTo>
                  <a:cubicBezTo>
                    <a:pt x="799" y="115"/>
                    <a:pt x="798" y="114"/>
                    <a:pt x="798" y="112"/>
                  </a:cubicBezTo>
                  <a:cubicBezTo>
                    <a:pt x="797" y="112"/>
                    <a:pt x="795" y="112"/>
                    <a:pt x="795" y="112"/>
                  </a:cubicBezTo>
                  <a:cubicBezTo>
                    <a:pt x="794" y="112"/>
                    <a:pt x="794" y="112"/>
                    <a:pt x="794" y="112"/>
                  </a:cubicBezTo>
                  <a:cubicBezTo>
                    <a:pt x="792" y="112"/>
                    <a:pt x="788" y="110"/>
                    <a:pt x="783" y="107"/>
                  </a:cubicBezTo>
                  <a:cubicBezTo>
                    <a:pt x="782" y="106"/>
                    <a:pt x="775" y="102"/>
                    <a:pt x="771" y="100"/>
                  </a:cubicBezTo>
                  <a:cubicBezTo>
                    <a:pt x="768" y="97"/>
                    <a:pt x="766" y="96"/>
                    <a:pt x="762" y="94"/>
                  </a:cubicBezTo>
                  <a:cubicBezTo>
                    <a:pt x="760" y="95"/>
                    <a:pt x="759" y="97"/>
                    <a:pt x="755" y="98"/>
                  </a:cubicBezTo>
                  <a:cubicBezTo>
                    <a:pt x="754" y="98"/>
                    <a:pt x="753" y="98"/>
                    <a:pt x="753" y="98"/>
                  </a:cubicBezTo>
                  <a:cubicBezTo>
                    <a:pt x="750" y="99"/>
                    <a:pt x="750" y="99"/>
                    <a:pt x="749" y="101"/>
                  </a:cubicBezTo>
                  <a:cubicBezTo>
                    <a:pt x="745" y="104"/>
                    <a:pt x="742" y="105"/>
                    <a:pt x="739" y="105"/>
                  </a:cubicBezTo>
                  <a:cubicBezTo>
                    <a:pt x="739" y="105"/>
                    <a:pt x="738" y="106"/>
                    <a:pt x="737" y="106"/>
                  </a:cubicBezTo>
                  <a:cubicBezTo>
                    <a:pt x="731" y="107"/>
                    <a:pt x="728" y="108"/>
                    <a:pt x="727" y="108"/>
                  </a:cubicBezTo>
                  <a:cubicBezTo>
                    <a:pt x="727" y="109"/>
                    <a:pt x="726" y="110"/>
                    <a:pt x="726" y="111"/>
                  </a:cubicBezTo>
                  <a:cubicBezTo>
                    <a:pt x="724" y="113"/>
                    <a:pt x="723" y="115"/>
                    <a:pt x="721" y="117"/>
                  </a:cubicBezTo>
                  <a:cubicBezTo>
                    <a:pt x="720" y="118"/>
                    <a:pt x="718" y="119"/>
                    <a:pt x="718" y="119"/>
                  </a:cubicBezTo>
                  <a:cubicBezTo>
                    <a:pt x="718" y="119"/>
                    <a:pt x="717" y="119"/>
                    <a:pt x="717" y="119"/>
                  </a:cubicBezTo>
                  <a:cubicBezTo>
                    <a:pt x="717" y="120"/>
                    <a:pt x="717" y="121"/>
                    <a:pt x="717" y="125"/>
                  </a:cubicBezTo>
                  <a:cubicBezTo>
                    <a:pt x="717" y="127"/>
                    <a:pt x="718" y="127"/>
                    <a:pt x="718" y="128"/>
                  </a:cubicBezTo>
                  <a:cubicBezTo>
                    <a:pt x="719" y="128"/>
                    <a:pt x="719" y="129"/>
                    <a:pt x="720" y="129"/>
                  </a:cubicBezTo>
                  <a:cubicBezTo>
                    <a:pt x="721" y="131"/>
                    <a:pt x="720" y="134"/>
                    <a:pt x="720" y="135"/>
                  </a:cubicBezTo>
                  <a:cubicBezTo>
                    <a:pt x="718" y="139"/>
                    <a:pt x="716" y="140"/>
                    <a:pt x="714" y="141"/>
                  </a:cubicBezTo>
                  <a:cubicBezTo>
                    <a:pt x="711" y="142"/>
                    <a:pt x="708" y="141"/>
                    <a:pt x="705" y="138"/>
                  </a:cubicBezTo>
                  <a:cubicBezTo>
                    <a:pt x="702" y="136"/>
                    <a:pt x="699" y="135"/>
                    <a:pt x="696" y="135"/>
                  </a:cubicBezTo>
                  <a:cubicBezTo>
                    <a:pt x="687" y="135"/>
                    <a:pt x="684" y="135"/>
                    <a:pt x="682" y="134"/>
                  </a:cubicBezTo>
                  <a:cubicBezTo>
                    <a:pt x="680" y="133"/>
                    <a:pt x="679" y="131"/>
                    <a:pt x="678" y="128"/>
                  </a:cubicBezTo>
                  <a:cubicBezTo>
                    <a:pt x="678" y="127"/>
                    <a:pt x="677" y="126"/>
                    <a:pt x="676" y="126"/>
                  </a:cubicBezTo>
                  <a:cubicBezTo>
                    <a:pt x="676" y="126"/>
                    <a:pt x="676" y="126"/>
                    <a:pt x="675" y="126"/>
                  </a:cubicBezTo>
                  <a:cubicBezTo>
                    <a:pt x="674" y="126"/>
                    <a:pt x="673" y="126"/>
                    <a:pt x="672" y="126"/>
                  </a:cubicBezTo>
                  <a:cubicBezTo>
                    <a:pt x="666" y="126"/>
                    <a:pt x="663" y="120"/>
                    <a:pt x="662" y="118"/>
                  </a:cubicBezTo>
                  <a:cubicBezTo>
                    <a:pt x="662" y="117"/>
                    <a:pt x="659" y="116"/>
                    <a:pt x="658" y="115"/>
                  </a:cubicBezTo>
                  <a:cubicBezTo>
                    <a:pt x="657" y="115"/>
                    <a:pt x="656" y="115"/>
                    <a:pt x="655" y="114"/>
                  </a:cubicBezTo>
                  <a:cubicBezTo>
                    <a:pt x="655" y="115"/>
                    <a:pt x="655" y="115"/>
                    <a:pt x="654" y="116"/>
                  </a:cubicBezTo>
                  <a:cubicBezTo>
                    <a:pt x="654" y="117"/>
                    <a:pt x="654" y="117"/>
                    <a:pt x="653" y="118"/>
                  </a:cubicBezTo>
                  <a:cubicBezTo>
                    <a:pt x="652" y="120"/>
                    <a:pt x="646" y="139"/>
                    <a:pt x="643" y="149"/>
                  </a:cubicBezTo>
                  <a:cubicBezTo>
                    <a:pt x="642" y="151"/>
                    <a:pt x="641" y="155"/>
                    <a:pt x="636" y="155"/>
                  </a:cubicBezTo>
                  <a:cubicBezTo>
                    <a:pt x="636" y="155"/>
                    <a:pt x="636" y="155"/>
                    <a:pt x="636" y="155"/>
                  </a:cubicBezTo>
                  <a:cubicBezTo>
                    <a:pt x="636" y="155"/>
                    <a:pt x="636" y="155"/>
                    <a:pt x="635" y="155"/>
                  </a:cubicBezTo>
                  <a:cubicBezTo>
                    <a:pt x="635" y="156"/>
                    <a:pt x="634" y="157"/>
                    <a:pt x="631" y="158"/>
                  </a:cubicBezTo>
                  <a:cubicBezTo>
                    <a:pt x="625" y="160"/>
                    <a:pt x="621" y="156"/>
                    <a:pt x="618" y="154"/>
                  </a:cubicBezTo>
                  <a:cubicBezTo>
                    <a:pt x="618" y="153"/>
                    <a:pt x="617" y="153"/>
                    <a:pt x="617" y="152"/>
                  </a:cubicBezTo>
                  <a:cubicBezTo>
                    <a:pt x="616" y="152"/>
                    <a:pt x="616" y="152"/>
                    <a:pt x="616" y="152"/>
                  </a:cubicBezTo>
                  <a:cubicBezTo>
                    <a:pt x="615" y="151"/>
                    <a:pt x="612" y="149"/>
                    <a:pt x="611" y="148"/>
                  </a:cubicBezTo>
                  <a:cubicBezTo>
                    <a:pt x="610" y="149"/>
                    <a:pt x="608" y="150"/>
                    <a:pt x="607" y="151"/>
                  </a:cubicBezTo>
                  <a:cubicBezTo>
                    <a:pt x="606" y="152"/>
                    <a:pt x="605" y="152"/>
                    <a:pt x="604" y="153"/>
                  </a:cubicBezTo>
                  <a:cubicBezTo>
                    <a:pt x="599" y="155"/>
                    <a:pt x="596" y="153"/>
                    <a:pt x="593" y="150"/>
                  </a:cubicBezTo>
                  <a:cubicBezTo>
                    <a:pt x="592" y="149"/>
                    <a:pt x="592" y="149"/>
                    <a:pt x="592" y="149"/>
                  </a:cubicBezTo>
                  <a:cubicBezTo>
                    <a:pt x="591" y="148"/>
                    <a:pt x="589" y="147"/>
                    <a:pt x="587" y="146"/>
                  </a:cubicBezTo>
                  <a:cubicBezTo>
                    <a:pt x="583" y="143"/>
                    <a:pt x="577" y="139"/>
                    <a:pt x="574" y="135"/>
                  </a:cubicBezTo>
                  <a:cubicBezTo>
                    <a:pt x="571" y="130"/>
                    <a:pt x="570" y="129"/>
                    <a:pt x="567" y="127"/>
                  </a:cubicBezTo>
                  <a:cubicBezTo>
                    <a:pt x="567" y="127"/>
                    <a:pt x="566" y="127"/>
                    <a:pt x="565" y="126"/>
                  </a:cubicBezTo>
                  <a:cubicBezTo>
                    <a:pt x="564" y="125"/>
                    <a:pt x="560" y="124"/>
                    <a:pt x="556" y="122"/>
                  </a:cubicBezTo>
                  <a:cubicBezTo>
                    <a:pt x="551" y="120"/>
                    <a:pt x="546" y="118"/>
                    <a:pt x="543" y="116"/>
                  </a:cubicBezTo>
                  <a:cubicBezTo>
                    <a:pt x="538" y="112"/>
                    <a:pt x="532" y="107"/>
                    <a:pt x="530" y="103"/>
                  </a:cubicBezTo>
                  <a:cubicBezTo>
                    <a:pt x="529" y="101"/>
                    <a:pt x="525" y="97"/>
                    <a:pt x="523" y="93"/>
                  </a:cubicBezTo>
                  <a:cubicBezTo>
                    <a:pt x="521" y="91"/>
                    <a:pt x="519" y="89"/>
                    <a:pt x="517" y="87"/>
                  </a:cubicBezTo>
                  <a:cubicBezTo>
                    <a:pt x="515" y="84"/>
                    <a:pt x="510" y="76"/>
                    <a:pt x="510" y="69"/>
                  </a:cubicBezTo>
                  <a:cubicBezTo>
                    <a:pt x="510" y="66"/>
                    <a:pt x="509" y="64"/>
                    <a:pt x="509" y="63"/>
                  </a:cubicBezTo>
                  <a:cubicBezTo>
                    <a:pt x="508" y="61"/>
                    <a:pt x="508" y="60"/>
                    <a:pt x="507" y="58"/>
                  </a:cubicBezTo>
                  <a:cubicBezTo>
                    <a:pt x="507" y="56"/>
                    <a:pt x="505" y="53"/>
                    <a:pt x="504" y="51"/>
                  </a:cubicBezTo>
                  <a:cubicBezTo>
                    <a:pt x="503" y="48"/>
                    <a:pt x="502" y="46"/>
                    <a:pt x="502" y="45"/>
                  </a:cubicBezTo>
                  <a:cubicBezTo>
                    <a:pt x="501" y="43"/>
                    <a:pt x="502" y="40"/>
                    <a:pt x="503" y="35"/>
                  </a:cubicBezTo>
                  <a:cubicBezTo>
                    <a:pt x="504" y="34"/>
                    <a:pt x="504" y="34"/>
                    <a:pt x="504" y="34"/>
                  </a:cubicBezTo>
                  <a:cubicBezTo>
                    <a:pt x="504" y="33"/>
                    <a:pt x="504" y="33"/>
                    <a:pt x="504" y="33"/>
                  </a:cubicBezTo>
                  <a:cubicBezTo>
                    <a:pt x="503" y="33"/>
                    <a:pt x="503" y="32"/>
                    <a:pt x="502" y="31"/>
                  </a:cubicBezTo>
                  <a:cubicBezTo>
                    <a:pt x="501" y="30"/>
                    <a:pt x="499" y="28"/>
                    <a:pt x="497" y="25"/>
                  </a:cubicBezTo>
                  <a:cubicBezTo>
                    <a:pt x="494" y="21"/>
                    <a:pt x="493" y="20"/>
                    <a:pt x="492" y="19"/>
                  </a:cubicBezTo>
                  <a:cubicBezTo>
                    <a:pt x="491" y="17"/>
                    <a:pt x="490" y="16"/>
                    <a:pt x="488" y="14"/>
                  </a:cubicBezTo>
                  <a:cubicBezTo>
                    <a:pt x="488" y="13"/>
                    <a:pt x="488" y="13"/>
                    <a:pt x="488" y="13"/>
                  </a:cubicBezTo>
                  <a:cubicBezTo>
                    <a:pt x="488" y="13"/>
                    <a:pt x="487" y="13"/>
                    <a:pt x="487" y="13"/>
                  </a:cubicBezTo>
                  <a:cubicBezTo>
                    <a:pt x="486" y="13"/>
                    <a:pt x="484" y="15"/>
                    <a:pt x="483" y="17"/>
                  </a:cubicBezTo>
                  <a:cubicBezTo>
                    <a:pt x="482" y="18"/>
                    <a:pt x="481" y="19"/>
                    <a:pt x="480" y="20"/>
                  </a:cubicBezTo>
                  <a:cubicBezTo>
                    <a:pt x="475" y="25"/>
                    <a:pt x="471" y="22"/>
                    <a:pt x="468" y="20"/>
                  </a:cubicBezTo>
                  <a:cubicBezTo>
                    <a:pt x="467" y="20"/>
                    <a:pt x="465" y="19"/>
                    <a:pt x="464" y="18"/>
                  </a:cubicBezTo>
                  <a:cubicBezTo>
                    <a:pt x="460" y="16"/>
                    <a:pt x="454" y="15"/>
                    <a:pt x="449" y="15"/>
                  </a:cubicBezTo>
                  <a:cubicBezTo>
                    <a:pt x="447" y="15"/>
                    <a:pt x="445" y="14"/>
                    <a:pt x="444" y="14"/>
                  </a:cubicBezTo>
                  <a:cubicBezTo>
                    <a:pt x="443" y="14"/>
                    <a:pt x="443" y="14"/>
                    <a:pt x="442" y="15"/>
                  </a:cubicBezTo>
                  <a:cubicBezTo>
                    <a:pt x="442" y="16"/>
                    <a:pt x="441" y="17"/>
                    <a:pt x="441" y="19"/>
                  </a:cubicBezTo>
                  <a:cubicBezTo>
                    <a:pt x="441" y="20"/>
                    <a:pt x="441" y="22"/>
                    <a:pt x="440" y="24"/>
                  </a:cubicBezTo>
                  <a:cubicBezTo>
                    <a:pt x="439" y="27"/>
                    <a:pt x="437" y="31"/>
                    <a:pt x="436" y="33"/>
                  </a:cubicBezTo>
                  <a:cubicBezTo>
                    <a:pt x="436" y="37"/>
                    <a:pt x="436" y="46"/>
                    <a:pt x="433" y="49"/>
                  </a:cubicBezTo>
                  <a:cubicBezTo>
                    <a:pt x="431" y="51"/>
                    <a:pt x="431" y="52"/>
                    <a:pt x="431" y="56"/>
                  </a:cubicBezTo>
                  <a:cubicBezTo>
                    <a:pt x="431" y="57"/>
                    <a:pt x="431" y="57"/>
                    <a:pt x="431" y="57"/>
                  </a:cubicBezTo>
                  <a:cubicBezTo>
                    <a:pt x="431" y="65"/>
                    <a:pt x="427" y="67"/>
                    <a:pt x="424" y="68"/>
                  </a:cubicBezTo>
                  <a:cubicBezTo>
                    <a:pt x="422" y="68"/>
                    <a:pt x="422" y="68"/>
                    <a:pt x="422" y="68"/>
                  </a:cubicBezTo>
                  <a:cubicBezTo>
                    <a:pt x="421" y="68"/>
                    <a:pt x="421" y="68"/>
                    <a:pt x="421" y="68"/>
                  </a:cubicBezTo>
                  <a:cubicBezTo>
                    <a:pt x="420" y="68"/>
                    <a:pt x="406" y="65"/>
                    <a:pt x="400" y="61"/>
                  </a:cubicBezTo>
                  <a:cubicBezTo>
                    <a:pt x="399" y="60"/>
                    <a:pt x="399" y="60"/>
                    <a:pt x="399" y="60"/>
                  </a:cubicBezTo>
                  <a:cubicBezTo>
                    <a:pt x="398" y="61"/>
                    <a:pt x="397" y="62"/>
                    <a:pt x="395" y="62"/>
                  </a:cubicBezTo>
                  <a:cubicBezTo>
                    <a:pt x="392" y="63"/>
                    <a:pt x="383" y="71"/>
                    <a:pt x="381" y="74"/>
                  </a:cubicBezTo>
                  <a:cubicBezTo>
                    <a:pt x="377" y="77"/>
                    <a:pt x="366" y="83"/>
                    <a:pt x="362" y="85"/>
                  </a:cubicBezTo>
                  <a:cubicBezTo>
                    <a:pt x="355" y="88"/>
                    <a:pt x="349" y="90"/>
                    <a:pt x="345" y="90"/>
                  </a:cubicBezTo>
                  <a:cubicBezTo>
                    <a:pt x="345" y="91"/>
                    <a:pt x="344" y="92"/>
                    <a:pt x="344" y="93"/>
                  </a:cubicBezTo>
                  <a:cubicBezTo>
                    <a:pt x="340" y="100"/>
                    <a:pt x="337" y="99"/>
                    <a:pt x="332" y="97"/>
                  </a:cubicBezTo>
                  <a:cubicBezTo>
                    <a:pt x="330" y="96"/>
                    <a:pt x="330" y="96"/>
                    <a:pt x="330" y="96"/>
                  </a:cubicBezTo>
                  <a:cubicBezTo>
                    <a:pt x="326" y="94"/>
                    <a:pt x="322" y="90"/>
                    <a:pt x="320" y="86"/>
                  </a:cubicBezTo>
                  <a:cubicBezTo>
                    <a:pt x="319" y="85"/>
                    <a:pt x="319" y="84"/>
                    <a:pt x="318" y="84"/>
                  </a:cubicBezTo>
                  <a:cubicBezTo>
                    <a:pt x="314" y="78"/>
                    <a:pt x="318" y="74"/>
                    <a:pt x="319" y="72"/>
                  </a:cubicBezTo>
                  <a:cubicBezTo>
                    <a:pt x="319" y="72"/>
                    <a:pt x="320" y="72"/>
                    <a:pt x="320" y="72"/>
                  </a:cubicBezTo>
                  <a:cubicBezTo>
                    <a:pt x="320" y="71"/>
                    <a:pt x="322" y="66"/>
                    <a:pt x="323" y="63"/>
                  </a:cubicBezTo>
                  <a:cubicBezTo>
                    <a:pt x="326" y="54"/>
                    <a:pt x="329" y="48"/>
                    <a:pt x="330" y="46"/>
                  </a:cubicBezTo>
                  <a:cubicBezTo>
                    <a:pt x="332" y="43"/>
                    <a:pt x="334" y="42"/>
                    <a:pt x="336" y="42"/>
                  </a:cubicBezTo>
                  <a:cubicBezTo>
                    <a:pt x="336" y="41"/>
                    <a:pt x="336" y="41"/>
                    <a:pt x="336" y="41"/>
                  </a:cubicBezTo>
                  <a:cubicBezTo>
                    <a:pt x="336" y="40"/>
                    <a:pt x="337" y="39"/>
                    <a:pt x="338" y="37"/>
                  </a:cubicBezTo>
                  <a:cubicBezTo>
                    <a:pt x="339" y="35"/>
                    <a:pt x="341" y="34"/>
                    <a:pt x="343" y="33"/>
                  </a:cubicBezTo>
                  <a:cubicBezTo>
                    <a:pt x="344" y="33"/>
                    <a:pt x="344" y="33"/>
                    <a:pt x="345" y="33"/>
                  </a:cubicBezTo>
                  <a:cubicBezTo>
                    <a:pt x="345" y="32"/>
                    <a:pt x="344" y="32"/>
                    <a:pt x="344" y="32"/>
                  </a:cubicBezTo>
                  <a:cubicBezTo>
                    <a:pt x="343" y="31"/>
                    <a:pt x="342" y="30"/>
                    <a:pt x="341" y="29"/>
                  </a:cubicBezTo>
                  <a:cubicBezTo>
                    <a:pt x="338" y="25"/>
                    <a:pt x="334" y="18"/>
                    <a:pt x="333" y="13"/>
                  </a:cubicBezTo>
                  <a:cubicBezTo>
                    <a:pt x="333" y="13"/>
                    <a:pt x="332" y="13"/>
                    <a:pt x="332" y="13"/>
                  </a:cubicBezTo>
                  <a:cubicBezTo>
                    <a:pt x="330" y="13"/>
                    <a:pt x="327" y="13"/>
                    <a:pt x="324" y="12"/>
                  </a:cubicBezTo>
                  <a:cubicBezTo>
                    <a:pt x="323" y="11"/>
                    <a:pt x="323" y="11"/>
                    <a:pt x="323" y="11"/>
                  </a:cubicBezTo>
                  <a:cubicBezTo>
                    <a:pt x="317" y="9"/>
                    <a:pt x="310" y="7"/>
                    <a:pt x="307" y="3"/>
                  </a:cubicBezTo>
                  <a:cubicBezTo>
                    <a:pt x="304" y="0"/>
                    <a:pt x="302" y="1"/>
                    <a:pt x="302" y="1"/>
                  </a:cubicBezTo>
                  <a:cubicBezTo>
                    <a:pt x="299" y="2"/>
                    <a:pt x="290" y="7"/>
                    <a:pt x="285" y="10"/>
                  </a:cubicBezTo>
                  <a:cubicBezTo>
                    <a:pt x="284" y="11"/>
                    <a:pt x="284" y="12"/>
                    <a:pt x="285" y="16"/>
                  </a:cubicBezTo>
                  <a:cubicBezTo>
                    <a:pt x="285" y="17"/>
                    <a:pt x="285" y="19"/>
                    <a:pt x="285" y="21"/>
                  </a:cubicBezTo>
                  <a:cubicBezTo>
                    <a:pt x="285" y="28"/>
                    <a:pt x="281" y="32"/>
                    <a:pt x="272" y="33"/>
                  </a:cubicBezTo>
                  <a:cubicBezTo>
                    <a:pt x="269" y="33"/>
                    <a:pt x="265" y="33"/>
                    <a:pt x="260" y="34"/>
                  </a:cubicBezTo>
                  <a:cubicBezTo>
                    <a:pt x="256" y="34"/>
                    <a:pt x="252" y="34"/>
                    <a:pt x="248" y="34"/>
                  </a:cubicBezTo>
                  <a:cubicBezTo>
                    <a:pt x="247" y="34"/>
                    <a:pt x="247" y="34"/>
                    <a:pt x="246" y="34"/>
                  </a:cubicBezTo>
                  <a:cubicBezTo>
                    <a:pt x="246" y="34"/>
                    <a:pt x="246" y="34"/>
                    <a:pt x="246" y="34"/>
                  </a:cubicBezTo>
                  <a:cubicBezTo>
                    <a:pt x="246" y="36"/>
                    <a:pt x="245" y="38"/>
                    <a:pt x="242" y="41"/>
                  </a:cubicBezTo>
                  <a:cubicBezTo>
                    <a:pt x="240" y="43"/>
                    <a:pt x="240" y="43"/>
                    <a:pt x="240" y="43"/>
                  </a:cubicBezTo>
                  <a:cubicBezTo>
                    <a:pt x="235" y="49"/>
                    <a:pt x="230" y="54"/>
                    <a:pt x="224" y="56"/>
                  </a:cubicBezTo>
                  <a:cubicBezTo>
                    <a:pt x="222" y="56"/>
                    <a:pt x="221" y="57"/>
                    <a:pt x="220" y="57"/>
                  </a:cubicBezTo>
                  <a:cubicBezTo>
                    <a:pt x="217" y="58"/>
                    <a:pt x="215" y="58"/>
                    <a:pt x="213" y="61"/>
                  </a:cubicBezTo>
                  <a:cubicBezTo>
                    <a:pt x="212" y="62"/>
                    <a:pt x="212" y="62"/>
                    <a:pt x="212" y="64"/>
                  </a:cubicBezTo>
                  <a:cubicBezTo>
                    <a:pt x="213" y="66"/>
                    <a:pt x="213" y="69"/>
                    <a:pt x="211" y="72"/>
                  </a:cubicBezTo>
                  <a:cubicBezTo>
                    <a:pt x="210" y="75"/>
                    <a:pt x="208" y="78"/>
                    <a:pt x="204" y="77"/>
                  </a:cubicBezTo>
                  <a:cubicBezTo>
                    <a:pt x="204" y="77"/>
                    <a:pt x="204" y="77"/>
                    <a:pt x="204" y="77"/>
                  </a:cubicBezTo>
                  <a:cubicBezTo>
                    <a:pt x="204" y="77"/>
                    <a:pt x="204" y="77"/>
                    <a:pt x="203" y="77"/>
                  </a:cubicBezTo>
                  <a:cubicBezTo>
                    <a:pt x="202" y="78"/>
                    <a:pt x="202" y="78"/>
                    <a:pt x="201" y="79"/>
                  </a:cubicBezTo>
                  <a:cubicBezTo>
                    <a:pt x="198" y="80"/>
                    <a:pt x="197" y="81"/>
                    <a:pt x="192" y="82"/>
                  </a:cubicBezTo>
                  <a:cubicBezTo>
                    <a:pt x="187" y="83"/>
                    <a:pt x="185" y="82"/>
                    <a:pt x="182" y="79"/>
                  </a:cubicBezTo>
                  <a:cubicBezTo>
                    <a:pt x="181" y="79"/>
                    <a:pt x="180" y="78"/>
                    <a:pt x="179" y="76"/>
                  </a:cubicBezTo>
                  <a:cubicBezTo>
                    <a:pt x="177" y="75"/>
                    <a:pt x="177" y="75"/>
                    <a:pt x="176" y="75"/>
                  </a:cubicBezTo>
                  <a:cubicBezTo>
                    <a:pt x="174" y="75"/>
                    <a:pt x="172" y="76"/>
                    <a:pt x="169" y="75"/>
                  </a:cubicBezTo>
                  <a:cubicBezTo>
                    <a:pt x="166" y="74"/>
                    <a:pt x="164" y="72"/>
                    <a:pt x="163" y="70"/>
                  </a:cubicBezTo>
                  <a:cubicBezTo>
                    <a:pt x="162" y="69"/>
                    <a:pt x="162" y="69"/>
                    <a:pt x="162" y="68"/>
                  </a:cubicBezTo>
                  <a:cubicBezTo>
                    <a:pt x="162" y="68"/>
                    <a:pt x="162" y="68"/>
                    <a:pt x="162" y="68"/>
                  </a:cubicBezTo>
                  <a:cubicBezTo>
                    <a:pt x="162" y="68"/>
                    <a:pt x="161" y="68"/>
                    <a:pt x="160" y="68"/>
                  </a:cubicBezTo>
                  <a:cubicBezTo>
                    <a:pt x="159" y="68"/>
                    <a:pt x="157" y="68"/>
                    <a:pt x="155" y="68"/>
                  </a:cubicBezTo>
                  <a:cubicBezTo>
                    <a:pt x="148" y="68"/>
                    <a:pt x="145" y="67"/>
                    <a:pt x="141" y="64"/>
                  </a:cubicBezTo>
                  <a:cubicBezTo>
                    <a:pt x="138" y="62"/>
                    <a:pt x="136" y="61"/>
                    <a:pt x="133" y="61"/>
                  </a:cubicBezTo>
                  <a:cubicBezTo>
                    <a:pt x="134" y="62"/>
                    <a:pt x="136" y="64"/>
                    <a:pt x="137" y="66"/>
                  </a:cubicBezTo>
                  <a:cubicBezTo>
                    <a:pt x="138" y="66"/>
                    <a:pt x="139" y="67"/>
                    <a:pt x="139" y="67"/>
                  </a:cubicBezTo>
                  <a:cubicBezTo>
                    <a:pt x="143" y="71"/>
                    <a:pt x="142" y="77"/>
                    <a:pt x="140" y="80"/>
                  </a:cubicBezTo>
                  <a:cubicBezTo>
                    <a:pt x="139" y="81"/>
                    <a:pt x="137" y="82"/>
                    <a:pt x="136" y="83"/>
                  </a:cubicBezTo>
                  <a:cubicBezTo>
                    <a:pt x="136" y="84"/>
                    <a:pt x="136" y="86"/>
                    <a:pt x="136" y="87"/>
                  </a:cubicBezTo>
                  <a:cubicBezTo>
                    <a:pt x="136" y="88"/>
                    <a:pt x="136" y="89"/>
                    <a:pt x="136" y="90"/>
                  </a:cubicBezTo>
                  <a:cubicBezTo>
                    <a:pt x="136" y="90"/>
                    <a:pt x="137" y="90"/>
                    <a:pt x="137" y="90"/>
                  </a:cubicBezTo>
                  <a:cubicBezTo>
                    <a:pt x="138" y="90"/>
                    <a:pt x="140" y="91"/>
                    <a:pt x="141" y="93"/>
                  </a:cubicBezTo>
                  <a:cubicBezTo>
                    <a:pt x="142" y="96"/>
                    <a:pt x="141" y="98"/>
                    <a:pt x="140" y="99"/>
                  </a:cubicBezTo>
                  <a:cubicBezTo>
                    <a:pt x="138" y="103"/>
                    <a:pt x="136" y="105"/>
                    <a:pt x="133" y="107"/>
                  </a:cubicBezTo>
                  <a:cubicBezTo>
                    <a:pt x="131" y="109"/>
                    <a:pt x="129" y="110"/>
                    <a:pt x="129" y="112"/>
                  </a:cubicBezTo>
                  <a:cubicBezTo>
                    <a:pt x="126" y="119"/>
                    <a:pt x="125" y="126"/>
                    <a:pt x="126" y="128"/>
                  </a:cubicBezTo>
                  <a:cubicBezTo>
                    <a:pt x="127" y="130"/>
                    <a:pt x="127" y="130"/>
                    <a:pt x="128" y="130"/>
                  </a:cubicBezTo>
                  <a:cubicBezTo>
                    <a:pt x="131" y="132"/>
                    <a:pt x="132" y="134"/>
                    <a:pt x="133" y="139"/>
                  </a:cubicBezTo>
                  <a:cubicBezTo>
                    <a:pt x="133" y="141"/>
                    <a:pt x="133" y="143"/>
                    <a:pt x="132" y="144"/>
                  </a:cubicBezTo>
                  <a:cubicBezTo>
                    <a:pt x="132" y="146"/>
                    <a:pt x="132" y="146"/>
                    <a:pt x="133" y="147"/>
                  </a:cubicBezTo>
                  <a:cubicBezTo>
                    <a:pt x="137" y="152"/>
                    <a:pt x="137" y="154"/>
                    <a:pt x="137" y="158"/>
                  </a:cubicBezTo>
                  <a:cubicBezTo>
                    <a:pt x="137" y="165"/>
                    <a:pt x="137" y="175"/>
                    <a:pt x="136" y="178"/>
                  </a:cubicBezTo>
                  <a:cubicBezTo>
                    <a:pt x="136" y="181"/>
                    <a:pt x="134" y="183"/>
                    <a:pt x="133" y="185"/>
                  </a:cubicBezTo>
                  <a:cubicBezTo>
                    <a:pt x="132" y="187"/>
                    <a:pt x="132" y="189"/>
                    <a:pt x="131" y="191"/>
                  </a:cubicBezTo>
                  <a:cubicBezTo>
                    <a:pt x="130" y="194"/>
                    <a:pt x="129" y="196"/>
                    <a:pt x="129" y="197"/>
                  </a:cubicBezTo>
                  <a:cubicBezTo>
                    <a:pt x="128" y="200"/>
                    <a:pt x="127" y="201"/>
                    <a:pt x="127" y="203"/>
                  </a:cubicBezTo>
                  <a:cubicBezTo>
                    <a:pt x="125" y="204"/>
                    <a:pt x="124" y="205"/>
                    <a:pt x="123" y="205"/>
                  </a:cubicBezTo>
                  <a:cubicBezTo>
                    <a:pt x="123" y="205"/>
                    <a:pt x="123" y="205"/>
                    <a:pt x="123" y="205"/>
                  </a:cubicBezTo>
                  <a:cubicBezTo>
                    <a:pt x="123" y="205"/>
                    <a:pt x="123" y="205"/>
                    <a:pt x="122" y="207"/>
                  </a:cubicBezTo>
                  <a:cubicBezTo>
                    <a:pt x="121" y="209"/>
                    <a:pt x="119" y="211"/>
                    <a:pt x="118" y="212"/>
                  </a:cubicBezTo>
                  <a:cubicBezTo>
                    <a:pt x="117" y="213"/>
                    <a:pt x="117" y="213"/>
                    <a:pt x="117" y="214"/>
                  </a:cubicBezTo>
                  <a:cubicBezTo>
                    <a:pt x="117" y="215"/>
                    <a:pt x="117" y="216"/>
                    <a:pt x="117" y="217"/>
                  </a:cubicBezTo>
                  <a:cubicBezTo>
                    <a:pt x="117" y="219"/>
                    <a:pt x="118" y="223"/>
                    <a:pt x="116" y="228"/>
                  </a:cubicBezTo>
                  <a:cubicBezTo>
                    <a:pt x="114" y="230"/>
                    <a:pt x="113" y="232"/>
                    <a:pt x="112" y="232"/>
                  </a:cubicBezTo>
                  <a:cubicBezTo>
                    <a:pt x="112" y="233"/>
                    <a:pt x="112" y="233"/>
                    <a:pt x="112" y="233"/>
                  </a:cubicBezTo>
                  <a:cubicBezTo>
                    <a:pt x="112" y="236"/>
                    <a:pt x="112" y="240"/>
                    <a:pt x="112" y="243"/>
                  </a:cubicBezTo>
                  <a:cubicBezTo>
                    <a:pt x="111" y="247"/>
                    <a:pt x="111" y="253"/>
                    <a:pt x="111" y="254"/>
                  </a:cubicBezTo>
                  <a:cubicBezTo>
                    <a:pt x="112" y="256"/>
                    <a:pt x="114" y="260"/>
                    <a:pt x="117" y="262"/>
                  </a:cubicBezTo>
                  <a:cubicBezTo>
                    <a:pt x="117" y="263"/>
                    <a:pt x="118" y="264"/>
                    <a:pt x="119" y="264"/>
                  </a:cubicBezTo>
                  <a:cubicBezTo>
                    <a:pt x="121" y="266"/>
                    <a:pt x="122" y="267"/>
                    <a:pt x="126" y="272"/>
                  </a:cubicBezTo>
                  <a:cubicBezTo>
                    <a:pt x="128" y="276"/>
                    <a:pt x="129" y="279"/>
                    <a:pt x="130" y="280"/>
                  </a:cubicBezTo>
                  <a:cubicBezTo>
                    <a:pt x="131" y="281"/>
                    <a:pt x="131" y="282"/>
                    <a:pt x="132" y="284"/>
                  </a:cubicBezTo>
                  <a:cubicBezTo>
                    <a:pt x="137" y="290"/>
                    <a:pt x="139" y="294"/>
                    <a:pt x="139" y="297"/>
                  </a:cubicBezTo>
                  <a:cubicBezTo>
                    <a:pt x="139" y="299"/>
                    <a:pt x="140" y="300"/>
                    <a:pt x="142" y="304"/>
                  </a:cubicBezTo>
                  <a:cubicBezTo>
                    <a:pt x="146" y="309"/>
                    <a:pt x="146" y="313"/>
                    <a:pt x="146" y="316"/>
                  </a:cubicBezTo>
                  <a:cubicBezTo>
                    <a:pt x="146" y="316"/>
                    <a:pt x="146" y="318"/>
                    <a:pt x="150" y="326"/>
                  </a:cubicBezTo>
                  <a:cubicBezTo>
                    <a:pt x="151" y="329"/>
                    <a:pt x="151" y="331"/>
                    <a:pt x="151" y="333"/>
                  </a:cubicBezTo>
                  <a:cubicBezTo>
                    <a:pt x="150" y="334"/>
                    <a:pt x="150" y="335"/>
                    <a:pt x="151" y="335"/>
                  </a:cubicBezTo>
                  <a:cubicBezTo>
                    <a:pt x="152" y="337"/>
                    <a:pt x="153" y="338"/>
                    <a:pt x="153" y="340"/>
                  </a:cubicBezTo>
                  <a:cubicBezTo>
                    <a:pt x="154" y="341"/>
                    <a:pt x="154" y="343"/>
                    <a:pt x="156" y="345"/>
                  </a:cubicBezTo>
                  <a:cubicBezTo>
                    <a:pt x="157" y="346"/>
                    <a:pt x="157" y="346"/>
                    <a:pt x="158" y="347"/>
                  </a:cubicBezTo>
                  <a:cubicBezTo>
                    <a:pt x="160" y="347"/>
                    <a:pt x="162" y="348"/>
                    <a:pt x="162" y="352"/>
                  </a:cubicBezTo>
                  <a:cubicBezTo>
                    <a:pt x="163" y="352"/>
                    <a:pt x="163" y="353"/>
                    <a:pt x="163" y="353"/>
                  </a:cubicBezTo>
                  <a:cubicBezTo>
                    <a:pt x="164" y="357"/>
                    <a:pt x="165" y="362"/>
                    <a:pt x="161" y="368"/>
                  </a:cubicBezTo>
                  <a:cubicBezTo>
                    <a:pt x="159" y="371"/>
                    <a:pt x="156" y="372"/>
                    <a:pt x="154" y="373"/>
                  </a:cubicBezTo>
                  <a:cubicBezTo>
                    <a:pt x="152" y="374"/>
                    <a:pt x="152" y="374"/>
                    <a:pt x="152" y="375"/>
                  </a:cubicBezTo>
                  <a:cubicBezTo>
                    <a:pt x="150" y="380"/>
                    <a:pt x="148" y="384"/>
                    <a:pt x="145" y="389"/>
                  </a:cubicBezTo>
                  <a:cubicBezTo>
                    <a:pt x="145" y="390"/>
                    <a:pt x="145" y="390"/>
                    <a:pt x="145" y="390"/>
                  </a:cubicBezTo>
                  <a:cubicBezTo>
                    <a:pt x="143" y="394"/>
                    <a:pt x="142" y="395"/>
                    <a:pt x="138" y="399"/>
                  </a:cubicBezTo>
                  <a:cubicBezTo>
                    <a:pt x="133" y="404"/>
                    <a:pt x="131" y="405"/>
                    <a:pt x="124" y="405"/>
                  </a:cubicBezTo>
                  <a:cubicBezTo>
                    <a:pt x="120" y="405"/>
                    <a:pt x="118" y="407"/>
                    <a:pt x="116" y="409"/>
                  </a:cubicBezTo>
                  <a:cubicBezTo>
                    <a:pt x="116" y="409"/>
                    <a:pt x="116" y="409"/>
                    <a:pt x="116" y="409"/>
                  </a:cubicBezTo>
                  <a:cubicBezTo>
                    <a:pt x="114" y="411"/>
                    <a:pt x="112" y="411"/>
                    <a:pt x="110" y="411"/>
                  </a:cubicBezTo>
                  <a:cubicBezTo>
                    <a:pt x="109" y="411"/>
                    <a:pt x="109" y="411"/>
                    <a:pt x="109" y="411"/>
                  </a:cubicBezTo>
                  <a:cubicBezTo>
                    <a:pt x="109" y="412"/>
                    <a:pt x="109" y="412"/>
                    <a:pt x="108" y="412"/>
                  </a:cubicBezTo>
                  <a:cubicBezTo>
                    <a:pt x="106" y="415"/>
                    <a:pt x="100" y="420"/>
                    <a:pt x="93" y="415"/>
                  </a:cubicBezTo>
                  <a:cubicBezTo>
                    <a:pt x="92" y="414"/>
                    <a:pt x="91" y="413"/>
                    <a:pt x="90" y="412"/>
                  </a:cubicBezTo>
                  <a:cubicBezTo>
                    <a:pt x="90" y="412"/>
                    <a:pt x="90" y="412"/>
                    <a:pt x="89" y="411"/>
                  </a:cubicBezTo>
                  <a:cubicBezTo>
                    <a:pt x="86" y="415"/>
                    <a:pt x="85" y="418"/>
                    <a:pt x="85" y="421"/>
                  </a:cubicBezTo>
                  <a:cubicBezTo>
                    <a:pt x="84" y="425"/>
                    <a:pt x="83" y="427"/>
                    <a:pt x="79" y="431"/>
                  </a:cubicBezTo>
                  <a:cubicBezTo>
                    <a:pt x="77" y="433"/>
                    <a:pt x="75" y="435"/>
                    <a:pt x="74" y="435"/>
                  </a:cubicBezTo>
                  <a:cubicBezTo>
                    <a:pt x="74" y="436"/>
                    <a:pt x="75" y="436"/>
                    <a:pt x="75" y="437"/>
                  </a:cubicBezTo>
                  <a:cubicBezTo>
                    <a:pt x="77" y="438"/>
                    <a:pt x="78" y="440"/>
                    <a:pt x="79" y="443"/>
                  </a:cubicBezTo>
                  <a:cubicBezTo>
                    <a:pt x="80" y="446"/>
                    <a:pt x="79" y="448"/>
                    <a:pt x="78" y="450"/>
                  </a:cubicBezTo>
                  <a:cubicBezTo>
                    <a:pt x="78" y="450"/>
                    <a:pt x="78" y="450"/>
                    <a:pt x="78" y="451"/>
                  </a:cubicBezTo>
                  <a:cubicBezTo>
                    <a:pt x="78" y="451"/>
                    <a:pt x="78" y="451"/>
                    <a:pt x="79" y="451"/>
                  </a:cubicBezTo>
                  <a:cubicBezTo>
                    <a:pt x="83" y="454"/>
                    <a:pt x="84" y="455"/>
                    <a:pt x="86" y="455"/>
                  </a:cubicBezTo>
                  <a:cubicBezTo>
                    <a:pt x="86" y="456"/>
                    <a:pt x="86" y="456"/>
                    <a:pt x="87" y="456"/>
                  </a:cubicBezTo>
                  <a:cubicBezTo>
                    <a:pt x="87" y="456"/>
                    <a:pt x="87" y="456"/>
                    <a:pt x="87" y="456"/>
                  </a:cubicBezTo>
                  <a:cubicBezTo>
                    <a:pt x="88" y="457"/>
                    <a:pt x="92" y="458"/>
                    <a:pt x="94" y="465"/>
                  </a:cubicBezTo>
                  <a:cubicBezTo>
                    <a:pt x="94" y="466"/>
                    <a:pt x="94" y="466"/>
                    <a:pt x="94" y="466"/>
                  </a:cubicBezTo>
                  <a:cubicBezTo>
                    <a:pt x="96" y="470"/>
                    <a:pt x="96" y="471"/>
                    <a:pt x="96" y="478"/>
                  </a:cubicBezTo>
                  <a:cubicBezTo>
                    <a:pt x="96" y="481"/>
                    <a:pt x="96" y="482"/>
                    <a:pt x="97" y="484"/>
                  </a:cubicBezTo>
                  <a:cubicBezTo>
                    <a:pt x="98" y="484"/>
                    <a:pt x="99" y="485"/>
                    <a:pt x="99" y="486"/>
                  </a:cubicBezTo>
                  <a:cubicBezTo>
                    <a:pt x="102" y="490"/>
                    <a:pt x="100" y="493"/>
                    <a:pt x="99" y="496"/>
                  </a:cubicBezTo>
                  <a:cubicBezTo>
                    <a:pt x="98" y="497"/>
                    <a:pt x="98" y="497"/>
                    <a:pt x="97" y="498"/>
                  </a:cubicBezTo>
                  <a:cubicBezTo>
                    <a:pt x="97" y="500"/>
                    <a:pt x="96" y="501"/>
                    <a:pt x="96" y="502"/>
                  </a:cubicBezTo>
                  <a:cubicBezTo>
                    <a:pt x="94" y="504"/>
                    <a:pt x="94" y="504"/>
                    <a:pt x="95" y="506"/>
                  </a:cubicBezTo>
                  <a:cubicBezTo>
                    <a:pt x="96" y="507"/>
                    <a:pt x="97" y="508"/>
                    <a:pt x="98" y="509"/>
                  </a:cubicBezTo>
                  <a:cubicBezTo>
                    <a:pt x="100" y="510"/>
                    <a:pt x="102" y="513"/>
                    <a:pt x="102" y="518"/>
                  </a:cubicBezTo>
                  <a:cubicBezTo>
                    <a:pt x="102" y="521"/>
                    <a:pt x="102" y="523"/>
                    <a:pt x="101" y="524"/>
                  </a:cubicBezTo>
                  <a:cubicBezTo>
                    <a:pt x="101" y="524"/>
                    <a:pt x="101" y="525"/>
                    <a:pt x="101" y="525"/>
                  </a:cubicBezTo>
                  <a:cubicBezTo>
                    <a:pt x="102" y="526"/>
                    <a:pt x="103" y="526"/>
                    <a:pt x="105" y="527"/>
                  </a:cubicBezTo>
                  <a:cubicBezTo>
                    <a:pt x="107" y="528"/>
                    <a:pt x="109" y="530"/>
                    <a:pt x="110" y="534"/>
                  </a:cubicBezTo>
                  <a:cubicBezTo>
                    <a:pt x="112" y="539"/>
                    <a:pt x="112" y="545"/>
                    <a:pt x="111" y="549"/>
                  </a:cubicBezTo>
                  <a:cubicBezTo>
                    <a:pt x="111" y="549"/>
                    <a:pt x="111" y="551"/>
                    <a:pt x="111" y="553"/>
                  </a:cubicBezTo>
                  <a:cubicBezTo>
                    <a:pt x="112" y="557"/>
                    <a:pt x="112" y="563"/>
                    <a:pt x="111" y="568"/>
                  </a:cubicBezTo>
                  <a:cubicBezTo>
                    <a:pt x="109" y="572"/>
                    <a:pt x="108" y="574"/>
                    <a:pt x="108" y="575"/>
                  </a:cubicBezTo>
                  <a:cubicBezTo>
                    <a:pt x="107" y="576"/>
                    <a:pt x="107" y="576"/>
                    <a:pt x="107" y="576"/>
                  </a:cubicBezTo>
                  <a:cubicBezTo>
                    <a:pt x="107" y="577"/>
                    <a:pt x="107" y="577"/>
                    <a:pt x="107" y="577"/>
                  </a:cubicBezTo>
                  <a:cubicBezTo>
                    <a:pt x="108" y="580"/>
                    <a:pt x="108" y="583"/>
                    <a:pt x="104" y="588"/>
                  </a:cubicBezTo>
                  <a:cubicBezTo>
                    <a:pt x="101" y="591"/>
                    <a:pt x="99" y="591"/>
                    <a:pt x="97" y="592"/>
                  </a:cubicBezTo>
                  <a:cubicBezTo>
                    <a:pt x="95" y="593"/>
                    <a:pt x="95" y="593"/>
                    <a:pt x="94" y="594"/>
                  </a:cubicBezTo>
                  <a:cubicBezTo>
                    <a:pt x="94" y="595"/>
                    <a:pt x="93" y="596"/>
                    <a:pt x="92" y="597"/>
                  </a:cubicBezTo>
                  <a:cubicBezTo>
                    <a:pt x="91" y="600"/>
                    <a:pt x="90" y="602"/>
                    <a:pt x="90" y="604"/>
                  </a:cubicBezTo>
                  <a:cubicBezTo>
                    <a:pt x="90" y="606"/>
                    <a:pt x="90" y="609"/>
                    <a:pt x="90" y="612"/>
                  </a:cubicBezTo>
                  <a:cubicBezTo>
                    <a:pt x="90" y="616"/>
                    <a:pt x="89" y="621"/>
                    <a:pt x="90" y="623"/>
                  </a:cubicBezTo>
                  <a:cubicBezTo>
                    <a:pt x="91" y="624"/>
                    <a:pt x="92" y="624"/>
                    <a:pt x="92" y="625"/>
                  </a:cubicBezTo>
                  <a:cubicBezTo>
                    <a:pt x="95" y="627"/>
                    <a:pt x="96" y="629"/>
                    <a:pt x="96" y="634"/>
                  </a:cubicBezTo>
                  <a:cubicBezTo>
                    <a:pt x="95" y="640"/>
                    <a:pt x="95" y="653"/>
                    <a:pt x="96" y="655"/>
                  </a:cubicBezTo>
                  <a:cubicBezTo>
                    <a:pt x="96" y="656"/>
                    <a:pt x="97" y="657"/>
                    <a:pt x="98" y="658"/>
                  </a:cubicBezTo>
                  <a:cubicBezTo>
                    <a:pt x="99" y="660"/>
                    <a:pt x="101" y="662"/>
                    <a:pt x="101" y="664"/>
                  </a:cubicBezTo>
                  <a:cubicBezTo>
                    <a:pt x="102" y="666"/>
                    <a:pt x="101" y="668"/>
                    <a:pt x="101" y="670"/>
                  </a:cubicBezTo>
                  <a:cubicBezTo>
                    <a:pt x="101" y="670"/>
                    <a:pt x="101" y="670"/>
                    <a:pt x="101" y="671"/>
                  </a:cubicBezTo>
                  <a:cubicBezTo>
                    <a:pt x="102" y="671"/>
                    <a:pt x="102" y="671"/>
                    <a:pt x="103" y="672"/>
                  </a:cubicBezTo>
                  <a:cubicBezTo>
                    <a:pt x="104" y="672"/>
                    <a:pt x="106" y="673"/>
                    <a:pt x="107" y="673"/>
                  </a:cubicBezTo>
                  <a:cubicBezTo>
                    <a:pt x="107" y="674"/>
                    <a:pt x="107" y="674"/>
                    <a:pt x="107" y="674"/>
                  </a:cubicBezTo>
                  <a:cubicBezTo>
                    <a:pt x="109" y="675"/>
                    <a:pt x="113" y="678"/>
                    <a:pt x="113" y="686"/>
                  </a:cubicBezTo>
                  <a:cubicBezTo>
                    <a:pt x="113" y="692"/>
                    <a:pt x="111" y="694"/>
                    <a:pt x="110" y="698"/>
                  </a:cubicBezTo>
                  <a:cubicBezTo>
                    <a:pt x="109" y="698"/>
                    <a:pt x="109" y="699"/>
                    <a:pt x="109" y="700"/>
                  </a:cubicBezTo>
                  <a:cubicBezTo>
                    <a:pt x="107" y="703"/>
                    <a:pt x="107" y="708"/>
                    <a:pt x="107" y="711"/>
                  </a:cubicBezTo>
                  <a:cubicBezTo>
                    <a:pt x="107" y="712"/>
                    <a:pt x="107" y="713"/>
                    <a:pt x="107" y="713"/>
                  </a:cubicBezTo>
                  <a:cubicBezTo>
                    <a:pt x="107" y="713"/>
                    <a:pt x="107" y="713"/>
                    <a:pt x="107" y="713"/>
                  </a:cubicBezTo>
                  <a:cubicBezTo>
                    <a:pt x="109" y="717"/>
                    <a:pt x="107" y="719"/>
                    <a:pt x="104" y="723"/>
                  </a:cubicBezTo>
                  <a:cubicBezTo>
                    <a:pt x="100" y="727"/>
                    <a:pt x="98" y="731"/>
                    <a:pt x="98" y="732"/>
                  </a:cubicBezTo>
                  <a:cubicBezTo>
                    <a:pt x="97" y="733"/>
                    <a:pt x="96" y="734"/>
                    <a:pt x="95" y="735"/>
                  </a:cubicBezTo>
                  <a:cubicBezTo>
                    <a:pt x="93" y="736"/>
                    <a:pt x="91" y="735"/>
                    <a:pt x="89" y="734"/>
                  </a:cubicBezTo>
                  <a:cubicBezTo>
                    <a:pt x="87" y="733"/>
                    <a:pt x="86" y="731"/>
                    <a:pt x="85" y="729"/>
                  </a:cubicBezTo>
                  <a:cubicBezTo>
                    <a:pt x="84" y="728"/>
                    <a:pt x="83" y="725"/>
                    <a:pt x="82" y="724"/>
                  </a:cubicBezTo>
                  <a:cubicBezTo>
                    <a:pt x="80" y="725"/>
                    <a:pt x="79" y="725"/>
                    <a:pt x="78" y="725"/>
                  </a:cubicBezTo>
                  <a:cubicBezTo>
                    <a:pt x="78" y="726"/>
                    <a:pt x="78" y="727"/>
                    <a:pt x="79" y="728"/>
                  </a:cubicBezTo>
                  <a:cubicBezTo>
                    <a:pt x="80" y="729"/>
                    <a:pt x="81" y="732"/>
                    <a:pt x="81" y="735"/>
                  </a:cubicBezTo>
                  <a:cubicBezTo>
                    <a:pt x="81" y="736"/>
                    <a:pt x="82" y="737"/>
                    <a:pt x="82" y="738"/>
                  </a:cubicBezTo>
                  <a:cubicBezTo>
                    <a:pt x="82" y="741"/>
                    <a:pt x="83" y="744"/>
                    <a:pt x="79" y="748"/>
                  </a:cubicBezTo>
                  <a:cubicBezTo>
                    <a:pt x="77" y="750"/>
                    <a:pt x="75" y="751"/>
                    <a:pt x="73" y="751"/>
                  </a:cubicBezTo>
                  <a:cubicBezTo>
                    <a:pt x="72" y="752"/>
                    <a:pt x="71" y="752"/>
                    <a:pt x="69" y="754"/>
                  </a:cubicBezTo>
                  <a:cubicBezTo>
                    <a:pt x="67" y="755"/>
                    <a:pt x="66" y="756"/>
                    <a:pt x="65" y="757"/>
                  </a:cubicBezTo>
                  <a:cubicBezTo>
                    <a:pt x="62" y="759"/>
                    <a:pt x="59" y="761"/>
                    <a:pt x="58" y="763"/>
                  </a:cubicBezTo>
                  <a:cubicBezTo>
                    <a:pt x="58" y="765"/>
                    <a:pt x="57" y="766"/>
                    <a:pt x="56" y="767"/>
                  </a:cubicBezTo>
                  <a:cubicBezTo>
                    <a:pt x="56" y="767"/>
                    <a:pt x="56" y="768"/>
                    <a:pt x="56" y="768"/>
                  </a:cubicBezTo>
                  <a:cubicBezTo>
                    <a:pt x="56" y="768"/>
                    <a:pt x="56" y="768"/>
                    <a:pt x="56" y="768"/>
                  </a:cubicBezTo>
                  <a:cubicBezTo>
                    <a:pt x="57" y="769"/>
                    <a:pt x="57" y="769"/>
                    <a:pt x="57" y="769"/>
                  </a:cubicBezTo>
                  <a:cubicBezTo>
                    <a:pt x="57" y="769"/>
                    <a:pt x="58" y="769"/>
                    <a:pt x="58" y="769"/>
                  </a:cubicBezTo>
                  <a:cubicBezTo>
                    <a:pt x="58" y="769"/>
                    <a:pt x="59" y="768"/>
                    <a:pt x="60" y="767"/>
                  </a:cubicBezTo>
                  <a:cubicBezTo>
                    <a:pt x="63" y="766"/>
                    <a:pt x="65" y="764"/>
                    <a:pt x="69" y="764"/>
                  </a:cubicBezTo>
                  <a:cubicBezTo>
                    <a:pt x="69" y="764"/>
                    <a:pt x="69" y="764"/>
                    <a:pt x="69" y="764"/>
                  </a:cubicBezTo>
                  <a:cubicBezTo>
                    <a:pt x="72" y="764"/>
                    <a:pt x="75" y="763"/>
                    <a:pt x="77" y="765"/>
                  </a:cubicBezTo>
                  <a:cubicBezTo>
                    <a:pt x="79" y="767"/>
                    <a:pt x="79" y="769"/>
                    <a:pt x="79" y="771"/>
                  </a:cubicBezTo>
                  <a:cubicBezTo>
                    <a:pt x="79" y="774"/>
                    <a:pt x="79" y="781"/>
                    <a:pt x="76" y="785"/>
                  </a:cubicBezTo>
                  <a:cubicBezTo>
                    <a:pt x="74" y="787"/>
                    <a:pt x="73" y="787"/>
                    <a:pt x="72" y="788"/>
                  </a:cubicBezTo>
                  <a:cubicBezTo>
                    <a:pt x="72" y="788"/>
                    <a:pt x="71" y="788"/>
                    <a:pt x="69" y="790"/>
                  </a:cubicBezTo>
                  <a:cubicBezTo>
                    <a:pt x="68" y="792"/>
                    <a:pt x="66" y="793"/>
                    <a:pt x="65" y="794"/>
                  </a:cubicBezTo>
                  <a:cubicBezTo>
                    <a:pt x="65" y="794"/>
                    <a:pt x="65" y="794"/>
                    <a:pt x="64" y="794"/>
                  </a:cubicBezTo>
                  <a:cubicBezTo>
                    <a:pt x="64" y="795"/>
                    <a:pt x="65" y="795"/>
                    <a:pt x="65" y="795"/>
                  </a:cubicBezTo>
                  <a:cubicBezTo>
                    <a:pt x="65" y="798"/>
                    <a:pt x="64" y="800"/>
                    <a:pt x="64" y="801"/>
                  </a:cubicBezTo>
                  <a:cubicBezTo>
                    <a:pt x="63" y="802"/>
                    <a:pt x="63" y="803"/>
                    <a:pt x="63" y="805"/>
                  </a:cubicBezTo>
                  <a:cubicBezTo>
                    <a:pt x="63" y="807"/>
                    <a:pt x="63" y="808"/>
                    <a:pt x="63" y="810"/>
                  </a:cubicBezTo>
                  <a:cubicBezTo>
                    <a:pt x="63" y="813"/>
                    <a:pt x="62" y="815"/>
                    <a:pt x="62" y="817"/>
                  </a:cubicBezTo>
                  <a:cubicBezTo>
                    <a:pt x="62" y="817"/>
                    <a:pt x="63" y="817"/>
                    <a:pt x="63" y="817"/>
                  </a:cubicBezTo>
                  <a:cubicBezTo>
                    <a:pt x="64" y="821"/>
                    <a:pt x="63" y="823"/>
                    <a:pt x="59" y="828"/>
                  </a:cubicBezTo>
                  <a:cubicBezTo>
                    <a:pt x="59" y="830"/>
                    <a:pt x="58" y="830"/>
                    <a:pt x="57" y="831"/>
                  </a:cubicBezTo>
                  <a:cubicBezTo>
                    <a:pt x="55" y="834"/>
                    <a:pt x="55" y="834"/>
                    <a:pt x="55" y="836"/>
                  </a:cubicBezTo>
                  <a:cubicBezTo>
                    <a:pt x="54" y="841"/>
                    <a:pt x="52" y="842"/>
                    <a:pt x="50" y="844"/>
                  </a:cubicBezTo>
                  <a:cubicBezTo>
                    <a:pt x="50" y="844"/>
                    <a:pt x="49" y="844"/>
                    <a:pt x="49" y="845"/>
                  </a:cubicBezTo>
                  <a:cubicBezTo>
                    <a:pt x="49" y="846"/>
                    <a:pt x="51" y="849"/>
                    <a:pt x="50" y="851"/>
                  </a:cubicBezTo>
                  <a:cubicBezTo>
                    <a:pt x="49" y="854"/>
                    <a:pt x="46" y="855"/>
                    <a:pt x="44" y="856"/>
                  </a:cubicBezTo>
                  <a:cubicBezTo>
                    <a:pt x="36" y="859"/>
                    <a:pt x="33" y="859"/>
                    <a:pt x="29" y="859"/>
                  </a:cubicBezTo>
                  <a:cubicBezTo>
                    <a:pt x="28" y="859"/>
                    <a:pt x="28" y="859"/>
                    <a:pt x="27" y="859"/>
                  </a:cubicBezTo>
                  <a:cubicBezTo>
                    <a:pt x="27" y="859"/>
                    <a:pt x="26" y="859"/>
                    <a:pt x="25" y="859"/>
                  </a:cubicBezTo>
                  <a:cubicBezTo>
                    <a:pt x="25" y="860"/>
                    <a:pt x="25" y="861"/>
                    <a:pt x="26" y="862"/>
                  </a:cubicBezTo>
                  <a:cubicBezTo>
                    <a:pt x="26" y="865"/>
                    <a:pt x="27" y="869"/>
                    <a:pt x="25" y="872"/>
                  </a:cubicBezTo>
                  <a:cubicBezTo>
                    <a:pt x="23" y="874"/>
                    <a:pt x="21" y="875"/>
                    <a:pt x="20" y="876"/>
                  </a:cubicBezTo>
                  <a:cubicBezTo>
                    <a:pt x="19" y="876"/>
                    <a:pt x="19" y="876"/>
                    <a:pt x="18" y="877"/>
                  </a:cubicBezTo>
                  <a:cubicBezTo>
                    <a:pt x="18" y="877"/>
                    <a:pt x="18" y="878"/>
                    <a:pt x="18" y="878"/>
                  </a:cubicBezTo>
                  <a:cubicBezTo>
                    <a:pt x="18" y="880"/>
                    <a:pt x="18" y="884"/>
                    <a:pt x="14" y="887"/>
                  </a:cubicBezTo>
                  <a:cubicBezTo>
                    <a:pt x="10" y="890"/>
                    <a:pt x="9" y="891"/>
                    <a:pt x="4" y="893"/>
                  </a:cubicBezTo>
                  <a:cubicBezTo>
                    <a:pt x="2" y="894"/>
                    <a:pt x="1" y="897"/>
                    <a:pt x="1" y="898"/>
                  </a:cubicBezTo>
                  <a:cubicBezTo>
                    <a:pt x="1" y="899"/>
                    <a:pt x="1" y="899"/>
                    <a:pt x="1" y="900"/>
                  </a:cubicBezTo>
                  <a:cubicBezTo>
                    <a:pt x="0" y="907"/>
                    <a:pt x="1" y="910"/>
                    <a:pt x="3" y="911"/>
                  </a:cubicBezTo>
                  <a:cubicBezTo>
                    <a:pt x="6" y="914"/>
                    <a:pt x="6" y="914"/>
                    <a:pt x="8" y="914"/>
                  </a:cubicBezTo>
                  <a:cubicBezTo>
                    <a:pt x="9" y="914"/>
                    <a:pt x="9" y="914"/>
                    <a:pt x="10" y="914"/>
                  </a:cubicBezTo>
                  <a:cubicBezTo>
                    <a:pt x="13" y="915"/>
                    <a:pt x="14" y="916"/>
                    <a:pt x="15" y="917"/>
                  </a:cubicBezTo>
                  <a:cubicBezTo>
                    <a:pt x="15" y="917"/>
                    <a:pt x="15" y="917"/>
                    <a:pt x="16" y="917"/>
                  </a:cubicBezTo>
                  <a:cubicBezTo>
                    <a:pt x="18" y="918"/>
                    <a:pt x="18" y="918"/>
                    <a:pt x="20" y="918"/>
                  </a:cubicBezTo>
                  <a:cubicBezTo>
                    <a:pt x="21" y="917"/>
                    <a:pt x="22" y="917"/>
                    <a:pt x="23" y="917"/>
                  </a:cubicBezTo>
                  <a:cubicBezTo>
                    <a:pt x="25" y="916"/>
                    <a:pt x="25" y="916"/>
                    <a:pt x="26" y="916"/>
                  </a:cubicBezTo>
                  <a:cubicBezTo>
                    <a:pt x="29" y="914"/>
                    <a:pt x="31" y="914"/>
                    <a:pt x="35" y="916"/>
                  </a:cubicBezTo>
                  <a:cubicBezTo>
                    <a:pt x="37" y="917"/>
                    <a:pt x="39" y="918"/>
                    <a:pt x="40" y="919"/>
                  </a:cubicBezTo>
                  <a:cubicBezTo>
                    <a:pt x="40" y="919"/>
                    <a:pt x="40" y="919"/>
                    <a:pt x="41" y="919"/>
                  </a:cubicBezTo>
                  <a:cubicBezTo>
                    <a:pt x="41" y="919"/>
                    <a:pt x="41" y="919"/>
                    <a:pt x="42" y="918"/>
                  </a:cubicBezTo>
                  <a:cubicBezTo>
                    <a:pt x="44" y="917"/>
                    <a:pt x="45" y="917"/>
                    <a:pt x="45" y="916"/>
                  </a:cubicBezTo>
                  <a:cubicBezTo>
                    <a:pt x="46" y="915"/>
                    <a:pt x="46" y="913"/>
                    <a:pt x="48" y="911"/>
                  </a:cubicBezTo>
                  <a:cubicBezTo>
                    <a:pt x="53" y="907"/>
                    <a:pt x="56" y="907"/>
                    <a:pt x="62" y="910"/>
                  </a:cubicBezTo>
                  <a:cubicBezTo>
                    <a:pt x="65" y="912"/>
                    <a:pt x="66" y="913"/>
                    <a:pt x="67" y="916"/>
                  </a:cubicBezTo>
                  <a:cubicBezTo>
                    <a:pt x="67" y="916"/>
                    <a:pt x="67" y="917"/>
                    <a:pt x="68" y="919"/>
                  </a:cubicBezTo>
                  <a:cubicBezTo>
                    <a:pt x="69" y="920"/>
                    <a:pt x="70" y="920"/>
                    <a:pt x="71" y="921"/>
                  </a:cubicBezTo>
                  <a:cubicBezTo>
                    <a:pt x="73" y="922"/>
                    <a:pt x="76" y="923"/>
                    <a:pt x="76" y="928"/>
                  </a:cubicBezTo>
                  <a:cubicBezTo>
                    <a:pt x="76" y="932"/>
                    <a:pt x="73" y="936"/>
                    <a:pt x="70" y="940"/>
                  </a:cubicBezTo>
                  <a:cubicBezTo>
                    <a:pt x="69" y="941"/>
                    <a:pt x="68" y="942"/>
                    <a:pt x="68" y="943"/>
                  </a:cubicBezTo>
                  <a:cubicBezTo>
                    <a:pt x="65" y="948"/>
                    <a:pt x="63" y="951"/>
                    <a:pt x="63" y="955"/>
                  </a:cubicBezTo>
                  <a:cubicBezTo>
                    <a:pt x="63" y="957"/>
                    <a:pt x="63" y="958"/>
                    <a:pt x="63" y="960"/>
                  </a:cubicBezTo>
                  <a:cubicBezTo>
                    <a:pt x="63" y="963"/>
                    <a:pt x="63" y="966"/>
                    <a:pt x="61" y="970"/>
                  </a:cubicBezTo>
                  <a:cubicBezTo>
                    <a:pt x="59" y="973"/>
                    <a:pt x="58" y="974"/>
                    <a:pt x="56" y="975"/>
                  </a:cubicBezTo>
                  <a:cubicBezTo>
                    <a:pt x="56" y="975"/>
                    <a:pt x="56" y="975"/>
                    <a:pt x="56" y="975"/>
                  </a:cubicBezTo>
                  <a:cubicBezTo>
                    <a:pt x="56" y="975"/>
                    <a:pt x="56" y="975"/>
                    <a:pt x="56" y="975"/>
                  </a:cubicBezTo>
                  <a:cubicBezTo>
                    <a:pt x="57" y="979"/>
                    <a:pt x="57" y="979"/>
                    <a:pt x="60" y="982"/>
                  </a:cubicBezTo>
                  <a:cubicBezTo>
                    <a:pt x="61" y="983"/>
                    <a:pt x="61" y="983"/>
                    <a:pt x="62" y="983"/>
                  </a:cubicBezTo>
                  <a:cubicBezTo>
                    <a:pt x="64" y="984"/>
                    <a:pt x="65" y="984"/>
                    <a:pt x="67" y="987"/>
                  </a:cubicBezTo>
                  <a:cubicBezTo>
                    <a:pt x="68" y="988"/>
                    <a:pt x="70" y="991"/>
                    <a:pt x="68" y="993"/>
                  </a:cubicBezTo>
                  <a:cubicBezTo>
                    <a:pt x="67" y="996"/>
                    <a:pt x="65" y="996"/>
                    <a:pt x="63" y="996"/>
                  </a:cubicBezTo>
                  <a:cubicBezTo>
                    <a:pt x="63" y="996"/>
                    <a:pt x="62" y="996"/>
                    <a:pt x="61" y="996"/>
                  </a:cubicBezTo>
                  <a:cubicBezTo>
                    <a:pt x="60" y="996"/>
                    <a:pt x="59" y="997"/>
                    <a:pt x="58" y="998"/>
                  </a:cubicBezTo>
                  <a:cubicBezTo>
                    <a:pt x="57" y="1000"/>
                    <a:pt x="54" y="1002"/>
                    <a:pt x="49" y="1002"/>
                  </a:cubicBezTo>
                  <a:cubicBezTo>
                    <a:pt x="47" y="1002"/>
                    <a:pt x="45" y="1001"/>
                    <a:pt x="44" y="1001"/>
                  </a:cubicBezTo>
                  <a:cubicBezTo>
                    <a:pt x="43" y="1002"/>
                    <a:pt x="43" y="1003"/>
                    <a:pt x="42" y="1003"/>
                  </a:cubicBezTo>
                  <a:cubicBezTo>
                    <a:pt x="42" y="1003"/>
                    <a:pt x="43" y="1003"/>
                    <a:pt x="43" y="1004"/>
                  </a:cubicBezTo>
                  <a:cubicBezTo>
                    <a:pt x="44" y="1005"/>
                    <a:pt x="44" y="1005"/>
                    <a:pt x="46" y="1006"/>
                  </a:cubicBezTo>
                  <a:cubicBezTo>
                    <a:pt x="47" y="1007"/>
                    <a:pt x="49" y="1008"/>
                    <a:pt x="51" y="1011"/>
                  </a:cubicBezTo>
                  <a:cubicBezTo>
                    <a:pt x="51" y="1013"/>
                    <a:pt x="52" y="1016"/>
                    <a:pt x="53" y="1020"/>
                  </a:cubicBezTo>
                  <a:cubicBezTo>
                    <a:pt x="57" y="1021"/>
                    <a:pt x="66" y="1022"/>
                    <a:pt x="70" y="1019"/>
                  </a:cubicBezTo>
                  <a:cubicBezTo>
                    <a:pt x="75" y="1015"/>
                    <a:pt x="74" y="1014"/>
                    <a:pt x="77" y="1014"/>
                  </a:cubicBezTo>
                  <a:cubicBezTo>
                    <a:pt x="80" y="1014"/>
                    <a:pt x="86" y="1013"/>
                    <a:pt x="87" y="1009"/>
                  </a:cubicBezTo>
                  <a:cubicBezTo>
                    <a:pt x="88" y="1005"/>
                    <a:pt x="90" y="1004"/>
                    <a:pt x="93" y="1001"/>
                  </a:cubicBezTo>
                  <a:cubicBezTo>
                    <a:pt x="95" y="998"/>
                    <a:pt x="101" y="998"/>
                    <a:pt x="106" y="998"/>
                  </a:cubicBezTo>
                  <a:cubicBezTo>
                    <a:pt x="111" y="998"/>
                    <a:pt x="117" y="1003"/>
                    <a:pt x="122" y="1005"/>
                  </a:cubicBezTo>
                  <a:cubicBezTo>
                    <a:pt x="127" y="1008"/>
                    <a:pt x="132" y="1004"/>
                    <a:pt x="137" y="1004"/>
                  </a:cubicBezTo>
                  <a:cubicBezTo>
                    <a:pt x="142" y="1003"/>
                    <a:pt x="146" y="1007"/>
                    <a:pt x="148" y="1011"/>
                  </a:cubicBezTo>
                  <a:cubicBezTo>
                    <a:pt x="150" y="1014"/>
                    <a:pt x="151" y="1010"/>
                    <a:pt x="153" y="1007"/>
                  </a:cubicBezTo>
                  <a:cubicBezTo>
                    <a:pt x="155" y="1005"/>
                    <a:pt x="152" y="999"/>
                    <a:pt x="149" y="992"/>
                  </a:cubicBezTo>
                  <a:cubicBezTo>
                    <a:pt x="147" y="984"/>
                    <a:pt x="152" y="987"/>
                    <a:pt x="155" y="982"/>
                  </a:cubicBezTo>
                  <a:cubicBezTo>
                    <a:pt x="158" y="976"/>
                    <a:pt x="168" y="974"/>
                    <a:pt x="174" y="972"/>
                  </a:cubicBezTo>
                  <a:cubicBezTo>
                    <a:pt x="180" y="970"/>
                    <a:pt x="182" y="973"/>
                    <a:pt x="187" y="976"/>
                  </a:cubicBezTo>
                  <a:cubicBezTo>
                    <a:pt x="192" y="978"/>
                    <a:pt x="193" y="977"/>
                    <a:pt x="199" y="973"/>
                  </a:cubicBezTo>
                  <a:cubicBezTo>
                    <a:pt x="205" y="969"/>
                    <a:pt x="192" y="945"/>
                    <a:pt x="191" y="939"/>
                  </a:cubicBezTo>
                  <a:cubicBezTo>
                    <a:pt x="190" y="933"/>
                    <a:pt x="207" y="917"/>
                    <a:pt x="212" y="911"/>
                  </a:cubicBezTo>
                  <a:cubicBezTo>
                    <a:pt x="217" y="906"/>
                    <a:pt x="215" y="911"/>
                    <a:pt x="220" y="911"/>
                  </a:cubicBezTo>
                  <a:cubicBezTo>
                    <a:pt x="224" y="912"/>
                    <a:pt x="230" y="913"/>
                    <a:pt x="234" y="916"/>
                  </a:cubicBezTo>
                  <a:cubicBezTo>
                    <a:pt x="237" y="918"/>
                    <a:pt x="235" y="925"/>
                    <a:pt x="237" y="929"/>
                  </a:cubicBezTo>
                  <a:cubicBezTo>
                    <a:pt x="240" y="933"/>
                    <a:pt x="236" y="945"/>
                    <a:pt x="236" y="945"/>
                  </a:cubicBezTo>
                  <a:cubicBezTo>
                    <a:pt x="236" y="945"/>
                    <a:pt x="236" y="945"/>
                    <a:pt x="238" y="948"/>
                  </a:cubicBezTo>
                  <a:cubicBezTo>
                    <a:pt x="240" y="951"/>
                    <a:pt x="259" y="949"/>
                    <a:pt x="267" y="949"/>
                  </a:cubicBezTo>
                  <a:cubicBezTo>
                    <a:pt x="274" y="949"/>
                    <a:pt x="274" y="950"/>
                    <a:pt x="285" y="945"/>
                  </a:cubicBezTo>
                  <a:cubicBezTo>
                    <a:pt x="296" y="940"/>
                    <a:pt x="288" y="944"/>
                    <a:pt x="292" y="946"/>
                  </a:cubicBezTo>
                  <a:cubicBezTo>
                    <a:pt x="297" y="949"/>
                    <a:pt x="299" y="950"/>
                    <a:pt x="309" y="948"/>
                  </a:cubicBezTo>
                  <a:cubicBezTo>
                    <a:pt x="318" y="946"/>
                    <a:pt x="321" y="951"/>
                    <a:pt x="321" y="951"/>
                  </a:cubicBezTo>
                  <a:cubicBezTo>
                    <a:pt x="321" y="951"/>
                    <a:pt x="329" y="953"/>
                    <a:pt x="329" y="950"/>
                  </a:cubicBezTo>
                  <a:cubicBezTo>
                    <a:pt x="329" y="948"/>
                    <a:pt x="321" y="936"/>
                    <a:pt x="317" y="930"/>
                  </a:cubicBezTo>
                  <a:cubicBezTo>
                    <a:pt x="314" y="924"/>
                    <a:pt x="348" y="913"/>
                    <a:pt x="354" y="909"/>
                  </a:cubicBezTo>
                  <a:cubicBezTo>
                    <a:pt x="359" y="905"/>
                    <a:pt x="361" y="904"/>
                    <a:pt x="365" y="905"/>
                  </a:cubicBezTo>
                  <a:cubicBezTo>
                    <a:pt x="370" y="906"/>
                    <a:pt x="372" y="912"/>
                    <a:pt x="377" y="912"/>
                  </a:cubicBezTo>
                  <a:cubicBezTo>
                    <a:pt x="381" y="912"/>
                    <a:pt x="392" y="909"/>
                    <a:pt x="397" y="905"/>
                  </a:cubicBezTo>
                  <a:cubicBezTo>
                    <a:pt x="397" y="904"/>
                    <a:pt x="398" y="904"/>
                    <a:pt x="398" y="904"/>
                  </a:cubicBezTo>
                  <a:cubicBezTo>
                    <a:pt x="398" y="904"/>
                    <a:pt x="398" y="903"/>
                    <a:pt x="398" y="901"/>
                  </a:cubicBezTo>
                  <a:cubicBezTo>
                    <a:pt x="401" y="895"/>
                    <a:pt x="419" y="882"/>
                    <a:pt x="423" y="877"/>
                  </a:cubicBezTo>
                  <a:cubicBezTo>
                    <a:pt x="427" y="871"/>
                    <a:pt x="426" y="871"/>
                    <a:pt x="424" y="865"/>
                  </a:cubicBezTo>
                  <a:cubicBezTo>
                    <a:pt x="423" y="859"/>
                    <a:pt x="430" y="860"/>
                    <a:pt x="435" y="859"/>
                  </a:cubicBezTo>
                  <a:cubicBezTo>
                    <a:pt x="439" y="859"/>
                    <a:pt x="439" y="859"/>
                    <a:pt x="442" y="855"/>
                  </a:cubicBezTo>
                  <a:cubicBezTo>
                    <a:pt x="444" y="850"/>
                    <a:pt x="449" y="854"/>
                    <a:pt x="454" y="849"/>
                  </a:cubicBezTo>
                  <a:cubicBezTo>
                    <a:pt x="459" y="844"/>
                    <a:pt x="457" y="844"/>
                    <a:pt x="456" y="839"/>
                  </a:cubicBezTo>
                  <a:cubicBezTo>
                    <a:pt x="455" y="835"/>
                    <a:pt x="451" y="832"/>
                    <a:pt x="448" y="829"/>
                  </a:cubicBezTo>
                  <a:cubicBezTo>
                    <a:pt x="445" y="827"/>
                    <a:pt x="448" y="827"/>
                    <a:pt x="452" y="822"/>
                  </a:cubicBezTo>
                  <a:cubicBezTo>
                    <a:pt x="457" y="816"/>
                    <a:pt x="455" y="820"/>
                    <a:pt x="459" y="820"/>
                  </a:cubicBezTo>
                  <a:cubicBezTo>
                    <a:pt x="463" y="820"/>
                    <a:pt x="466" y="816"/>
                    <a:pt x="468" y="812"/>
                  </a:cubicBezTo>
                  <a:cubicBezTo>
                    <a:pt x="470" y="808"/>
                    <a:pt x="474" y="810"/>
                    <a:pt x="477" y="807"/>
                  </a:cubicBezTo>
                  <a:cubicBezTo>
                    <a:pt x="479" y="804"/>
                    <a:pt x="477" y="799"/>
                    <a:pt x="477" y="795"/>
                  </a:cubicBezTo>
                  <a:cubicBezTo>
                    <a:pt x="477" y="791"/>
                    <a:pt x="483" y="793"/>
                    <a:pt x="486" y="793"/>
                  </a:cubicBezTo>
                  <a:cubicBezTo>
                    <a:pt x="489" y="792"/>
                    <a:pt x="498" y="800"/>
                    <a:pt x="505" y="803"/>
                  </a:cubicBezTo>
                  <a:cubicBezTo>
                    <a:pt x="513" y="805"/>
                    <a:pt x="512" y="802"/>
                    <a:pt x="519" y="801"/>
                  </a:cubicBezTo>
                  <a:cubicBezTo>
                    <a:pt x="527" y="799"/>
                    <a:pt x="526" y="795"/>
                    <a:pt x="531" y="791"/>
                  </a:cubicBezTo>
                  <a:cubicBezTo>
                    <a:pt x="537" y="787"/>
                    <a:pt x="537" y="787"/>
                    <a:pt x="541" y="789"/>
                  </a:cubicBezTo>
                  <a:cubicBezTo>
                    <a:pt x="545" y="792"/>
                    <a:pt x="546" y="794"/>
                    <a:pt x="551" y="792"/>
                  </a:cubicBezTo>
                  <a:cubicBezTo>
                    <a:pt x="551" y="792"/>
                    <a:pt x="552" y="791"/>
                    <a:pt x="552" y="791"/>
                  </a:cubicBezTo>
                  <a:cubicBezTo>
                    <a:pt x="552" y="790"/>
                    <a:pt x="552" y="790"/>
                    <a:pt x="552" y="790"/>
                  </a:cubicBezTo>
                  <a:cubicBezTo>
                    <a:pt x="549" y="784"/>
                    <a:pt x="549" y="784"/>
                    <a:pt x="549" y="784"/>
                  </a:cubicBezTo>
                  <a:cubicBezTo>
                    <a:pt x="549" y="783"/>
                    <a:pt x="549" y="783"/>
                    <a:pt x="549" y="783"/>
                  </a:cubicBezTo>
                  <a:cubicBezTo>
                    <a:pt x="549" y="783"/>
                    <a:pt x="549" y="776"/>
                    <a:pt x="549" y="773"/>
                  </a:cubicBezTo>
                  <a:cubicBezTo>
                    <a:pt x="549" y="771"/>
                    <a:pt x="549" y="769"/>
                    <a:pt x="549" y="768"/>
                  </a:cubicBezTo>
                  <a:cubicBezTo>
                    <a:pt x="549" y="768"/>
                    <a:pt x="549" y="768"/>
                    <a:pt x="549" y="768"/>
                  </a:cubicBezTo>
                  <a:cubicBezTo>
                    <a:pt x="549" y="768"/>
                    <a:pt x="549" y="768"/>
                    <a:pt x="549" y="767"/>
                  </a:cubicBezTo>
                  <a:cubicBezTo>
                    <a:pt x="548" y="767"/>
                    <a:pt x="547" y="766"/>
                    <a:pt x="546" y="765"/>
                  </a:cubicBezTo>
                  <a:cubicBezTo>
                    <a:pt x="544" y="763"/>
                    <a:pt x="541" y="761"/>
                    <a:pt x="539" y="757"/>
                  </a:cubicBezTo>
                  <a:cubicBezTo>
                    <a:pt x="536" y="753"/>
                    <a:pt x="536" y="751"/>
                    <a:pt x="535" y="749"/>
                  </a:cubicBezTo>
                  <a:cubicBezTo>
                    <a:pt x="535" y="748"/>
                    <a:pt x="534" y="747"/>
                    <a:pt x="534" y="746"/>
                  </a:cubicBezTo>
                  <a:cubicBezTo>
                    <a:pt x="532" y="743"/>
                    <a:pt x="530" y="740"/>
                    <a:pt x="528" y="738"/>
                  </a:cubicBezTo>
                  <a:cubicBezTo>
                    <a:pt x="528" y="738"/>
                    <a:pt x="528" y="738"/>
                    <a:pt x="528" y="738"/>
                  </a:cubicBezTo>
                  <a:cubicBezTo>
                    <a:pt x="527" y="737"/>
                    <a:pt x="526" y="736"/>
                    <a:pt x="525" y="736"/>
                  </a:cubicBezTo>
                  <a:cubicBezTo>
                    <a:pt x="522" y="732"/>
                    <a:pt x="516" y="728"/>
                    <a:pt x="517" y="723"/>
                  </a:cubicBezTo>
                  <a:cubicBezTo>
                    <a:pt x="518" y="722"/>
                    <a:pt x="518" y="721"/>
                    <a:pt x="518" y="720"/>
                  </a:cubicBezTo>
                  <a:cubicBezTo>
                    <a:pt x="518" y="717"/>
                    <a:pt x="518" y="712"/>
                    <a:pt x="525" y="708"/>
                  </a:cubicBezTo>
                  <a:cubicBezTo>
                    <a:pt x="531" y="705"/>
                    <a:pt x="544" y="690"/>
                    <a:pt x="546" y="685"/>
                  </a:cubicBezTo>
                  <a:cubicBezTo>
                    <a:pt x="545" y="682"/>
                    <a:pt x="538" y="672"/>
                    <a:pt x="536" y="669"/>
                  </a:cubicBezTo>
                  <a:cubicBezTo>
                    <a:pt x="535" y="667"/>
                    <a:pt x="534" y="665"/>
                    <a:pt x="533" y="665"/>
                  </a:cubicBezTo>
                  <a:cubicBezTo>
                    <a:pt x="533" y="665"/>
                    <a:pt x="533" y="664"/>
                    <a:pt x="533" y="664"/>
                  </a:cubicBezTo>
                  <a:cubicBezTo>
                    <a:pt x="529" y="663"/>
                    <a:pt x="528" y="660"/>
                    <a:pt x="529" y="655"/>
                  </a:cubicBezTo>
                  <a:cubicBezTo>
                    <a:pt x="531" y="649"/>
                    <a:pt x="532" y="646"/>
                    <a:pt x="540" y="645"/>
                  </a:cubicBezTo>
                  <a:cubicBezTo>
                    <a:pt x="542" y="645"/>
                    <a:pt x="550" y="642"/>
                    <a:pt x="556" y="639"/>
                  </a:cubicBezTo>
                  <a:cubicBezTo>
                    <a:pt x="565" y="635"/>
                    <a:pt x="567" y="635"/>
                    <a:pt x="569" y="635"/>
                  </a:cubicBezTo>
                  <a:cubicBezTo>
                    <a:pt x="572" y="635"/>
                    <a:pt x="576" y="637"/>
                    <a:pt x="579" y="641"/>
                  </a:cubicBezTo>
                  <a:cubicBezTo>
                    <a:pt x="579" y="641"/>
                    <a:pt x="579" y="641"/>
                    <a:pt x="579" y="641"/>
                  </a:cubicBezTo>
                  <a:cubicBezTo>
                    <a:pt x="580" y="642"/>
                    <a:pt x="580" y="642"/>
                    <a:pt x="581" y="643"/>
                  </a:cubicBezTo>
                  <a:cubicBezTo>
                    <a:pt x="581" y="643"/>
                    <a:pt x="581" y="643"/>
                    <a:pt x="581" y="644"/>
                  </a:cubicBezTo>
                  <a:cubicBezTo>
                    <a:pt x="584" y="642"/>
                    <a:pt x="589" y="639"/>
                    <a:pt x="591" y="638"/>
                  </a:cubicBezTo>
                  <a:cubicBezTo>
                    <a:pt x="595" y="635"/>
                    <a:pt x="598" y="635"/>
                    <a:pt x="601" y="635"/>
                  </a:cubicBezTo>
                  <a:cubicBezTo>
                    <a:pt x="602" y="635"/>
                    <a:pt x="602" y="635"/>
                    <a:pt x="603" y="635"/>
                  </a:cubicBezTo>
                  <a:cubicBezTo>
                    <a:pt x="603" y="635"/>
                    <a:pt x="603" y="635"/>
                    <a:pt x="603" y="634"/>
                  </a:cubicBezTo>
                  <a:cubicBezTo>
                    <a:pt x="604" y="633"/>
                    <a:pt x="604" y="632"/>
                    <a:pt x="606" y="630"/>
                  </a:cubicBezTo>
                  <a:cubicBezTo>
                    <a:pt x="609" y="627"/>
                    <a:pt x="614" y="622"/>
                    <a:pt x="618" y="621"/>
                  </a:cubicBezTo>
                  <a:cubicBezTo>
                    <a:pt x="620" y="620"/>
                    <a:pt x="621" y="620"/>
                    <a:pt x="622" y="619"/>
                  </a:cubicBezTo>
                  <a:cubicBezTo>
                    <a:pt x="622" y="618"/>
                    <a:pt x="622" y="618"/>
                    <a:pt x="623" y="618"/>
                  </a:cubicBezTo>
                  <a:cubicBezTo>
                    <a:pt x="628" y="614"/>
                    <a:pt x="637" y="619"/>
                    <a:pt x="637" y="619"/>
                  </a:cubicBezTo>
                  <a:cubicBezTo>
                    <a:pt x="638" y="619"/>
                    <a:pt x="639" y="619"/>
                    <a:pt x="639" y="619"/>
                  </a:cubicBezTo>
                  <a:cubicBezTo>
                    <a:pt x="642" y="620"/>
                    <a:pt x="644" y="620"/>
                    <a:pt x="647" y="622"/>
                  </a:cubicBezTo>
                  <a:cubicBezTo>
                    <a:pt x="648" y="623"/>
                    <a:pt x="649" y="625"/>
                    <a:pt x="649" y="626"/>
                  </a:cubicBezTo>
                  <a:cubicBezTo>
                    <a:pt x="652" y="624"/>
                    <a:pt x="655" y="620"/>
                    <a:pt x="655" y="619"/>
                  </a:cubicBezTo>
                  <a:cubicBezTo>
                    <a:pt x="655" y="617"/>
                    <a:pt x="656" y="610"/>
                    <a:pt x="660" y="604"/>
                  </a:cubicBezTo>
                  <a:cubicBezTo>
                    <a:pt x="660" y="603"/>
                    <a:pt x="661" y="601"/>
                    <a:pt x="663" y="600"/>
                  </a:cubicBezTo>
                  <a:cubicBezTo>
                    <a:pt x="664" y="598"/>
                    <a:pt x="667" y="593"/>
                    <a:pt x="667" y="592"/>
                  </a:cubicBezTo>
                  <a:cubicBezTo>
                    <a:pt x="667" y="590"/>
                    <a:pt x="666" y="586"/>
                    <a:pt x="664" y="581"/>
                  </a:cubicBezTo>
                  <a:cubicBezTo>
                    <a:pt x="664" y="580"/>
                    <a:pt x="663" y="579"/>
                    <a:pt x="662" y="578"/>
                  </a:cubicBezTo>
                  <a:cubicBezTo>
                    <a:pt x="660" y="577"/>
                    <a:pt x="656" y="573"/>
                    <a:pt x="659" y="569"/>
                  </a:cubicBezTo>
                  <a:cubicBezTo>
                    <a:pt x="660" y="567"/>
                    <a:pt x="663" y="564"/>
                    <a:pt x="665" y="562"/>
                  </a:cubicBezTo>
                  <a:cubicBezTo>
                    <a:pt x="667" y="560"/>
                    <a:pt x="671" y="556"/>
                    <a:pt x="671" y="555"/>
                  </a:cubicBezTo>
                  <a:cubicBezTo>
                    <a:pt x="671" y="552"/>
                    <a:pt x="665" y="539"/>
                    <a:pt x="663" y="537"/>
                  </a:cubicBezTo>
                  <a:cubicBezTo>
                    <a:pt x="660" y="535"/>
                    <a:pt x="659" y="534"/>
                    <a:pt x="658" y="534"/>
                  </a:cubicBezTo>
                  <a:cubicBezTo>
                    <a:pt x="654" y="534"/>
                    <a:pt x="650" y="531"/>
                    <a:pt x="646" y="525"/>
                  </a:cubicBezTo>
                  <a:cubicBezTo>
                    <a:pt x="643" y="521"/>
                    <a:pt x="641" y="519"/>
                    <a:pt x="639" y="519"/>
                  </a:cubicBezTo>
                  <a:cubicBezTo>
                    <a:pt x="637" y="519"/>
                    <a:pt x="634" y="520"/>
                    <a:pt x="631" y="521"/>
                  </a:cubicBezTo>
                  <a:cubicBezTo>
                    <a:pt x="628" y="522"/>
                    <a:pt x="625" y="524"/>
                    <a:pt x="623" y="524"/>
                  </a:cubicBezTo>
                  <a:cubicBezTo>
                    <a:pt x="621" y="524"/>
                    <a:pt x="618" y="524"/>
                    <a:pt x="610" y="514"/>
                  </a:cubicBezTo>
                  <a:cubicBezTo>
                    <a:pt x="601" y="504"/>
                    <a:pt x="601" y="501"/>
                    <a:pt x="602" y="500"/>
                  </a:cubicBezTo>
                  <a:cubicBezTo>
                    <a:pt x="602" y="494"/>
                    <a:pt x="607" y="491"/>
                    <a:pt x="612" y="488"/>
                  </a:cubicBezTo>
                  <a:cubicBezTo>
                    <a:pt x="615" y="487"/>
                    <a:pt x="626" y="480"/>
                    <a:pt x="637" y="474"/>
                  </a:cubicBezTo>
                  <a:cubicBezTo>
                    <a:pt x="654" y="463"/>
                    <a:pt x="661" y="458"/>
                    <a:pt x="663" y="458"/>
                  </a:cubicBezTo>
                  <a:cubicBezTo>
                    <a:pt x="663" y="458"/>
                    <a:pt x="663" y="458"/>
                    <a:pt x="663" y="458"/>
                  </a:cubicBezTo>
                  <a:cubicBezTo>
                    <a:pt x="666" y="456"/>
                    <a:pt x="669" y="455"/>
                    <a:pt x="673" y="458"/>
                  </a:cubicBezTo>
                  <a:cubicBezTo>
                    <a:pt x="673" y="458"/>
                    <a:pt x="674" y="459"/>
                    <a:pt x="675" y="459"/>
                  </a:cubicBezTo>
                  <a:cubicBezTo>
                    <a:pt x="682" y="462"/>
                    <a:pt x="687" y="464"/>
                    <a:pt x="689" y="467"/>
                  </a:cubicBezTo>
                  <a:cubicBezTo>
                    <a:pt x="690" y="468"/>
                    <a:pt x="691" y="469"/>
                    <a:pt x="691" y="470"/>
                  </a:cubicBezTo>
                  <a:cubicBezTo>
                    <a:pt x="693" y="473"/>
                    <a:pt x="695" y="476"/>
                    <a:pt x="697" y="477"/>
                  </a:cubicBezTo>
                  <a:cubicBezTo>
                    <a:pt x="698" y="478"/>
                    <a:pt x="698" y="479"/>
                    <a:pt x="699" y="480"/>
                  </a:cubicBezTo>
                  <a:cubicBezTo>
                    <a:pt x="704" y="473"/>
                    <a:pt x="718" y="452"/>
                    <a:pt x="720" y="449"/>
                  </a:cubicBezTo>
                  <a:cubicBezTo>
                    <a:pt x="721" y="447"/>
                    <a:pt x="721" y="446"/>
                    <a:pt x="721" y="445"/>
                  </a:cubicBezTo>
                  <a:cubicBezTo>
                    <a:pt x="721" y="445"/>
                    <a:pt x="721" y="445"/>
                    <a:pt x="721" y="445"/>
                  </a:cubicBezTo>
                  <a:cubicBezTo>
                    <a:pt x="720" y="445"/>
                    <a:pt x="718" y="444"/>
                    <a:pt x="717" y="442"/>
                  </a:cubicBezTo>
                  <a:cubicBezTo>
                    <a:pt x="716" y="440"/>
                    <a:pt x="717" y="438"/>
                    <a:pt x="717" y="437"/>
                  </a:cubicBezTo>
                  <a:cubicBezTo>
                    <a:pt x="718" y="435"/>
                    <a:pt x="720" y="434"/>
                    <a:pt x="720" y="433"/>
                  </a:cubicBezTo>
                  <a:cubicBezTo>
                    <a:pt x="720" y="433"/>
                    <a:pt x="720" y="433"/>
                    <a:pt x="720" y="433"/>
                  </a:cubicBezTo>
                  <a:cubicBezTo>
                    <a:pt x="720" y="433"/>
                    <a:pt x="720" y="433"/>
                    <a:pt x="720" y="433"/>
                  </a:cubicBezTo>
                  <a:cubicBezTo>
                    <a:pt x="720" y="432"/>
                    <a:pt x="719" y="430"/>
                    <a:pt x="719" y="427"/>
                  </a:cubicBezTo>
                  <a:cubicBezTo>
                    <a:pt x="716" y="421"/>
                    <a:pt x="713" y="412"/>
                    <a:pt x="713" y="406"/>
                  </a:cubicBezTo>
                  <a:cubicBezTo>
                    <a:pt x="713" y="399"/>
                    <a:pt x="720" y="385"/>
                    <a:pt x="726" y="373"/>
                  </a:cubicBezTo>
                  <a:cubicBezTo>
                    <a:pt x="727" y="372"/>
                    <a:pt x="727" y="372"/>
                    <a:pt x="727" y="371"/>
                  </a:cubicBezTo>
                  <a:cubicBezTo>
                    <a:pt x="729" y="367"/>
                    <a:pt x="730" y="359"/>
                    <a:pt x="729" y="358"/>
                  </a:cubicBezTo>
                  <a:cubicBezTo>
                    <a:pt x="728" y="357"/>
                    <a:pt x="726" y="356"/>
                    <a:pt x="724" y="354"/>
                  </a:cubicBezTo>
                  <a:cubicBezTo>
                    <a:pt x="713" y="347"/>
                    <a:pt x="707" y="342"/>
                    <a:pt x="707" y="338"/>
                  </a:cubicBezTo>
                  <a:cubicBezTo>
                    <a:pt x="707" y="334"/>
                    <a:pt x="710" y="329"/>
                    <a:pt x="717" y="319"/>
                  </a:cubicBezTo>
                  <a:cubicBezTo>
                    <a:pt x="720" y="316"/>
                    <a:pt x="723" y="312"/>
                    <a:pt x="723" y="311"/>
                  </a:cubicBezTo>
                  <a:cubicBezTo>
                    <a:pt x="725" y="307"/>
                    <a:pt x="739" y="286"/>
                    <a:pt x="750" y="276"/>
                  </a:cubicBezTo>
                  <a:cubicBezTo>
                    <a:pt x="754" y="274"/>
                    <a:pt x="757" y="274"/>
                    <a:pt x="759" y="274"/>
                  </a:cubicBezTo>
                  <a:cubicBezTo>
                    <a:pt x="759" y="272"/>
                    <a:pt x="760" y="270"/>
                    <a:pt x="760" y="267"/>
                  </a:cubicBezTo>
                  <a:cubicBezTo>
                    <a:pt x="760" y="265"/>
                    <a:pt x="760" y="264"/>
                    <a:pt x="760" y="264"/>
                  </a:cubicBezTo>
                  <a:cubicBezTo>
                    <a:pt x="760" y="264"/>
                    <a:pt x="760" y="263"/>
                    <a:pt x="759" y="263"/>
                  </a:cubicBezTo>
                  <a:cubicBezTo>
                    <a:pt x="759" y="262"/>
                    <a:pt x="758" y="262"/>
                    <a:pt x="757" y="261"/>
                  </a:cubicBezTo>
                  <a:cubicBezTo>
                    <a:pt x="756" y="262"/>
                    <a:pt x="755" y="262"/>
                    <a:pt x="753" y="262"/>
                  </a:cubicBezTo>
                  <a:cubicBezTo>
                    <a:pt x="752" y="263"/>
                    <a:pt x="752" y="265"/>
                    <a:pt x="752" y="265"/>
                  </a:cubicBezTo>
                  <a:cubicBezTo>
                    <a:pt x="752" y="265"/>
                    <a:pt x="752" y="266"/>
                    <a:pt x="752" y="266"/>
                  </a:cubicBezTo>
                  <a:cubicBezTo>
                    <a:pt x="752" y="268"/>
                    <a:pt x="752" y="269"/>
                    <a:pt x="752" y="271"/>
                  </a:cubicBezTo>
                  <a:cubicBezTo>
                    <a:pt x="753" y="276"/>
                    <a:pt x="749" y="277"/>
                    <a:pt x="748" y="278"/>
                  </a:cubicBezTo>
                  <a:cubicBezTo>
                    <a:pt x="747" y="279"/>
                    <a:pt x="745" y="280"/>
                    <a:pt x="745" y="280"/>
                  </a:cubicBezTo>
                  <a:cubicBezTo>
                    <a:pt x="745" y="280"/>
                    <a:pt x="744" y="280"/>
                    <a:pt x="744" y="280"/>
                  </a:cubicBezTo>
                  <a:cubicBezTo>
                    <a:pt x="743" y="281"/>
                    <a:pt x="743" y="281"/>
                    <a:pt x="742" y="281"/>
                  </a:cubicBezTo>
                  <a:cubicBezTo>
                    <a:pt x="739" y="281"/>
                    <a:pt x="737" y="278"/>
                    <a:pt x="735" y="276"/>
                  </a:cubicBezTo>
                  <a:cubicBezTo>
                    <a:pt x="735" y="275"/>
                    <a:pt x="734" y="274"/>
                    <a:pt x="733" y="273"/>
                  </a:cubicBezTo>
                  <a:cubicBezTo>
                    <a:pt x="728" y="271"/>
                    <a:pt x="724" y="266"/>
                    <a:pt x="722" y="261"/>
                  </a:cubicBezTo>
                  <a:cubicBezTo>
                    <a:pt x="719" y="255"/>
                    <a:pt x="723" y="251"/>
                    <a:pt x="724" y="249"/>
                  </a:cubicBezTo>
                  <a:cubicBezTo>
                    <a:pt x="725" y="248"/>
                    <a:pt x="725" y="248"/>
                    <a:pt x="725" y="247"/>
                  </a:cubicBezTo>
                  <a:cubicBezTo>
                    <a:pt x="728" y="243"/>
                    <a:pt x="742" y="240"/>
                    <a:pt x="745" y="241"/>
                  </a:cubicBezTo>
                  <a:cubicBezTo>
                    <a:pt x="750" y="241"/>
                    <a:pt x="753" y="241"/>
                    <a:pt x="755" y="240"/>
                  </a:cubicBezTo>
                  <a:cubicBezTo>
                    <a:pt x="758" y="237"/>
                    <a:pt x="771" y="234"/>
                    <a:pt x="771" y="234"/>
                  </a:cubicBezTo>
                  <a:cubicBezTo>
                    <a:pt x="772" y="234"/>
                    <a:pt x="775" y="234"/>
                    <a:pt x="780" y="235"/>
                  </a:cubicBezTo>
                  <a:cubicBezTo>
                    <a:pt x="782" y="235"/>
                    <a:pt x="784" y="235"/>
                    <a:pt x="785" y="235"/>
                  </a:cubicBezTo>
                  <a:cubicBezTo>
                    <a:pt x="785" y="235"/>
                    <a:pt x="785" y="235"/>
                    <a:pt x="785" y="235"/>
                  </a:cubicBezTo>
                  <a:cubicBezTo>
                    <a:pt x="785" y="234"/>
                    <a:pt x="785" y="234"/>
                    <a:pt x="785" y="233"/>
                  </a:cubicBezTo>
                  <a:cubicBezTo>
                    <a:pt x="785" y="232"/>
                    <a:pt x="783" y="230"/>
                    <a:pt x="779" y="227"/>
                  </a:cubicBezTo>
                  <a:cubicBezTo>
                    <a:pt x="773" y="224"/>
                    <a:pt x="772" y="221"/>
                    <a:pt x="771" y="216"/>
                  </a:cubicBezTo>
                  <a:cubicBezTo>
                    <a:pt x="771" y="211"/>
                    <a:pt x="774" y="208"/>
                    <a:pt x="776" y="206"/>
                  </a:cubicBezTo>
                  <a:cubicBezTo>
                    <a:pt x="776" y="205"/>
                    <a:pt x="776" y="205"/>
                    <a:pt x="776" y="205"/>
                  </a:cubicBezTo>
                  <a:cubicBezTo>
                    <a:pt x="777" y="204"/>
                    <a:pt x="779" y="203"/>
                    <a:pt x="781" y="202"/>
                  </a:cubicBezTo>
                  <a:cubicBezTo>
                    <a:pt x="783" y="200"/>
                    <a:pt x="785" y="199"/>
                    <a:pt x="786" y="197"/>
                  </a:cubicBezTo>
                  <a:cubicBezTo>
                    <a:pt x="787" y="196"/>
                    <a:pt x="788" y="194"/>
                    <a:pt x="789" y="192"/>
                  </a:cubicBezTo>
                  <a:cubicBezTo>
                    <a:pt x="791" y="189"/>
                    <a:pt x="793" y="185"/>
                    <a:pt x="796" y="181"/>
                  </a:cubicBezTo>
                  <a:cubicBezTo>
                    <a:pt x="800" y="176"/>
                    <a:pt x="803" y="176"/>
                    <a:pt x="806" y="177"/>
                  </a:cubicBezTo>
                  <a:cubicBezTo>
                    <a:pt x="808" y="177"/>
                    <a:pt x="808" y="177"/>
                    <a:pt x="810" y="177"/>
                  </a:cubicBezTo>
                  <a:cubicBezTo>
                    <a:pt x="811" y="176"/>
                    <a:pt x="812" y="176"/>
                    <a:pt x="812" y="176"/>
                  </a:cubicBezTo>
                  <a:cubicBezTo>
                    <a:pt x="812" y="175"/>
                    <a:pt x="813" y="174"/>
                    <a:pt x="814" y="172"/>
                  </a:cubicBezTo>
                  <a:cubicBezTo>
                    <a:pt x="814" y="172"/>
                    <a:pt x="814" y="172"/>
                    <a:pt x="813" y="169"/>
                  </a:cubicBezTo>
                  <a:close/>
                  <a:moveTo>
                    <a:pt x="750" y="277"/>
                  </a:moveTo>
                  <a:cubicBezTo>
                    <a:pt x="749" y="277"/>
                    <a:pt x="749" y="277"/>
                    <a:pt x="749" y="278"/>
                  </a:cubicBezTo>
                  <a:cubicBezTo>
                    <a:pt x="749" y="277"/>
                    <a:pt x="749" y="277"/>
                    <a:pt x="750" y="27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1" name="Freeform 24"/>
            <p:cNvSpPr>
              <a:spLocks/>
            </p:cNvSpPr>
            <p:nvPr/>
          </p:nvSpPr>
          <p:spPr bwMode="auto">
            <a:xfrm>
              <a:off x="2996" y="1189"/>
              <a:ext cx="1338" cy="914"/>
            </a:xfrm>
            <a:custGeom>
              <a:avLst/>
              <a:gdLst>
                <a:gd name="T0" fmla="*/ 50 w 1142"/>
                <a:gd name="T1" fmla="*/ 384 h 780"/>
                <a:gd name="T2" fmla="*/ 83 w 1142"/>
                <a:gd name="T3" fmla="*/ 419 h 780"/>
                <a:gd name="T4" fmla="*/ 122 w 1142"/>
                <a:gd name="T5" fmla="*/ 416 h 780"/>
                <a:gd name="T6" fmla="*/ 167 w 1142"/>
                <a:gd name="T7" fmla="*/ 421 h 780"/>
                <a:gd name="T8" fmla="*/ 187 w 1142"/>
                <a:gd name="T9" fmla="*/ 378 h 780"/>
                <a:gd name="T10" fmla="*/ 231 w 1142"/>
                <a:gd name="T11" fmla="*/ 389 h 780"/>
                <a:gd name="T12" fmla="*/ 253 w 1142"/>
                <a:gd name="T13" fmla="*/ 441 h 780"/>
                <a:gd name="T14" fmla="*/ 242 w 1142"/>
                <a:gd name="T15" fmla="*/ 499 h 780"/>
                <a:gd name="T16" fmla="*/ 249 w 1142"/>
                <a:gd name="T17" fmla="*/ 546 h 780"/>
                <a:gd name="T18" fmla="*/ 239 w 1142"/>
                <a:gd name="T19" fmla="*/ 586 h 780"/>
                <a:gd name="T20" fmla="*/ 258 w 1142"/>
                <a:gd name="T21" fmla="*/ 622 h 780"/>
                <a:gd name="T22" fmla="*/ 267 w 1142"/>
                <a:gd name="T23" fmla="*/ 675 h 780"/>
                <a:gd name="T24" fmla="*/ 308 w 1142"/>
                <a:gd name="T25" fmla="*/ 721 h 780"/>
                <a:gd name="T26" fmla="*/ 317 w 1142"/>
                <a:gd name="T27" fmla="*/ 750 h 780"/>
                <a:gd name="T28" fmla="*/ 360 w 1142"/>
                <a:gd name="T29" fmla="*/ 760 h 780"/>
                <a:gd name="T30" fmla="*/ 401 w 1142"/>
                <a:gd name="T31" fmla="*/ 773 h 780"/>
                <a:gd name="T32" fmla="*/ 448 w 1142"/>
                <a:gd name="T33" fmla="*/ 779 h 780"/>
                <a:gd name="T34" fmla="*/ 491 w 1142"/>
                <a:gd name="T35" fmla="*/ 751 h 780"/>
                <a:gd name="T36" fmla="*/ 535 w 1142"/>
                <a:gd name="T37" fmla="*/ 697 h 780"/>
                <a:gd name="T38" fmla="*/ 568 w 1142"/>
                <a:gd name="T39" fmla="*/ 667 h 780"/>
                <a:gd name="T40" fmla="*/ 564 w 1142"/>
                <a:gd name="T41" fmla="*/ 615 h 780"/>
                <a:gd name="T42" fmla="*/ 596 w 1142"/>
                <a:gd name="T43" fmla="*/ 568 h 780"/>
                <a:gd name="T44" fmla="*/ 596 w 1142"/>
                <a:gd name="T45" fmla="*/ 527 h 780"/>
                <a:gd name="T46" fmla="*/ 577 w 1142"/>
                <a:gd name="T47" fmla="*/ 502 h 780"/>
                <a:gd name="T48" fmla="*/ 598 w 1142"/>
                <a:gd name="T49" fmla="*/ 460 h 780"/>
                <a:gd name="T50" fmla="*/ 628 w 1142"/>
                <a:gd name="T51" fmla="*/ 466 h 780"/>
                <a:gd name="T52" fmla="*/ 655 w 1142"/>
                <a:gd name="T53" fmla="*/ 455 h 780"/>
                <a:gd name="T54" fmla="*/ 695 w 1142"/>
                <a:gd name="T55" fmla="*/ 458 h 780"/>
                <a:gd name="T56" fmla="*/ 722 w 1142"/>
                <a:gd name="T57" fmla="*/ 463 h 780"/>
                <a:gd name="T58" fmla="*/ 755 w 1142"/>
                <a:gd name="T59" fmla="*/ 454 h 780"/>
                <a:gd name="T60" fmla="*/ 777 w 1142"/>
                <a:gd name="T61" fmla="*/ 430 h 780"/>
                <a:gd name="T62" fmla="*/ 761 w 1142"/>
                <a:gd name="T63" fmla="*/ 404 h 780"/>
                <a:gd name="T64" fmla="*/ 764 w 1142"/>
                <a:gd name="T65" fmla="*/ 351 h 780"/>
                <a:gd name="T66" fmla="*/ 813 w 1142"/>
                <a:gd name="T67" fmla="*/ 332 h 780"/>
                <a:gd name="T68" fmla="*/ 871 w 1142"/>
                <a:gd name="T69" fmla="*/ 321 h 780"/>
                <a:gd name="T70" fmla="*/ 929 w 1142"/>
                <a:gd name="T71" fmla="*/ 317 h 780"/>
                <a:gd name="T72" fmla="*/ 967 w 1142"/>
                <a:gd name="T73" fmla="*/ 303 h 780"/>
                <a:gd name="T74" fmla="*/ 1001 w 1142"/>
                <a:gd name="T75" fmla="*/ 281 h 780"/>
                <a:gd name="T76" fmla="*/ 1051 w 1142"/>
                <a:gd name="T77" fmla="*/ 256 h 780"/>
                <a:gd name="T78" fmla="*/ 1088 w 1142"/>
                <a:gd name="T79" fmla="*/ 219 h 780"/>
                <a:gd name="T80" fmla="*/ 1113 w 1142"/>
                <a:gd name="T81" fmla="*/ 227 h 780"/>
                <a:gd name="T82" fmla="*/ 1135 w 1142"/>
                <a:gd name="T83" fmla="*/ 193 h 780"/>
                <a:gd name="T84" fmla="*/ 1141 w 1142"/>
                <a:gd name="T85" fmla="*/ 161 h 780"/>
                <a:gd name="T86" fmla="*/ 1074 w 1142"/>
                <a:gd name="T87" fmla="*/ 163 h 780"/>
                <a:gd name="T88" fmla="*/ 1001 w 1142"/>
                <a:gd name="T89" fmla="*/ 177 h 780"/>
                <a:gd name="T90" fmla="*/ 929 w 1142"/>
                <a:gd name="T91" fmla="*/ 195 h 780"/>
                <a:gd name="T92" fmla="*/ 887 w 1142"/>
                <a:gd name="T93" fmla="*/ 130 h 780"/>
                <a:gd name="T94" fmla="*/ 832 w 1142"/>
                <a:gd name="T95" fmla="*/ 65 h 780"/>
                <a:gd name="T96" fmla="*/ 763 w 1142"/>
                <a:gd name="T97" fmla="*/ 2 h 780"/>
                <a:gd name="T98" fmla="*/ 693 w 1142"/>
                <a:gd name="T99" fmla="*/ 48 h 780"/>
                <a:gd name="T100" fmla="*/ 615 w 1142"/>
                <a:gd name="T101" fmla="*/ 58 h 780"/>
                <a:gd name="T102" fmla="*/ 534 w 1142"/>
                <a:gd name="T103" fmla="*/ 55 h 780"/>
                <a:gd name="T104" fmla="*/ 433 w 1142"/>
                <a:gd name="T105" fmla="*/ 23 h 780"/>
                <a:gd name="T106" fmla="*/ 308 w 1142"/>
                <a:gd name="T107" fmla="*/ 46 h 780"/>
                <a:gd name="T108" fmla="*/ 248 w 1142"/>
                <a:gd name="T109" fmla="*/ 79 h 780"/>
                <a:gd name="T110" fmla="*/ 198 w 1142"/>
                <a:gd name="T111" fmla="*/ 176 h 780"/>
                <a:gd name="T112" fmla="*/ 158 w 1142"/>
                <a:gd name="T113" fmla="*/ 253 h 780"/>
                <a:gd name="T114" fmla="*/ 96 w 1142"/>
                <a:gd name="T115" fmla="*/ 281 h 780"/>
                <a:gd name="T116" fmla="*/ 43 w 1142"/>
                <a:gd name="T117" fmla="*/ 308 h 780"/>
                <a:gd name="T118" fmla="*/ 0 w 1142"/>
                <a:gd name="T119" fmla="*/ 3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2" h="780">
                  <a:moveTo>
                    <a:pt x="10" y="374"/>
                  </a:moveTo>
                  <a:cubicBezTo>
                    <a:pt x="10" y="374"/>
                    <a:pt x="11" y="374"/>
                    <a:pt x="11" y="375"/>
                  </a:cubicBezTo>
                  <a:cubicBezTo>
                    <a:pt x="11" y="375"/>
                    <a:pt x="13" y="375"/>
                    <a:pt x="14" y="375"/>
                  </a:cubicBezTo>
                  <a:cubicBezTo>
                    <a:pt x="15" y="375"/>
                    <a:pt x="15" y="375"/>
                    <a:pt x="15" y="375"/>
                  </a:cubicBezTo>
                  <a:cubicBezTo>
                    <a:pt x="17" y="375"/>
                    <a:pt x="19" y="376"/>
                    <a:pt x="20" y="377"/>
                  </a:cubicBezTo>
                  <a:cubicBezTo>
                    <a:pt x="22" y="379"/>
                    <a:pt x="22" y="382"/>
                    <a:pt x="23" y="384"/>
                  </a:cubicBezTo>
                  <a:cubicBezTo>
                    <a:pt x="25" y="385"/>
                    <a:pt x="28" y="386"/>
                    <a:pt x="31" y="388"/>
                  </a:cubicBezTo>
                  <a:cubicBezTo>
                    <a:pt x="31" y="388"/>
                    <a:pt x="31" y="387"/>
                    <a:pt x="32" y="387"/>
                  </a:cubicBezTo>
                  <a:cubicBezTo>
                    <a:pt x="33" y="386"/>
                    <a:pt x="34" y="385"/>
                    <a:pt x="35" y="384"/>
                  </a:cubicBezTo>
                  <a:cubicBezTo>
                    <a:pt x="40" y="382"/>
                    <a:pt x="45" y="382"/>
                    <a:pt x="50" y="384"/>
                  </a:cubicBezTo>
                  <a:cubicBezTo>
                    <a:pt x="52" y="384"/>
                    <a:pt x="54" y="385"/>
                    <a:pt x="55" y="385"/>
                  </a:cubicBezTo>
                  <a:cubicBezTo>
                    <a:pt x="56" y="386"/>
                    <a:pt x="57" y="386"/>
                    <a:pt x="59" y="386"/>
                  </a:cubicBezTo>
                  <a:cubicBezTo>
                    <a:pt x="66" y="387"/>
                    <a:pt x="67" y="394"/>
                    <a:pt x="67" y="397"/>
                  </a:cubicBezTo>
                  <a:cubicBezTo>
                    <a:pt x="67" y="398"/>
                    <a:pt x="67" y="399"/>
                    <a:pt x="67" y="399"/>
                  </a:cubicBezTo>
                  <a:cubicBezTo>
                    <a:pt x="68" y="402"/>
                    <a:pt x="69" y="406"/>
                    <a:pt x="69" y="410"/>
                  </a:cubicBezTo>
                  <a:cubicBezTo>
                    <a:pt x="69" y="410"/>
                    <a:pt x="70" y="410"/>
                    <a:pt x="70" y="410"/>
                  </a:cubicBezTo>
                  <a:cubicBezTo>
                    <a:pt x="72" y="410"/>
                    <a:pt x="75" y="410"/>
                    <a:pt x="77" y="410"/>
                  </a:cubicBezTo>
                  <a:cubicBezTo>
                    <a:pt x="79" y="411"/>
                    <a:pt x="84" y="412"/>
                    <a:pt x="83" y="418"/>
                  </a:cubicBezTo>
                  <a:cubicBezTo>
                    <a:pt x="83" y="418"/>
                    <a:pt x="83" y="418"/>
                    <a:pt x="83" y="419"/>
                  </a:cubicBezTo>
                  <a:cubicBezTo>
                    <a:pt x="83" y="419"/>
                    <a:pt x="83" y="419"/>
                    <a:pt x="83" y="419"/>
                  </a:cubicBezTo>
                  <a:cubicBezTo>
                    <a:pt x="83" y="420"/>
                    <a:pt x="84" y="421"/>
                    <a:pt x="84" y="421"/>
                  </a:cubicBezTo>
                  <a:cubicBezTo>
                    <a:pt x="84" y="421"/>
                    <a:pt x="85" y="421"/>
                    <a:pt x="85" y="421"/>
                  </a:cubicBezTo>
                  <a:cubicBezTo>
                    <a:pt x="90" y="420"/>
                    <a:pt x="92" y="421"/>
                    <a:pt x="94" y="423"/>
                  </a:cubicBezTo>
                  <a:cubicBezTo>
                    <a:pt x="95" y="423"/>
                    <a:pt x="95" y="424"/>
                    <a:pt x="96" y="424"/>
                  </a:cubicBezTo>
                  <a:cubicBezTo>
                    <a:pt x="100" y="426"/>
                    <a:pt x="103" y="427"/>
                    <a:pt x="107" y="426"/>
                  </a:cubicBezTo>
                  <a:cubicBezTo>
                    <a:pt x="107" y="426"/>
                    <a:pt x="107" y="426"/>
                    <a:pt x="107" y="426"/>
                  </a:cubicBezTo>
                  <a:cubicBezTo>
                    <a:pt x="108" y="425"/>
                    <a:pt x="109" y="423"/>
                    <a:pt x="111" y="422"/>
                  </a:cubicBezTo>
                  <a:cubicBezTo>
                    <a:pt x="115" y="420"/>
                    <a:pt x="118" y="420"/>
                    <a:pt x="122" y="420"/>
                  </a:cubicBezTo>
                  <a:cubicBezTo>
                    <a:pt x="122" y="419"/>
                    <a:pt x="122" y="419"/>
                    <a:pt x="122" y="419"/>
                  </a:cubicBezTo>
                  <a:cubicBezTo>
                    <a:pt x="123" y="419"/>
                    <a:pt x="123" y="417"/>
                    <a:pt x="122" y="416"/>
                  </a:cubicBezTo>
                  <a:cubicBezTo>
                    <a:pt x="120" y="411"/>
                    <a:pt x="126" y="403"/>
                    <a:pt x="126" y="403"/>
                  </a:cubicBezTo>
                  <a:cubicBezTo>
                    <a:pt x="129" y="400"/>
                    <a:pt x="136" y="400"/>
                    <a:pt x="140" y="403"/>
                  </a:cubicBezTo>
                  <a:cubicBezTo>
                    <a:pt x="140" y="403"/>
                    <a:pt x="141" y="403"/>
                    <a:pt x="143" y="401"/>
                  </a:cubicBezTo>
                  <a:cubicBezTo>
                    <a:pt x="145" y="399"/>
                    <a:pt x="146" y="399"/>
                    <a:pt x="148" y="399"/>
                  </a:cubicBezTo>
                  <a:cubicBezTo>
                    <a:pt x="151" y="400"/>
                    <a:pt x="152" y="402"/>
                    <a:pt x="153" y="404"/>
                  </a:cubicBezTo>
                  <a:cubicBezTo>
                    <a:pt x="153" y="405"/>
                    <a:pt x="154" y="406"/>
                    <a:pt x="154" y="407"/>
                  </a:cubicBezTo>
                  <a:cubicBezTo>
                    <a:pt x="156" y="408"/>
                    <a:pt x="156" y="410"/>
                    <a:pt x="157" y="411"/>
                  </a:cubicBezTo>
                  <a:cubicBezTo>
                    <a:pt x="157" y="413"/>
                    <a:pt x="157" y="413"/>
                    <a:pt x="159" y="414"/>
                  </a:cubicBezTo>
                  <a:cubicBezTo>
                    <a:pt x="164" y="416"/>
                    <a:pt x="166" y="418"/>
                    <a:pt x="167" y="420"/>
                  </a:cubicBezTo>
                  <a:cubicBezTo>
                    <a:pt x="167" y="421"/>
                    <a:pt x="167" y="421"/>
                    <a:pt x="167" y="421"/>
                  </a:cubicBezTo>
                  <a:cubicBezTo>
                    <a:pt x="167" y="421"/>
                    <a:pt x="168" y="420"/>
                    <a:pt x="168" y="420"/>
                  </a:cubicBezTo>
                  <a:cubicBezTo>
                    <a:pt x="169" y="419"/>
                    <a:pt x="168" y="414"/>
                    <a:pt x="168" y="413"/>
                  </a:cubicBezTo>
                  <a:cubicBezTo>
                    <a:pt x="168" y="412"/>
                    <a:pt x="168" y="411"/>
                    <a:pt x="168" y="411"/>
                  </a:cubicBezTo>
                  <a:cubicBezTo>
                    <a:pt x="168" y="406"/>
                    <a:pt x="170" y="404"/>
                    <a:pt x="172" y="403"/>
                  </a:cubicBezTo>
                  <a:cubicBezTo>
                    <a:pt x="173" y="403"/>
                    <a:pt x="173" y="403"/>
                    <a:pt x="174" y="402"/>
                  </a:cubicBezTo>
                  <a:cubicBezTo>
                    <a:pt x="175" y="402"/>
                    <a:pt x="175" y="401"/>
                    <a:pt x="176" y="401"/>
                  </a:cubicBezTo>
                  <a:cubicBezTo>
                    <a:pt x="177" y="397"/>
                    <a:pt x="179" y="395"/>
                    <a:pt x="180" y="394"/>
                  </a:cubicBezTo>
                  <a:cubicBezTo>
                    <a:pt x="180" y="394"/>
                    <a:pt x="180" y="394"/>
                    <a:pt x="180" y="394"/>
                  </a:cubicBezTo>
                  <a:cubicBezTo>
                    <a:pt x="181" y="393"/>
                    <a:pt x="182" y="392"/>
                    <a:pt x="182" y="389"/>
                  </a:cubicBezTo>
                  <a:cubicBezTo>
                    <a:pt x="182" y="386"/>
                    <a:pt x="182" y="380"/>
                    <a:pt x="187" y="378"/>
                  </a:cubicBezTo>
                  <a:cubicBezTo>
                    <a:pt x="188" y="377"/>
                    <a:pt x="189" y="376"/>
                    <a:pt x="190" y="376"/>
                  </a:cubicBezTo>
                  <a:cubicBezTo>
                    <a:pt x="191" y="376"/>
                    <a:pt x="192" y="376"/>
                    <a:pt x="194" y="375"/>
                  </a:cubicBezTo>
                  <a:cubicBezTo>
                    <a:pt x="198" y="371"/>
                    <a:pt x="202" y="372"/>
                    <a:pt x="204" y="374"/>
                  </a:cubicBezTo>
                  <a:cubicBezTo>
                    <a:pt x="205" y="374"/>
                    <a:pt x="206" y="375"/>
                    <a:pt x="208" y="375"/>
                  </a:cubicBezTo>
                  <a:cubicBezTo>
                    <a:pt x="210" y="375"/>
                    <a:pt x="211" y="375"/>
                    <a:pt x="212" y="374"/>
                  </a:cubicBezTo>
                  <a:cubicBezTo>
                    <a:pt x="213" y="374"/>
                    <a:pt x="214" y="373"/>
                    <a:pt x="216" y="372"/>
                  </a:cubicBezTo>
                  <a:cubicBezTo>
                    <a:pt x="221" y="370"/>
                    <a:pt x="224" y="373"/>
                    <a:pt x="226" y="375"/>
                  </a:cubicBezTo>
                  <a:cubicBezTo>
                    <a:pt x="227" y="376"/>
                    <a:pt x="227" y="376"/>
                    <a:pt x="228" y="377"/>
                  </a:cubicBezTo>
                  <a:cubicBezTo>
                    <a:pt x="231" y="380"/>
                    <a:pt x="231" y="384"/>
                    <a:pt x="231" y="387"/>
                  </a:cubicBezTo>
                  <a:cubicBezTo>
                    <a:pt x="231" y="388"/>
                    <a:pt x="231" y="388"/>
                    <a:pt x="231" y="389"/>
                  </a:cubicBezTo>
                  <a:cubicBezTo>
                    <a:pt x="231" y="389"/>
                    <a:pt x="232" y="389"/>
                    <a:pt x="232" y="389"/>
                  </a:cubicBezTo>
                  <a:cubicBezTo>
                    <a:pt x="233" y="389"/>
                    <a:pt x="235" y="389"/>
                    <a:pt x="237" y="390"/>
                  </a:cubicBezTo>
                  <a:cubicBezTo>
                    <a:pt x="242" y="392"/>
                    <a:pt x="241" y="397"/>
                    <a:pt x="240" y="399"/>
                  </a:cubicBezTo>
                  <a:cubicBezTo>
                    <a:pt x="240" y="401"/>
                    <a:pt x="240" y="402"/>
                    <a:pt x="240" y="404"/>
                  </a:cubicBezTo>
                  <a:cubicBezTo>
                    <a:pt x="240" y="404"/>
                    <a:pt x="240" y="404"/>
                    <a:pt x="240" y="405"/>
                  </a:cubicBezTo>
                  <a:cubicBezTo>
                    <a:pt x="241" y="406"/>
                    <a:pt x="241" y="407"/>
                    <a:pt x="242" y="409"/>
                  </a:cubicBezTo>
                  <a:cubicBezTo>
                    <a:pt x="245" y="413"/>
                    <a:pt x="244" y="417"/>
                    <a:pt x="244" y="420"/>
                  </a:cubicBezTo>
                  <a:cubicBezTo>
                    <a:pt x="244" y="421"/>
                    <a:pt x="244" y="423"/>
                    <a:pt x="244" y="424"/>
                  </a:cubicBezTo>
                  <a:cubicBezTo>
                    <a:pt x="244" y="428"/>
                    <a:pt x="244" y="428"/>
                    <a:pt x="245" y="430"/>
                  </a:cubicBezTo>
                  <a:cubicBezTo>
                    <a:pt x="249" y="433"/>
                    <a:pt x="250" y="435"/>
                    <a:pt x="253" y="441"/>
                  </a:cubicBezTo>
                  <a:cubicBezTo>
                    <a:pt x="256" y="448"/>
                    <a:pt x="249" y="452"/>
                    <a:pt x="247" y="454"/>
                  </a:cubicBezTo>
                  <a:cubicBezTo>
                    <a:pt x="246" y="454"/>
                    <a:pt x="245" y="455"/>
                    <a:pt x="244" y="455"/>
                  </a:cubicBezTo>
                  <a:cubicBezTo>
                    <a:pt x="243" y="458"/>
                    <a:pt x="242" y="459"/>
                    <a:pt x="243" y="461"/>
                  </a:cubicBezTo>
                  <a:cubicBezTo>
                    <a:pt x="243" y="463"/>
                    <a:pt x="244" y="465"/>
                    <a:pt x="245" y="466"/>
                  </a:cubicBezTo>
                  <a:cubicBezTo>
                    <a:pt x="246" y="468"/>
                    <a:pt x="247" y="470"/>
                    <a:pt x="248" y="473"/>
                  </a:cubicBezTo>
                  <a:cubicBezTo>
                    <a:pt x="249" y="477"/>
                    <a:pt x="250" y="482"/>
                    <a:pt x="246" y="485"/>
                  </a:cubicBezTo>
                  <a:cubicBezTo>
                    <a:pt x="246" y="486"/>
                    <a:pt x="245" y="486"/>
                    <a:pt x="245" y="486"/>
                  </a:cubicBezTo>
                  <a:cubicBezTo>
                    <a:pt x="244" y="487"/>
                    <a:pt x="244" y="487"/>
                    <a:pt x="244" y="490"/>
                  </a:cubicBezTo>
                  <a:cubicBezTo>
                    <a:pt x="244" y="495"/>
                    <a:pt x="244" y="497"/>
                    <a:pt x="242" y="499"/>
                  </a:cubicBezTo>
                  <a:cubicBezTo>
                    <a:pt x="242" y="499"/>
                    <a:pt x="242" y="499"/>
                    <a:pt x="242" y="499"/>
                  </a:cubicBezTo>
                  <a:cubicBezTo>
                    <a:pt x="242" y="501"/>
                    <a:pt x="242" y="505"/>
                    <a:pt x="242" y="506"/>
                  </a:cubicBezTo>
                  <a:cubicBezTo>
                    <a:pt x="243" y="511"/>
                    <a:pt x="240" y="515"/>
                    <a:pt x="237" y="519"/>
                  </a:cubicBezTo>
                  <a:cubicBezTo>
                    <a:pt x="236" y="520"/>
                    <a:pt x="236" y="520"/>
                    <a:pt x="236" y="520"/>
                  </a:cubicBezTo>
                  <a:cubicBezTo>
                    <a:pt x="235" y="522"/>
                    <a:pt x="232" y="524"/>
                    <a:pt x="230" y="526"/>
                  </a:cubicBezTo>
                  <a:cubicBezTo>
                    <a:pt x="229" y="527"/>
                    <a:pt x="228" y="528"/>
                    <a:pt x="227" y="529"/>
                  </a:cubicBezTo>
                  <a:cubicBezTo>
                    <a:pt x="228" y="529"/>
                    <a:pt x="229" y="529"/>
                    <a:pt x="230" y="529"/>
                  </a:cubicBezTo>
                  <a:cubicBezTo>
                    <a:pt x="236" y="530"/>
                    <a:pt x="238" y="535"/>
                    <a:pt x="239" y="538"/>
                  </a:cubicBezTo>
                  <a:cubicBezTo>
                    <a:pt x="239" y="538"/>
                    <a:pt x="239" y="539"/>
                    <a:pt x="240" y="540"/>
                  </a:cubicBezTo>
                  <a:cubicBezTo>
                    <a:pt x="240" y="540"/>
                    <a:pt x="242" y="541"/>
                    <a:pt x="243" y="542"/>
                  </a:cubicBezTo>
                  <a:cubicBezTo>
                    <a:pt x="245" y="543"/>
                    <a:pt x="247" y="544"/>
                    <a:pt x="249" y="546"/>
                  </a:cubicBezTo>
                  <a:cubicBezTo>
                    <a:pt x="250" y="547"/>
                    <a:pt x="251" y="548"/>
                    <a:pt x="253" y="550"/>
                  </a:cubicBezTo>
                  <a:cubicBezTo>
                    <a:pt x="256" y="551"/>
                    <a:pt x="258" y="553"/>
                    <a:pt x="261" y="556"/>
                  </a:cubicBezTo>
                  <a:cubicBezTo>
                    <a:pt x="262" y="557"/>
                    <a:pt x="265" y="560"/>
                    <a:pt x="264" y="563"/>
                  </a:cubicBezTo>
                  <a:cubicBezTo>
                    <a:pt x="263" y="566"/>
                    <a:pt x="260" y="567"/>
                    <a:pt x="259" y="567"/>
                  </a:cubicBezTo>
                  <a:cubicBezTo>
                    <a:pt x="258" y="567"/>
                    <a:pt x="258" y="567"/>
                    <a:pt x="258" y="567"/>
                  </a:cubicBezTo>
                  <a:cubicBezTo>
                    <a:pt x="257" y="567"/>
                    <a:pt x="257" y="568"/>
                    <a:pt x="256" y="568"/>
                  </a:cubicBezTo>
                  <a:cubicBezTo>
                    <a:pt x="256" y="568"/>
                    <a:pt x="256" y="569"/>
                    <a:pt x="256" y="569"/>
                  </a:cubicBezTo>
                  <a:cubicBezTo>
                    <a:pt x="257" y="572"/>
                    <a:pt x="257" y="574"/>
                    <a:pt x="253" y="577"/>
                  </a:cubicBezTo>
                  <a:cubicBezTo>
                    <a:pt x="250" y="579"/>
                    <a:pt x="250" y="579"/>
                    <a:pt x="249" y="582"/>
                  </a:cubicBezTo>
                  <a:cubicBezTo>
                    <a:pt x="247" y="587"/>
                    <a:pt x="242" y="586"/>
                    <a:pt x="239" y="586"/>
                  </a:cubicBezTo>
                  <a:cubicBezTo>
                    <a:pt x="238" y="586"/>
                    <a:pt x="236" y="586"/>
                    <a:pt x="235" y="586"/>
                  </a:cubicBezTo>
                  <a:cubicBezTo>
                    <a:pt x="230" y="587"/>
                    <a:pt x="229" y="587"/>
                    <a:pt x="229" y="589"/>
                  </a:cubicBezTo>
                  <a:cubicBezTo>
                    <a:pt x="227" y="592"/>
                    <a:pt x="227" y="594"/>
                    <a:pt x="228" y="596"/>
                  </a:cubicBezTo>
                  <a:cubicBezTo>
                    <a:pt x="229" y="597"/>
                    <a:pt x="230" y="598"/>
                    <a:pt x="230" y="599"/>
                  </a:cubicBezTo>
                  <a:cubicBezTo>
                    <a:pt x="231" y="601"/>
                    <a:pt x="233" y="602"/>
                    <a:pt x="234" y="604"/>
                  </a:cubicBezTo>
                  <a:cubicBezTo>
                    <a:pt x="234" y="605"/>
                    <a:pt x="237" y="606"/>
                    <a:pt x="239" y="607"/>
                  </a:cubicBezTo>
                  <a:cubicBezTo>
                    <a:pt x="241" y="607"/>
                    <a:pt x="242" y="608"/>
                    <a:pt x="244" y="608"/>
                  </a:cubicBezTo>
                  <a:cubicBezTo>
                    <a:pt x="244" y="609"/>
                    <a:pt x="245" y="609"/>
                    <a:pt x="246" y="609"/>
                  </a:cubicBezTo>
                  <a:cubicBezTo>
                    <a:pt x="249" y="610"/>
                    <a:pt x="253" y="611"/>
                    <a:pt x="256" y="615"/>
                  </a:cubicBezTo>
                  <a:cubicBezTo>
                    <a:pt x="258" y="618"/>
                    <a:pt x="259" y="620"/>
                    <a:pt x="258" y="622"/>
                  </a:cubicBezTo>
                  <a:cubicBezTo>
                    <a:pt x="258" y="623"/>
                    <a:pt x="258" y="624"/>
                    <a:pt x="259" y="625"/>
                  </a:cubicBezTo>
                  <a:cubicBezTo>
                    <a:pt x="260" y="627"/>
                    <a:pt x="261" y="628"/>
                    <a:pt x="261" y="629"/>
                  </a:cubicBezTo>
                  <a:cubicBezTo>
                    <a:pt x="262" y="631"/>
                    <a:pt x="264" y="633"/>
                    <a:pt x="265" y="636"/>
                  </a:cubicBezTo>
                  <a:cubicBezTo>
                    <a:pt x="268" y="642"/>
                    <a:pt x="266" y="645"/>
                    <a:pt x="263" y="647"/>
                  </a:cubicBezTo>
                  <a:cubicBezTo>
                    <a:pt x="262" y="647"/>
                    <a:pt x="262" y="648"/>
                    <a:pt x="261" y="648"/>
                  </a:cubicBezTo>
                  <a:cubicBezTo>
                    <a:pt x="260" y="651"/>
                    <a:pt x="259" y="654"/>
                    <a:pt x="258" y="658"/>
                  </a:cubicBezTo>
                  <a:cubicBezTo>
                    <a:pt x="258" y="659"/>
                    <a:pt x="258" y="660"/>
                    <a:pt x="259" y="663"/>
                  </a:cubicBezTo>
                  <a:cubicBezTo>
                    <a:pt x="260" y="664"/>
                    <a:pt x="260" y="666"/>
                    <a:pt x="261" y="668"/>
                  </a:cubicBezTo>
                  <a:cubicBezTo>
                    <a:pt x="262" y="670"/>
                    <a:pt x="262" y="670"/>
                    <a:pt x="263" y="671"/>
                  </a:cubicBezTo>
                  <a:cubicBezTo>
                    <a:pt x="264" y="672"/>
                    <a:pt x="265" y="673"/>
                    <a:pt x="267" y="675"/>
                  </a:cubicBezTo>
                  <a:cubicBezTo>
                    <a:pt x="270" y="680"/>
                    <a:pt x="270" y="682"/>
                    <a:pt x="270" y="684"/>
                  </a:cubicBezTo>
                  <a:cubicBezTo>
                    <a:pt x="270" y="685"/>
                    <a:pt x="270" y="685"/>
                    <a:pt x="270" y="685"/>
                  </a:cubicBezTo>
                  <a:cubicBezTo>
                    <a:pt x="270" y="686"/>
                    <a:pt x="272" y="688"/>
                    <a:pt x="273" y="688"/>
                  </a:cubicBezTo>
                  <a:cubicBezTo>
                    <a:pt x="276" y="688"/>
                    <a:pt x="279" y="690"/>
                    <a:pt x="284" y="693"/>
                  </a:cubicBezTo>
                  <a:cubicBezTo>
                    <a:pt x="289" y="695"/>
                    <a:pt x="292" y="701"/>
                    <a:pt x="293" y="704"/>
                  </a:cubicBezTo>
                  <a:cubicBezTo>
                    <a:pt x="293" y="705"/>
                    <a:pt x="294" y="705"/>
                    <a:pt x="294" y="706"/>
                  </a:cubicBezTo>
                  <a:cubicBezTo>
                    <a:pt x="294" y="706"/>
                    <a:pt x="294" y="706"/>
                    <a:pt x="295" y="706"/>
                  </a:cubicBezTo>
                  <a:cubicBezTo>
                    <a:pt x="296" y="706"/>
                    <a:pt x="298" y="707"/>
                    <a:pt x="301" y="708"/>
                  </a:cubicBezTo>
                  <a:cubicBezTo>
                    <a:pt x="307" y="712"/>
                    <a:pt x="308" y="714"/>
                    <a:pt x="308" y="719"/>
                  </a:cubicBezTo>
                  <a:cubicBezTo>
                    <a:pt x="308" y="720"/>
                    <a:pt x="308" y="720"/>
                    <a:pt x="308" y="721"/>
                  </a:cubicBezTo>
                  <a:cubicBezTo>
                    <a:pt x="307" y="725"/>
                    <a:pt x="304" y="728"/>
                    <a:pt x="302" y="729"/>
                  </a:cubicBezTo>
                  <a:cubicBezTo>
                    <a:pt x="301" y="730"/>
                    <a:pt x="301" y="731"/>
                    <a:pt x="300" y="732"/>
                  </a:cubicBezTo>
                  <a:cubicBezTo>
                    <a:pt x="299" y="732"/>
                    <a:pt x="299" y="733"/>
                    <a:pt x="300" y="735"/>
                  </a:cubicBezTo>
                  <a:cubicBezTo>
                    <a:pt x="300" y="736"/>
                    <a:pt x="301" y="737"/>
                    <a:pt x="301" y="738"/>
                  </a:cubicBezTo>
                  <a:cubicBezTo>
                    <a:pt x="301" y="738"/>
                    <a:pt x="303" y="738"/>
                    <a:pt x="304" y="738"/>
                  </a:cubicBezTo>
                  <a:cubicBezTo>
                    <a:pt x="305" y="739"/>
                    <a:pt x="307" y="739"/>
                    <a:pt x="309" y="739"/>
                  </a:cubicBezTo>
                  <a:cubicBezTo>
                    <a:pt x="310" y="740"/>
                    <a:pt x="310" y="740"/>
                    <a:pt x="310" y="740"/>
                  </a:cubicBezTo>
                  <a:cubicBezTo>
                    <a:pt x="311" y="741"/>
                    <a:pt x="311" y="741"/>
                    <a:pt x="311" y="741"/>
                  </a:cubicBezTo>
                  <a:cubicBezTo>
                    <a:pt x="312" y="742"/>
                    <a:pt x="313" y="746"/>
                    <a:pt x="315" y="748"/>
                  </a:cubicBezTo>
                  <a:cubicBezTo>
                    <a:pt x="316" y="748"/>
                    <a:pt x="316" y="749"/>
                    <a:pt x="317" y="750"/>
                  </a:cubicBezTo>
                  <a:cubicBezTo>
                    <a:pt x="318" y="752"/>
                    <a:pt x="318" y="752"/>
                    <a:pt x="320" y="752"/>
                  </a:cubicBezTo>
                  <a:cubicBezTo>
                    <a:pt x="326" y="752"/>
                    <a:pt x="329" y="754"/>
                    <a:pt x="332" y="756"/>
                  </a:cubicBezTo>
                  <a:cubicBezTo>
                    <a:pt x="334" y="757"/>
                    <a:pt x="334" y="757"/>
                    <a:pt x="334" y="757"/>
                  </a:cubicBezTo>
                  <a:cubicBezTo>
                    <a:pt x="336" y="758"/>
                    <a:pt x="338" y="759"/>
                    <a:pt x="341" y="760"/>
                  </a:cubicBezTo>
                  <a:cubicBezTo>
                    <a:pt x="343" y="760"/>
                    <a:pt x="344" y="761"/>
                    <a:pt x="346" y="761"/>
                  </a:cubicBezTo>
                  <a:cubicBezTo>
                    <a:pt x="346" y="761"/>
                    <a:pt x="346" y="761"/>
                    <a:pt x="348" y="760"/>
                  </a:cubicBezTo>
                  <a:cubicBezTo>
                    <a:pt x="349" y="759"/>
                    <a:pt x="350" y="758"/>
                    <a:pt x="352" y="757"/>
                  </a:cubicBezTo>
                  <a:cubicBezTo>
                    <a:pt x="352" y="757"/>
                    <a:pt x="354" y="755"/>
                    <a:pt x="357" y="756"/>
                  </a:cubicBezTo>
                  <a:cubicBezTo>
                    <a:pt x="359" y="757"/>
                    <a:pt x="360" y="759"/>
                    <a:pt x="360" y="759"/>
                  </a:cubicBezTo>
                  <a:cubicBezTo>
                    <a:pt x="360" y="759"/>
                    <a:pt x="360" y="760"/>
                    <a:pt x="360" y="760"/>
                  </a:cubicBezTo>
                  <a:cubicBezTo>
                    <a:pt x="361" y="760"/>
                    <a:pt x="361" y="759"/>
                    <a:pt x="363" y="759"/>
                  </a:cubicBezTo>
                  <a:cubicBezTo>
                    <a:pt x="364" y="758"/>
                    <a:pt x="365" y="758"/>
                    <a:pt x="367" y="757"/>
                  </a:cubicBezTo>
                  <a:cubicBezTo>
                    <a:pt x="372" y="755"/>
                    <a:pt x="375" y="755"/>
                    <a:pt x="378" y="758"/>
                  </a:cubicBezTo>
                  <a:cubicBezTo>
                    <a:pt x="378" y="759"/>
                    <a:pt x="378" y="759"/>
                    <a:pt x="378" y="759"/>
                  </a:cubicBezTo>
                  <a:cubicBezTo>
                    <a:pt x="380" y="760"/>
                    <a:pt x="389" y="769"/>
                    <a:pt x="391" y="773"/>
                  </a:cubicBezTo>
                  <a:cubicBezTo>
                    <a:pt x="391" y="774"/>
                    <a:pt x="394" y="775"/>
                    <a:pt x="395" y="775"/>
                  </a:cubicBezTo>
                  <a:cubicBezTo>
                    <a:pt x="397" y="776"/>
                    <a:pt x="398" y="777"/>
                    <a:pt x="400" y="778"/>
                  </a:cubicBezTo>
                  <a:cubicBezTo>
                    <a:pt x="400" y="778"/>
                    <a:pt x="400" y="778"/>
                    <a:pt x="400" y="778"/>
                  </a:cubicBezTo>
                  <a:cubicBezTo>
                    <a:pt x="400" y="777"/>
                    <a:pt x="401" y="777"/>
                    <a:pt x="401" y="776"/>
                  </a:cubicBezTo>
                  <a:cubicBezTo>
                    <a:pt x="401" y="775"/>
                    <a:pt x="401" y="775"/>
                    <a:pt x="401" y="773"/>
                  </a:cubicBezTo>
                  <a:cubicBezTo>
                    <a:pt x="401" y="772"/>
                    <a:pt x="401" y="769"/>
                    <a:pt x="403" y="767"/>
                  </a:cubicBezTo>
                  <a:cubicBezTo>
                    <a:pt x="405" y="765"/>
                    <a:pt x="408" y="765"/>
                    <a:pt x="410" y="766"/>
                  </a:cubicBezTo>
                  <a:cubicBezTo>
                    <a:pt x="411" y="766"/>
                    <a:pt x="412" y="766"/>
                    <a:pt x="413" y="766"/>
                  </a:cubicBezTo>
                  <a:cubicBezTo>
                    <a:pt x="417" y="765"/>
                    <a:pt x="417" y="765"/>
                    <a:pt x="420" y="763"/>
                  </a:cubicBezTo>
                  <a:cubicBezTo>
                    <a:pt x="425" y="760"/>
                    <a:pt x="428" y="763"/>
                    <a:pt x="429" y="764"/>
                  </a:cubicBezTo>
                  <a:cubicBezTo>
                    <a:pt x="429" y="765"/>
                    <a:pt x="430" y="765"/>
                    <a:pt x="431" y="766"/>
                  </a:cubicBezTo>
                  <a:cubicBezTo>
                    <a:pt x="435" y="768"/>
                    <a:pt x="438" y="771"/>
                    <a:pt x="442" y="775"/>
                  </a:cubicBezTo>
                  <a:cubicBezTo>
                    <a:pt x="443" y="776"/>
                    <a:pt x="443" y="776"/>
                    <a:pt x="443" y="776"/>
                  </a:cubicBezTo>
                  <a:cubicBezTo>
                    <a:pt x="444" y="777"/>
                    <a:pt x="445" y="778"/>
                    <a:pt x="446" y="779"/>
                  </a:cubicBezTo>
                  <a:cubicBezTo>
                    <a:pt x="447" y="780"/>
                    <a:pt x="447" y="779"/>
                    <a:pt x="448" y="779"/>
                  </a:cubicBezTo>
                  <a:cubicBezTo>
                    <a:pt x="449" y="779"/>
                    <a:pt x="451" y="779"/>
                    <a:pt x="452" y="780"/>
                  </a:cubicBezTo>
                  <a:cubicBezTo>
                    <a:pt x="452" y="779"/>
                    <a:pt x="452" y="779"/>
                    <a:pt x="452" y="778"/>
                  </a:cubicBezTo>
                  <a:cubicBezTo>
                    <a:pt x="452" y="774"/>
                    <a:pt x="452" y="769"/>
                    <a:pt x="460" y="767"/>
                  </a:cubicBezTo>
                  <a:cubicBezTo>
                    <a:pt x="462" y="767"/>
                    <a:pt x="465" y="767"/>
                    <a:pt x="467" y="767"/>
                  </a:cubicBezTo>
                  <a:cubicBezTo>
                    <a:pt x="469" y="767"/>
                    <a:pt x="471" y="767"/>
                    <a:pt x="472" y="767"/>
                  </a:cubicBezTo>
                  <a:cubicBezTo>
                    <a:pt x="472" y="767"/>
                    <a:pt x="472" y="766"/>
                    <a:pt x="472" y="766"/>
                  </a:cubicBezTo>
                  <a:cubicBezTo>
                    <a:pt x="473" y="765"/>
                    <a:pt x="474" y="762"/>
                    <a:pt x="476" y="760"/>
                  </a:cubicBezTo>
                  <a:cubicBezTo>
                    <a:pt x="480" y="757"/>
                    <a:pt x="482" y="756"/>
                    <a:pt x="484" y="754"/>
                  </a:cubicBezTo>
                  <a:cubicBezTo>
                    <a:pt x="485" y="753"/>
                    <a:pt x="485" y="753"/>
                    <a:pt x="485" y="753"/>
                  </a:cubicBezTo>
                  <a:cubicBezTo>
                    <a:pt x="487" y="751"/>
                    <a:pt x="490" y="751"/>
                    <a:pt x="491" y="751"/>
                  </a:cubicBezTo>
                  <a:cubicBezTo>
                    <a:pt x="494" y="750"/>
                    <a:pt x="495" y="750"/>
                    <a:pt x="496" y="748"/>
                  </a:cubicBezTo>
                  <a:cubicBezTo>
                    <a:pt x="498" y="744"/>
                    <a:pt x="504" y="733"/>
                    <a:pt x="509" y="730"/>
                  </a:cubicBezTo>
                  <a:cubicBezTo>
                    <a:pt x="510" y="730"/>
                    <a:pt x="510" y="729"/>
                    <a:pt x="511" y="729"/>
                  </a:cubicBezTo>
                  <a:cubicBezTo>
                    <a:pt x="512" y="728"/>
                    <a:pt x="515" y="726"/>
                    <a:pt x="518" y="727"/>
                  </a:cubicBezTo>
                  <a:cubicBezTo>
                    <a:pt x="520" y="728"/>
                    <a:pt x="521" y="728"/>
                    <a:pt x="521" y="729"/>
                  </a:cubicBezTo>
                  <a:cubicBezTo>
                    <a:pt x="522" y="729"/>
                    <a:pt x="523" y="730"/>
                    <a:pt x="525" y="729"/>
                  </a:cubicBezTo>
                  <a:cubicBezTo>
                    <a:pt x="527" y="729"/>
                    <a:pt x="528" y="729"/>
                    <a:pt x="530" y="729"/>
                  </a:cubicBezTo>
                  <a:cubicBezTo>
                    <a:pt x="530" y="724"/>
                    <a:pt x="530" y="714"/>
                    <a:pt x="530" y="710"/>
                  </a:cubicBezTo>
                  <a:cubicBezTo>
                    <a:pt x="530" y="709"/>
                    <a:pt x="530" y="709"/>
                    <a:pt x="530" y="709"/>
                  </a:cubicBezTo>
                  <a:cubicBezTo>
                    <a:pt x="529" y="704"/>
                    <a:pt x="529" y="699"/>
                    <a:pt x="535" y="697"/>
                  </a:cubicBezTo>
                  <a:cubicBezTo>
                    <a:pt x="538" y="696"/>
                    <a:pt x="543" y="695"/>
                    <a:pt x="547" y="696"/>
                  </a:cubicBezTo>
                  <a:cubicBezTo>
                    <a:pt x="551" y="697"/>
                    <a:pt x="554" y="701"/>
                    <a:pt x="555" y="703"/>
                  </a:cubicBezTo>
                  <a:cubicBezTo>
                    <a:pt x="555" y="703"/>
                    <a:pt x="555" y="703"/>
                    <a:pt x="555" y="703"/>
                  </a:cubicBezTo>
                  <a:cubicBezTo>
                    <a:pt x="556" y="703"/>
                    <a:pt x="556" y="703"/>
                    <a:pt x="556" y="703"/>
                  </a:cubicBezTo>
                  <a:cubicBezTo>
                    <a:pt x="556" y="702"/>
                    <a:pt x="556" y="702"/>
                    <a:pt x="556" y="702"/>
                  </a:cubicBezTo>
                  <a:cubicBezTo>
                    <a:pt x="555" y="696"/>
                    <a:pt x="558" y="689"/>
                    <a:pt x="561" y="681"/>
                  </a:cubicBezTo>
                  <a:cubicBezTo>
                    <a:pt x="562" y="679"/>
                    <a:pt x="563" y="678"/>
                    <a:pt x="563" y="677"/>
                  </a:cubicBezTo>
                  <a:cubicBezTo>
                    <a:pt x="564" y="674"/>
                    <a:pt x="566" y="673"/>
                    <a:pt x="567" y="671"/>
                  </a:cubicBezTo>
                  <a:cubicBezTo>
                    <a:pt x="568" y="670"/>
                    <a:pt x="569" y="670"/>
                    <a:pt x="569" y="670"/>
                  </a:cubicBezTo>
                  <a:cubicBezTo>
                    <a:pt x="568" y="669"/>
                    <a:pt x="568" y="668"/>
                    <a:pt x="568" y="667"/>
                  </a:cubicBezTo>
                  <a:cubicBezTo>
                    <a:pt x="568" y="664"/>
                    <a:pt x="567" y="660"/>
                    <a:pt x="570" y="656"/>
                  </a:cubicBezTo>
                  <a:cubicBezTo>
                    <a:pt x="571" y="655"/>
                    <a:pt x="572" y="653"/>
                    <a:pt x="573" y="652"/>
                  </a:cubicBezTo>
                  <a:cubicBezTo>
                    <a:pt x="574" y="652"/>
                    <a:pt x="575" y="651"/>
                    <a:pt x="575" y="650"/>
                  </a:cubicBezTo>
                  <a:cubicBezTo>
                    <a:pt x="575" y="649"/>
                    <a:pt x="575" y="648"/>
                    <a:pt x="575" y="647"/>
                  </a:cubicBezTo>
                  <a:cubicBezTo>
                    <a:pt x="575" y="647"/>
                    <a:pt x="575" y="647"/>
                    <a:pt x="575" y="646"/>
                  </a:cubicBezTo>
                  <a:cubicBezTo>
                    <a:pt x="574" y="646"/>
                    <a:pt x="574" y="646"/>
                    <a:pt x="574" y="646"/>
                  </a:cubicBezTo>
                  <a:cubicBezTo>
                    <a:pt x="572" y="645"/>
                    <a:pt x="571" y="644"/>
                    <a:pt x="571" y="641"/>
                  </a:cubicBezTo>
                  <a:cubicBezTo>
                    <a:pt x="571" y="640"/>
                    <a:pt x="571" y="638"/>
                    <a:pt x="571" y="638"/>
                  </a:cubicBezTo>
                  <a:cubicBezTo>
                    <a:pt x="569" y="637"/>
                    <a:pt x="566" y="637"/>
                    <a:pt x="564" y="632"/>
                  </a:cubicBezTo>
                  <a:cubicBezTo>
                    <a:pt x="563" y="628"/>
                    <a:pt x="560" y="620"/>
                    <a:pt x="564" y="615"/>
                  </a:cubicBezTo>
                  <a:cubicBezTo>
                    <a:pt x="566" y="612"/>
                    <a:pt x="568" y="610"/>
                    <a:pt x="570" y="610"/>
                  </a:cubicBezTo>
                  <a:cubicBezTo>
                    <a:pt x="571" y="608"/>
                    <a:pt x="572" y="607"/>
                    <a:pt x="575" y="605"/>
                  </a:cubicBezTo>
                  <a:cubicBezTo>
                    <a:pt x="575" y="605"/>
                    <a:pt x="575" y="605"/>
                    <a:pt x="576" y="605"/>
                  </a:cubicBezTo>
                  <a:cubicBezTo>
                    <a:pt x="576" y="604"/>
                    <a:pt x="576" y="603"/>
                    <a:pt x="576" y="602"/>
                  </a:cubicBezTo>
                  <a:cubicBezTo>
                    <a:pt x="575" y="592"/>
                    <a:pt x="575" y="584"/>
                    <a:pt x="578" y="580"/>
                  </a:cubicBezTo>
                  <a:cubicBezTo>
                    <a:pt x="578" y="579"/>
                    <a:pt x="579" y="578"/>
                    <a:pt x="580" y="577"/>
                  </a:cubicBezTo>
                  <a:cubicBezTo>
                    <a:pt x="581" y="574"/>
                    <a:pt x="583" y="571"/>
                    <a:pt x="587" y="570"/>
                  </a:cubicBezTo>
                  <a:cubicBezTo>
                    <a:pt x="589" y="570"/>
                    <a:pt x="590" y="570"/>
                    <a:pt x="591" y="571"/>
                  </a:cubicBezTo>
                  <a:cubicBezTo>
                    <a:pt x="591" y="571"/>
                    <a:pt x="592" y="570"/>
                    <a:pt x="592" y="570"/>
                  </a:cubicBezTo>
                  <a:cubicBezTo>
                    <a:pt x="593" y="569"/>
                    <a:pt x="595" y="569"/>
                    <a:pt x="596" y="568"/>
                  </a:cubicBezTo>
                  <a:cubicBezTo>
                    <a:pt x="596" y="568"/>
                    <a:pt x="596" y="568"/>
                    <a:pt x="597" y="568"/>
                  </a:cubicBezTo>
                  <a:cubicBezTo>
                    <a:pt x="597" y="568"/>
                    <a:pt x="597" y="568"/>
                    <a:pt x="597" y="568"/>
                  </a:cubicBezTo>
                  <a:cubicBezTo>
                    <a:pt x="596" y="568"/>
                    <a:pt x="596" y="568"/>
                    <a:pt x="596" y="568"/>
                  </a:cubicBezTo>
                  <a:cubicBezTo>
                    <a:pt x="591" y="568"/>
                    <a:pt x="587" y="567"/>
                    <a:pt x="584" y="565"/>
                  </a:cubicBezTo>
                  <a:cubicBezTo>
                    <a:pt x="583" y="563"/>
                    <a:pt x="582" y="562"/>
                    <a:pt x="582" y="560"/>
                  </a:cubicBezTo>
                  <a:cubicBezTo>
                    <a:pt x="583" y="556"/>
                    <a:pt x="583" y="555"/>
                    <a:pt x="585" y="553"/>
                  </a:cubicBezTo>
                  <a:cubicBezTo>
                    <a:pt x="585" y="552"/>
                    <a:pt x="586" y="552"/>
                    <a:pt x="586" y="551"/>
                  </a:cubicBezTo>
                  <a:cubicBezTo>
                    <a:pt x="589" y="546"/>
                    <a:pt x="592" y="540"/>
                    <a:pt x="593" y="537"/>
                  </a:cubicBezTo>
                  <a:cubicBezTo>
                    <a:pt x="593" y="537"/>
                    <a:pt x="593" y="536"/>
                    <a:pt x="593" y="535"/>
                  </a:cubicBezTo>
                  <a:cubicBezTo>
                    <a:pt x="594" y="532"/>
                    <a:pt x="595" y="529"/>
                    <a:pt x="596" y="527"/>
                  </a:cubicBezTo>
                  <a:cubicBezTo>
                    <a:pt x="596" y="526"/>
                    <a:pt x="596" y="526"/>
                    <a:pt x="596" y="525"/>
                  </a:cubicBezTo>
                  <a:cubicBezTo>
                    <a:pt x="596" y="525"/>
                    <a:pt x="596" y="525"/>
                    <a:pt x="596" y="525"/>
                  </a:cubicBezTo>
                  <a:cubicBezTo>
                    <a:pt x="595" y="525"/>
                    <a:pt x="594" y="525"/>
                    <a:pt x="594" y="525"/>
                  </a:cubicBezTo>
                  <a:cubicBezTo>
                    <a:pt x="591" y="525"/>
                    <a:pt x="588" y="525"/>
                    <a:pt x="585" y="523"/>
                  </a:cubicBezTo>
                  <a:cubicBezTo>
                    <a:pt x="584" y="522"/>
                    <a:pt x="584" y="521"/>
                    <a:pt x="584" y="519"/>
                  </a:cubicBezTo>
                  <a:cubicBezTo>
                    <a:pt x="584" y="518"/>
                    <a:pt x="584" y="516"/>
                    <a:pt x="584" y="515"/>
                  </a:cubicBezTo>
                  <a:cubicBezTo>
                    <a:pt x="585" y="513"/>
                    <a:pt x="585" y="512"/>
                    <a:pt x="584" y="512"/>
                  </a:cubicBezTo>
                  <a:cubicBezTo>
                    <a:pt x="583" y="510"/>
                    <a:pt x="582" y="509"/>
                    <a:pt x="582" y="508"/>
                  </a:cubicBezTo>
                  <a:cubicBezTo>
                    <a:pt x="581" y="507"/>
                    <a:pt x="580" y="506"/>
                    <a:pt x="578" y="504"/>
                  </a:cubicBezTo>
                  <a:cubicBezTo>
                    <a:pt x="578" y="503"/>
                    <a:pt x="577" y="503"/>
                    <a:pt x="577" y="502"/>
                  </a:cubicBezTo>
                  <a:cubicBezTo>
                    <a:pt x="572" y="501"/>
                    <a:pt x="572" y="497"/>
                    <a:pt x="573" y="493"/>
                  </a:cubicBezTo>
                  <a:cubicBezTo>
                    <a:pt x="573" y="491"/>
                    <a:pt x="573" y="489"/>
                    <a:pt x="574" y="488"/>
                  </a:cubicBezTo>
                  <a:cubicBezTo>
                    <a:pt x="574" y="485"/>
                    <a:pt x="574" y="483"/>
                    <a:pt x="577" y="480"/>
                  </a:cubicBezTo>
                  <a:cubicBezTo>
                    <a:pt x="578" y="479"/>
                    <a:pt x="578" y="478"/>
                    <a:pt x="579" y="477"/>
                  </a:cubicBezTo>
                  <a:cubicBezTo>
                    <a:pt x="580" y="475"/>
                    <a:pt x="581" y="473"/>
                    <a:pt x="585" y="471"/>
                  </a:cubicBezTo>
                  <a:cubicBezTo>
                    <a:pt x="587" y="471"/>
                    <a:pt x="588" y="470"/>
                    <a:pt x="589" y="470"/>
                  </a:cubicBezTo>
                  <a:cubicBezTo>
                    <a:pt x="589" y="470"/>
                    <a:pt x="590" y="470"/>
                    <a:pt x="590" y="469"/>
                  </a:cubicBezTo>
                  <a:cubicBezTo>
                    <a:pt x="590" y="468"/>
                    <a:pt x="590" y="468"/>
                    <a:pt x="591" y="468"/>
                  </a:cubicBezTo>
                  <a:cubicBezTo>
                    <a:pt x="592" y="465"/>
                    <a:pt x="593" y="464"/>
                    <a:pt x="596" y="463"/>
                  </a:cubicBezTo>
                  <a:cubicBezTo>
                    <a:pt x="598" y="462"/>
                    <a:pt x="598" y="462"/>
                    <a:pt x="598" y="460"/>
                  </a:cubicBezTo>
                  <a:cubicBezTo>
                    <a:pt x="599" y="458"/>
                    <a:pt x="599" y="455"/>
                    <a:pt x="602" y="454"/>
                  </a:cubicBezTo>
                  <a:cubicBezTo>
                    <a:pt x="604" y="453"/>
                    <a:pt x="606" y="453"/>
                    <a:pt x="608" y="455"/>
                  </a:cubicBezTo>
                  <a:cubicBezTo>
                    <a:pt x="609" y="456"/>
                    <a:pt x="609" y="456"/>
                    <a:pt x="610" y="457"/>
                  </a:cubicBezTo>
                  <a:cubicBezTo>
                    <a:pt x="610" y="457"/>
                    <a:pt x="611" y="457"/>
                    <a:pt x="611" y="458"/>
                  </a:cubicBezTo>
                  <a:cubicBezTo>
                    <a:pt x="611" y="458"/>
                    <a:pt x="611" y="458"/>
                    <a:pt x="611" y="458"/>
                  </a:cubicBezTo>
                  <a:cubicBezTo>
                    <a:pt x="612" y="457"/>
                    <a:pt x="613" y="457"/>
                    <a:pt x="613" y="456"/>
                  </a:cubicBezTo>
                  <a:cubicBezTo>
                    <a:pt x="616" y="455"/>
                    <a:pt x="619" y="454"/>
                    <a:pt x="622" y="455"/>
                  </a:cubicBezTo>
                  <a:cubicBezTo>
                    <a:pt x="622" y="455"/>
                    <a:pt x="622" y="455"/>
                    <a:pt x="623" y="455"/>
                  </a:cubicBezTo>
                  <a:cubicBezTo>
                    <a:pt x="625" y="456"/>
                    <a:pt x="628" y="457"/>
                    <a:pt x="629" y="462"/>
                  </a:cubicBezTo>
                  <a:cubicBezTo>
                    <a:pt x="629" y="463"/>
                    <a:pt x="629" y="465"/>
                    <a:pt x="628" y="466"/>
                  </a:cubicBezTo>
                  <a:cubicBezTo>
                    <a:pt x="630" y="466"/>
                    <a:pt x="632" y="466"/>
                    <a:pt x="635" y="466"/>
                  </a:cubicBezTo>
                  <a:cubicBezTo>
                    <a:pt x="636" y="466"/>
                    <a:pt x="637" y="466"/>
                    <a:pt x="639" y="466"/>
                  </a:cubicBezTo>
                  <a:cubicBezTo>
                    <a:pt x="644" y="466"/>
                    <a:pt x="646" y="467"/>
                    <a:pt x="648" y="470"/>
                  </a:cubicBezTo>
                  <a:cubicBezTo>
                    <a:pt x="648" y="470"/>
                    <a:pt x="648" y="470"/>
                    <a:pt x="648" y="470"/>
                  </a:cubicBezTo>
                  <a:cubicBezTo>
                    <a:pt x="649" y="471"/>
                    <a:pt x="649" y="471"/>
                    <a:pt x="649" y="471"/>
                  </a:cubicBezTo>
                  <a:cubicBezTo>
                    <a:pt x="649" y="471"/>
                    <a:pt x="650" y="471"/>
                    <a:pt x="650" y="471"/>
                  </a:cubicBezTo>
                  <a:cubicBezTo>
                    <a:pt x="651" y="471"/>
                    <a:pt x="652" y="471"/>
                    <a:pt x="653" y="471"/>
                  </a:cubicBezTo>
                  <a:cubicBezTo>
                    <a:pt x="653" y="470"/>
                    <a:pt x="653" y="469"/>
                    <a:pt x="652" y="467"/>
                  </a:cubicBezTo>
                  <a:cubicBezTo>
                    <a:pt x="652" y="466"/>
                    <a:pt x="652" y="465"/>
                    <a:pt x="652" y="464"/>
                  </a:cubicBezTo>
                  <a:cubicBezTo>
                    <a:pt x="649" y="460"/>
                    <a:pt x="652" y="458"/>
                    <a:pt x="655" y="455"/>
                  </a:cubicBezTo>
                  <a:cubicBezTo>
                    <a:pt x="658" y="453"/>
                    <a:pt x="659" y="451"/>
                    <a:pt x="661" y="450"/>
                  </a:cubicBezTo>
                  <a:cubicBezTo>
                    <a:pt x="662" y="449"/>
                    <a:pt x="663" y="448"/>
                    <a:pt x="664" y="447"/>
                  </a:cubicBezTo>
                  <a:cubicBezTo>
                    <a:pt x="668" y="444"/>
                    <a:pt x="671" y="444"/>
                    <a:pt x="674" y="447"/>
                  </a:cubicBezTo>
                  <a:cubicBezTo>
                    <a:pt x="675" y="448"/>
                    <a:pt x="676" y="450"/>
                    <a:pt x="677" y="453"/>
                  </a:cubicBezTo>
                  <a:cubicBezTo>
                    <a:pt x="678" y="453"/>
                    <a:pt x="679" y="455"/>
                    <a:pt x="679" y="455"/>
                  </a:cubicBezTo>
                  <a:cubicBezTo>
                    <a:pt x="679" y="455"/>
                    <a:pt x="679" y="456"/>
                    <a:pt x="679" y="456"/>
                  </a:cubicBezTo>
                  <a:cubicBezTo>
                    <a:pt x="680" y="456"/>
                    <a:pt x="680" y="457"/>
                    <a:pt x="684" y="458"/>
                  </a:cubicBezTo>
                  <a:cubicBezTo>
                    <a:pt x="687" y="459"/>
                    <a:pt x="688" y="459"/>
                    <a:pt x="689" y="459"/>
                  </a:cubicBezTo>
                  <a:cubicBezTo>
                    <a:pt x="689" y="459"/>
                    <a:pt x="689" y="459"/>
                    <a:pt x="689" y="459"/>
                  </a:cubicBezTo>
                  <a:cubicBezTo>
                    <a:pt x="691" y="458"/>
                    <a:pt x="693" y="457"/>
                    <a:pt x="695" y="458"/>
                  </a:cubicBezTo>
                  <a:cubicBezTo>
                    <a:pt x="697" y="458"/>
                    <a:pt x="698" y="459"/>
                    <a:pt x="699" y="461"/>
                  </a:cubicBezTo>
                  <a:cubicBezTo>
                    <a:pt x="699" y="462"/>
                    <a:pt x="700" y="463"/>
                    <a:pt x="700" y="463"/>
                  </a:cubicBezTo>
                  <a:cubicBezTo>
                    <a:pt x="700" y="463"/>
                    <a:pt x="701" y="463"/>
                    <a:pt x="702" y="462"/>
                  </a:cubicBezTo>
                  <a:cubicBezTo>
                    <a:pt x="705" y="461"/>
                    <a:pt x="709" y="459"/>
                    <a:pt x="713" y="462"/>
                  </a:cubicBezTo>
                  <a:cubicBezTo>
                    <a:pt x="716" y="465"/>
                    <a:pt x="717" y="468"/>
                    <a:pt x="718" y="469"/>
                  </a:cubicBezTo>
                  <a:cubicBezTo>
                    <a:pt x="718" y="470"/>
                    <a:pt x="718" y="470"/>
                    <a:pt x="718" y="470"/>
                  </a:cubicBezTo>
                  <a:cubicBezTo>
                    <a:pt x="719" y="470"/>
                    <a:pt x="719" y="470"/>
                    <a:pt x="720" y="469"/>
                  </a:cubicBezTo>
                  <a:cubicBezTo>
                    <a:pt x="720" y="469"/>
                    <a:pt x="721" y="468"/>
                    <a:pt x="722" y="468"/>
                  </a:cubicBezTo>
                  <a:cubicBezTo>
                    <a:pt x="722" y="468"/>
                    <a:pt x="722" y="468"/>
                    <a:pt x="722" y="468"/>
                  </a:cubicBezTo>
                  <a:cubicBezTo>
                    <a:pt x="721" y="467"/>
                    <a:pt x="721" y="465"/>
                    <a:pt x="722" y="463"/>
                  </a:cubicBezTo>
                  <a:cubicBezTo>
                    <a:pt x="723" y="461"/>
                    <a:pt x="725" y="461"/>
                    <a:pt x="727" y="461"/>
                  </a:cubicBezTo>
                  <a:cubicBezTo>
                    <a:pt x="729" y="460"/>
                    <a:pt x="730" y="460"/>
                    <a:pt x="732" y="460"/>
                  </a:cubicBezTo>
                  <a:cubicBezTo>
                    <a:pt x="736" y="459"/>
                    <a:pt x="740" y="458"/>
                    <a:pt x="743" y="458"/>
                  </a:cubicBezTo>
                  <a:cubicBezTo>
                    <a:pt x="744" y="458"/>
                    <a:pt x="744" y="458"/>
                    <a:pt x="744" y="458"/>
                  </a:cubicBezTo>
                  <a:cubicBezTo>
                    <a:pt x="748" y="459"/>
                    <a:pt x="751" y="459"/>
                    <a:pt x="753" y="461"/>
                  </a:cubicBezTo>
                  <a:cubicBezTo>
                    <a:pt x="753" y="462"/>
                    <a:pt x="754" y="462"/>
                    <a:pt x="754" y="462"/>
                  </a:cubicBezTo>
                  <a:cubicBezTo>
                    <a:pt x="754" y="462"/>
                    <a:pt x="754" y="462"/>
                    <a:pt x="754" y="462"/>
                  </a:cubicBezTo>
                  <a:cubicBezTo>
                    <a:pt x="755" y="461"/>
                    <a:pt x="757" y="461"/>
                    <a:pt x="758" y="461"/>
                  </a:cubicBezTo>
                  <a:cubicBezTo>
                    <a:pt x="757" y="459"/>
                    <a:pt x="757" y="458"/>
                    <a:pt x="757" y="458"/>
                  </a:cubicBezTo>
                  <a:cubicBezTo>
                    <a:pt x="756" y="457"/>
                    <a:pt x="756" y="456"/>
                    <a:pt x="755" y="454"/>
                  </a:cubicBezTo>
                  <a:cubicBezTo>
                    <a:pt x="754" y="452"/>
                    <a:pt x="755" y="449"/>
                    <a:pt x="757" y="446"/>
                  </a:cubicBezTo>
                  <a:cubicBezTo>
                    <a:pt x="758" y="445"/>
                    <a:pt x="760" y="443"/>
                    <a:pt x="763" y="443"/>
                  </a:cubicBezTo>
                  <a:cubicBezTo>
                    <a:pt x="764" y="443"/>
                    <a:pt x="765" y="444"/>
                    <a:pt x="766" y="444"/>
                  </a:cubicBezTo>
                  <a:cubicBezTo>
                    <a:pt x="767" y="444"/>
                    <a:pt x="767" y="444"/>
                    <a:pt x="767" y="445"/>
                  </a:cubicBezTo>
                  <a:cubicBezTo>
                    <a:pt x="767" y="444"/>
                    <a:pt x="768" y="444"/>
                    <a:pt x="768" y="444"/>
                  </a:cubicBezTo>
                  <a:cubicBezTo>
                    <a:pt x="769" y="443"/>
                    <a:pt x="769" y="443"/>
                    <a:pt x="769" y="442"/>
                  </a:cubicBezTo>
                  <a:cubicBezTo>
                    <a:pt x="769" y="441"/>
                    <a:pt x="769" y="441"/>
                    <a:pt x="769" y="440"/>
                  </a:cubicBezTo>
                  <a:cubicBezTo>
                    <a:pt x="769" y="438"/>
                    <a:pt x="768" y="432"/>
                    <a:pt x="773" y="431"/>
                  </a:cubicBezTo>
                  <a:cubicBezTo>
                    <a:pt x="774" y="431"/>
                    <a:pt x="776" y="431"/>
                    <a:pt x="776" y="431"/>
                  </a:cubicBezTo>
                  <a:cubicBezTo>
                    <a:pt x="777" y="430"/>
                    <a:pt x="777" y="430"/>
                    <a:pt x="777" y="430"/>
                  </a:cubicBezTo>
                  <a:cubicBezTo>
                    <a:pt x="777" y="429"/>
                    <a:pt x="777" y="429"/>
                    <a:pt x="777" y="429"/>
                  </a:cubicBezTo>
                  <a:cubicBezTo>
                    <a:pt x="777" y="428"/>
                    <a:pt x="776" y="428"/>
                    <a:pt x="775" y="427"/>
                  </a:cubicBezTo>
                  <a:cubicBezTo>
                    <a:pt x="773" y="426"/>
                    <a:pt x="771" y="425"/>
                    <a:pt x="771" y="422"/>
                  </a:cubicBezTo>
                  <a:cubicBezTo>
                    <a:pt x="770" y="419"/>
                    <a:pt x="772" y="416"/>
                    <a:pt x="775" y="414"/>
                  </a:cubicBezTo>
                  <a:cubicBezTo>
                    <a:pt x="774" y="413"/>
                    <a:pt x="774" y="412"/>
                    <a:pt x="774" y="412"/>
                  </a:cubicBezTo>
                  <a:cubicBezTo>
                    <a:pt x="773" y="410"/>
                    <a:pt x="773" y="409"/>
                    <a:pt x="773" y="408"/>
                  </a:cubicBezTo>
                  <a:cubicBezTo>
                    <a:pt x="772" y="408"/>
                    <a:pt x="772" y="408"/>
                    <a:pt x="772" y="408"/>
                  </a:cubicBezTo>
                  <a:cubicBezTo>
                    <a:pt x="772" y="408"/>
                    <a:pt x="772" y="408"/>
                    <a:pt x="772" y="408"/>
                  </a:cubicBezTo>
                  <a:cubicBezTo>
                    <a:pt x="771" y="407"/>
                    <a:pt x="770" y="408"/>
                    <a:pt x="769" y="408"/>
                  </a:cubicBezTo>
                  <a:cubicBezTo>
                    <a:pt x="767" y="408"/>
                    <a:pt x="764" y="408"/>
                    <a:pt x="761" y="404"/>
                  </a:cubicBezTo>
                  <a:cubicBezTo>
                    <a:pt x="761" y="403"/>
                    <a:pt x="760" y="403"/>
                    <a:pt x="759" y="402"/>
                  </a:cubicBezTo>
                  <a:cubicBezTo>
                    <a:pt x="757" y="399"/>
                    <a:pt x="755" y="397"/>
                    <a:pt x="755" y="394"/>
                  </a:cubicBezTo>
                  <a:cubicBezTo>
                    <a:pt x="755" y="393"/>
                    <a:pt x="755" y="393"/>
                    <a:pt x="755" y="393"/>
                  </a:cubicBezTo>
                  <a:cubicBezTo>
                    <a:pt x="755" y="390"/>
                    <a:pt x="756" y="386"/>
                    <a:pt x="761" y="382"/>
                  </a:cubicBezTo>
                  <a:cubicBezTo>
                    <a:pt x="762" y="381"/>
                    <a:pt x="763" y="381"/>
                    <a:pt x="763" y="381"/>
                  </a:cubicBezTo>
                  <a:cubicBezTo>
                    <a:pt x="763" y="380"/>
                    <a:pt x="763" y="380"/>
                    <a:pt x="763" y="379"/>
                  </a:cubicBezTo>
                  <a:cubicBezTo>
                    <a:pt x="762" y="378"/>
                    <a:pt x="762" y="376"/>
                    <a:pt x="761" y="375"/>
                  </a:cubicBezTo>
                  <a:cubicBezTo>
                    <a:pt x="760" y="373"/>
                    <a:pt x="758" y="370"/>
                    <a:pt x="759" y="366"/>
                  </a:cubicBezTo>
                  <a:cubicBezTo>
                    <a:pt x="760" y="364"/>
                    <a:pt x="760" y="363"/>
                    <a:pt x="760" y="361"/>
                  </a:cubicBezTo>
                  <a:cubicBezTo>
                    <a:pt x="760" y="358"/>
                    <a:pt x="760" y="353"/>
                    <a:pt x="764" y="351"/>
                  </a:cubicBezTo>
                  <a:cubicBezTo>
                    <a:pt x="766" y="350"/>
                    <a:pt x="767" y="350"/>
                    <a:pt x="768" y="350"/>
                  </a:cubicBezTo>
                  <a:cubicBezTo>
                    <a:pt x="768" y="348"/>
                    <a:pt x="768" y="346"/>
                    <a:pt x="769" y="343"/>
                  </a:cubicBezTo>
                  <a:cubicBezTo>
                    <a:pt x="771" y="340"/>
                    <a:pt x="776" y="333"/>
                    <a:pt x="782" y="335"/>
                  </a:cubicBezTo>
                  <a:cubicBezTo>
                    <a:pt x="785" y="336"/>
                    <a:pt x="789" y="340"/>
                    <a:pt x="789" y="344"/>
                  </a:cubicBezTo>
                  <a:cubicBezTo>
                    <a:pt x="790" y="344"/>
                    <a:pt x="791" y="344"/>
                    <a:pt x="791" y="344"/>
                  </a:cubicBezTo>
                  <a:cubicBezTo>
                    <a:pt x="791" y="340"/>
                    <a:pt x="791" y="337"/>
                    <a:pt x="793" y="335"/>
                  </a:cubicBezTo>
                  <a:cubicBezTo>
                    <a:pt x="794" y="335"/>
                    <a:pt x="795" y="334"/>
                    <a:pt x="798" y="334"/>
                  </a:cubicBezTo>
                  <a:cubicBezTo>
                    <a:pt x="800" y="334"/>
                    <a:pt x="805" y="334"/>
                    <a:pt x="807" y="339"/>
                  </a:cubicBezTo>
                  <a:cubicBezTo>
                    <a:pt x="808" y="339"/>
                    <a:pt x="808" y="338"/>
                    <a:pt x="808" y="338"/>
                  </a:cubicBezTo>
                  <a:cubicBezTo>
                    <a:pt x="809" y="336"/>
                    <a:pt x="811" y="334"/>
                    <a:pt x="813" y="332"/>
                  </a:cubicBezTo>
                  <a:cubicBezTo>
                    <a:pt x="815" y="330"/>
                    <a:pt x="817" y="329"/>
                    <a:pt x="818" y="328"/>
                  </a:cubicBezTo>
                  <a:cubicBezTo>
                    <a:pt x="819" y="327"/>
                    <a:pt x="820" y="326"/>
                    <a:pt x="821" y="325"/>
                  </a:cubicBezTo>
                  <a:cubicBezTo>
                    <a:pt x="824" y="323"/>
                    <a:pt x="828" y="319"/>
                    <a:pt x="832" y="319"/>
                  </a:cubicBezTo>
                  <a:cubicBezTo>
                    <a:pt x="833" y="319"/>
                    <a:pt x="833" y="319"/>
                    <a:pt x="834" y="319"/>
                  </a:cubicBezTo>
                  <a:cubicBezTo>
                    <a:pt x="835" y="319"/>
                    <a:pt x="838" y="319"/>
                    <a:pt x="840" y="318"/>
                  </a:cubicBezTo>
                  <a:cubicBezTo>
                    <a:pt x="841" y="315"/>
                    <a:pt x="842" y="310"/>
                    <a:pt x="848" y="310"/>
                  </a:cubicBezTo>
                  <a:cubicBezTo>
                    <a:pt x="853" y="310"/>
                    <a:pt x="857" y="311"/>
                    <a:pt x="860" y="314"/>
                  </a:cubicBezTo>
                  <a:cubicBezTo>
                    <a:pt x="861" y="314"/>
                    <a:pt x="862" y="315"/>
                    <a:pt x="864" y="315"/>
                  </a:cubicBezTo>
                  <a:cubicBezTo>
                    <a:pt x="865" y="316"/>
                    <a:pt x="867" y="316"/>
                    <a:pt x="868" y="317"/>
                  </a:cubicBezTo>
                  <a:cubicBezTo>
                    <a:pt x="870" y="319"/>
                    <a:pt x="871" y="320"/>
                    <a:pt x="871" y="321"/>
                  </a:cubicBezTo>
                  <a:cubicBezTo>
                    <a:pt x="871" y="321"/>
                    <a:pt x="871" y="321"/>
                    <a:pt x="871" y="321"/>
                  </a:cubicBezTo>
                  <a:cubicBezTo>
                    <a:pt x="871" y="321"/>
                    <a:pt x="871" y="321"/>
                    <a:pt x="871" y="321"/>
                  </a:cubicBezTo>
                  <a:cubicBezTo>
                    <a:pt x="871" y="321"/>
                    <a:pt x="871" y="321"/>
                    <a:pt x="872" y="322"/>
                  </a:cubicBezTo>
                  <a:cubicBezTo>
                    <a:pt x="874" y="323"/>
                    <a:pt x="885" y="324"/>
                    <a:pt x="893" y="324"/>
                  </a:cubicBezTo>
                  <a:cubicBezTo>
                    <a:pt x="896" y="324"/>
                    <a:pt x="904" y="322"/>
                    <a:pt x="907" y="321"/>
                  </a:cubicBezTo>
                  <a:cubicBezTo>
                    <a:pt x="908" y="321"/>
                    <a:pt x="908" y="320"/>
                    <a:pt x="909" y="320"/>
                  </a:cubicBezTo>
                  <a:cubicBezTo>
                    <a:pt x="910" y="318"/>
                    <a:pt x="912" y="316"/>
                    <a:pt x="916" y="317"/>
                  </a:cubicBezTo>
                  <a:cubicBezTo>
                    <a:pt x="918" y="317"/>
                    <a:pt x="920" y="317"/>
                    <a:pt x="922" y="318"/>
                  </a:cubicBezTo>
                  <a:cubicBezTo>
                    <a:pt x="924" y="318"/>
                    <a:pt x="925" y="319"/>
                    <a:pt x="925" y="319"/>
                  </a:cubicBezTo>
                  <a:cubicBezTo>
                    <a:pt x="927" y="318"/>
                    <a:pt x="928" y="318"/>
                    <a:pt x="929" y="317"/>
                  </a:cubicBezTo>
                  <a:cubicBezTo>
                    <a:pt x="930" y="317"/>
                    <a:pt x="931" y="316"/>
                    <a:pt x="934" y="315"/>
                  </a:cubicBezTo>
                  <a:cubicBezTo>
                    <a:pt x="938" y="314"/>
                    <a:pt x="940" y="314"/>
                    <a:pt x="942" y="314"/>
                  </a:cubicBezTo>
                  <a:cubicBezTo>
                    <a:pt x="943" y="314"/>
                    <a:pt x="944" y="314"/>
                    <a:pt x="945" y="314"/>
                  </a:cubicBezTo>
                  <a:cubicBezTo>
                    <a:pt x="947" y="314"/>
                    <a:pt x="948" y="314"/>
                    <a:pt x="950" y="313"/>
                  </a:cubicBezTo>
                  <a:cubicBezTo>
                    <a:pt x="950" y="313"/>
                    <a:pt x="951" y="312"/>
                    <a:pt x="953" y="312"/>
                  </a:cubicBezTo>
                  <a:cubicBezTo>
                    <a:pt x="956" y="311"/>
                    <a:pt x="959" y="311"/>
                    <a:pt x="960" y="312"/>
                  </a:cubicBezTo>
                  <a:cubicBezTo>
                    <a:pt x="960" y="312"/>
                    <a:pt x="960" y="312"/>
                    <a:pt x="960" y="312"/>
                  </a:cubicBezTo>
                  <a:cubicBezTo>
                    <a:pt x="960" y="312"/>
                    <a:pt x="961" y="311"/>
                    <a:pt x="961" y="310"/>
                  </a:cubicBezTo>
                  <a:cubicBezTo>
                    <a:pt x="961" y="310"/>
                    <a:pt x="962" y="309"/>
                    <a:pt x="962" y="308"/>
                  </a:cubicBezTo>
                  <a:cubicBezTo>
                    <a:pt x="964" y="304"/>
                    <a:pt x="966" y="303"/>
                    <a:pt x="967" y="303"/>
                  </a:cubicBezTo>
                  <a:cubicBezTo>
                    <a:pt x="968" y="303"/>
                    <a:pt x="968" y="303"/>
                    <a:pt x="968" y="302"/>
                  </a:cubicBezTo>
                  <a:cubicBezTo>
                    <a:pt x="968" y="302"/>
                    <a:pt x="968" y="302"/>
                    <a:pt x="968" y="301"/>
                  </a:cubicBezTo>
                  <a:cubicBezTo>
                    <a:pt x="968" y="300"/>
                    <a:pt x="969" y="298"/>
                    <a:pt x="970" y="296"/>
                  </a:cubicBezTo>
                  <a:cubicBezTo>
                    <a:pt x="971" y="294"/>
                    <a:pt x="973" y="293"/>
                    <a:pt x="974" y="292"/>
                  </a:cubicBezTo>
                  <a:cubicBezTo>
                    <a:pt x="975" y="292"/>
                    <a:pt x="975" y="292"/>
                    <a:pt x="976" y="291"/>
                  </a:cubicBezTo>
                  <a:cubicBezTo>
                    <a:pt x="976" y="291"/>
                    <a:pt x="976" y="291"/>
                    <a:pt x="976" y="290"/>
                  </a:cubicBezTo>
                  <a:cubicBezTo>
                    <a:pt x="976" y="288"/>
                    <a:pt x="976" y="286"/>
                    <a:pt x="979" y="283"/>
                  </a:cubicBezTo>
                  <a:cubicBezTo>
                    <a:pt x="983" y="280"/>
                    <a:pt x="990" y="278"/>
                    <a:pt x="994" y="281"/>
                  </a:cubicBezTo>
                  <a:cubicBezTo>
                    <a:pt x="995" y="282"/>
                    <a:pt x="995" y="284"/>
                    <a:pt x="996" y="285"/>
                  </a:cubicBezTo>
                  <a:cubicBezTo>
                    <a:pt x="997" y="284"/>
                    <a:pt x="998" y="282"/>
                    <a:pt x="1001" y="281"/>
                  </a:cubicBezTo>
                  <a:cubicBezTo>
                    <a:pt x="1007" y="278"/>
                    <a:pt x="1010" y="277"/>
                    <a:pt x="1014" y="277"/>
                  </a:cubicBezTo>
                  <a:cubicBezTo>
                    <a:pt x="1015" y="277"/>
                    <a:pt x="1015" y="277"/>
                    <a:pt x="1016" y="276"/>
                  </a:cubicBezTo>
                  <a:cubicBezTo>
                    <a:pt x="1017" y="275"/>
                    <a:pt x="1018" y="274"/>
                    <a:pt x="1020" y="273"/>
                  </a:cubicBezTo>
                  <a:cubicBezTo>
                    <a:pt x="1025" y="271"/>
                    <a:pt x="1028" y="271"/>
                    <a:pt x="1032" y="274"/>
                  </a:cubicBezTo>
                  <a:cubicBezTo>
                    <a:pt x="1033" y="275"/>
                    <a:pt x="1034" y="275"/>
                    <a:pt x="1034" y="276"/>
                  </a:cubicBezTo>
                  <a:cubicBezTo>
                    <a:pt x="1035" y="276"/>
                    <a:pt x="1035" y="276"/>
                    <a:pt x="1035" y="276"/>
                  </a:cubicBezTo>
                  <a:cubicBezTo>
                    <a:pt x="1037" y="276"/>
                    <a:pt x="1037" y="276"/>
                    <a:pt x="1038" y="273"/>
                  </a:cubicBezTo>
                  <a:cubicBezTo>
                    <a:pt x="1040" y="271"/>
                    <a:pt x="1042" y="269"/>
                    <a:pt x="1043" y="269"/>
                  </a:cubicBezTo>
                  <a:cubicBezTo>
                    <a:pt x="1043" y="267"/>
                    <a:pt x="1043" y="265"/>
                    <a:pt x="1044" y="262"/>
                  </a:cubicBezTo>
                  <a:cubicBezTo>
                    <a:pt x="1047" y="258"/>
                    <a:pt x="1049" y="257"/>
                    <a:pt x="1051" y="256"/>
                  </a:cubicBezTo>
                  <a:cubicBezTo>
                    <a:pt x="1052" y="256"/>
                    <a:pt x="1052" y="255"/>
                    <a:pt x="1053" y="255"/>
                  </a:cubicBezTo>
                  <a:cubicBezTo>
                    <a:pt x="1056" y="253"/>
                    <a:pt x="1065" y="244"/>
                    <a:pt x="1066" y="242"/>
                  </a:cubicBezTo>
                  <a:cubicBezTo>
                    <a:pt x="1066" y="241"/>
                    <a:pt x="1066" y="241"/>
                    <a:pt x="1066" y="240"/>
                  </a:cubicBezTo>
                  <a:cubicBezTo>
                    <a:pt x="1066" y="238"/>
                    <a:pt x="1066" y="235"/>
                    <a:pt x="1071" y="232"/>
                  </a:cubicBezTo>
                  <a:cubicBezTo>
                    <a:pt x="1073" y="231"/>
                    <a:pt x="1075" y="231"/>
                    <a:pt x="1077" y="231"/>
                  </a:cubicBezTo>
                  <a:cubicBezTo>
                    <a:pt x="1077" y="231"/>
                    <a:pt x="1077" y="231"/>
                    <a:pt x="1077" y="231"/>
                  </a:cubicBezTo>
                  <a:cubicBezTo>
                    <a:pt x="1077" y="231"/>
                    <a:pt x="1077" y="231"/>
                    <a:pt x="1078" y="230"/>
                  </a:cubicBezTo>
                  <a:cubicBezTo>
                    <a:pt x="1079" y="229"/>
                    <a:pt x="1079" y="228"/>
                    <a:pt x="1080" y="227"/>
                  </a:cubicBezTo>
                  <a:cubicBezTo>
                    <a:pt x="1081" y="225"/>
                    <a:pt x="1083" y="222"/>
                    <a:pt x="1086" y="220"/>
                  </a:cubicBezTo>
                  <a:cubicBezTo>
                    <a:pt x="1087" y="220"/>
                    <a:pt x="1087" y="219"/>
                    <a:pt x="1088" y="219"/>
                  </a:cubicBezTo>
                  <a:cubicBezTo>
                    <a:pt x="1088" y="218"/>
                    <a:pt x="1089" y="216"/>
                    <a:pt x="1091" y="216"/>
                  </a:cubicBezTo>
                  <a:cubicBezTo>
                    <a:pt x="1093" y="215"/>
                    <a:pt x="1095" y="216"/>
                    <a:pt x="1097" y="217"/>
                  </a:cubicBezTo>
                  <a:cubicBezTo>
                    <a:pt x="1099" y="219"/>
                    <a:pt x="1100" y="220"/>
                    <a:pt x="1100" y="221"/>
                  </a:cubicBezTo>
                  <a:cubicBezTo>
                    <a:pt x="1101" y="221"/>
                    <a:pt x="1101" y="221"/>
                    <a:pt x="1102" y="221"/>
                  </a:cubicBezTo>
                  <a:cubicBezTo>
                    <a:pt x="1104" y="220"/>
                    <a:pt x="1108" y="220"/>
                    <a:pt x="1111" y="225"/>
                  </a:cubicBezTo>
                  <a:cubicBezTo>
                    <a:pt x="1112" y="226"/>
                    <a:pt x="1112" y="228"/>
                    <a:pt x="1112" y="229"/>
                  </a:cubicBezTo>
                  <a:cubicBezTo>
                    <a:pt x="1112" y="229"/>
                    <a:pt x="1113" y="229"/>
                    <a:pt x="1113" y="230"/>
                  </a:cubicBezTo>
                  <a:cubicBezTo>
                    <a:pt x="1113" y="230"/>
                    <a:pt x="1113" y="230"/>
                    <a:pt x="1113" y="230"/>
                  </a:cubicBezTo>
                  <a:cubicBezTo>
                    <a:pt x="1113" y="230"/>
                    <a:pt x="1114" y="229"/>
                    <a:pt x="1114" y="229"/>
                  </a:cubicBezTo>
                  <a:cubicBezTo>
                    <a:pt x="1114" y="229"/>
                    <a:pt x="1114" y="228"/>
                    <a:pt x="1113" y="227"/>
                  </a:cubicBezTo>
                  <a:cubicBezTo>
                    <a:pt x="1113" y="225"/>
                    <a:pt x="1111" y="221"/>
                    <a:pt x="1114" y="218"/>
                  </a:cubicBezTo>
                  <a:cubicBezTo>
                    <a:pt x="1115" y="218"/>
                    <a:pt x="1115" y="218"/>
                    <a:pt x="1115" y="217"/>
                  </a:cubicBezTo>
                  <a:cubicBezTo>
                    <a:pt x="1116" y="216"/>
                    <a:pt x="1118" y="213"/>
                    <a:pt x="1123" y="214"/>
                  </a:cubicBezTo>
                  <a:cubicBezTo>
                    <a:pt x="1125" y="214"/>
                    <a:pt x="1126" y="215"/>
                    <a:pt x="1127" y="215"/>
                  </a:cubicBezTo>
                  <a:cubicBezTo>
                    <a:pt x="1128" y="215"/>
                    <a:pt x="1128" y="215"/>
                    <a:pt x="1128" y="215"/>
                  </a:cubicBezTo>
                  <a:cubicBezTo>
                    <a:pt x="1128" y="215"/>
                    <a:pt x="1128" y="215"/>
                    <a:pt x="1128" y="214"/>
                  </a:cubicBezTo>
                  <a:cubicBezTo>
                    <a:pt x="1128" y="212"/>
                    <a:pt x="1127" y="212"/>
                    <a:pt x="1127" y="211"/>
                  </a:cubicBezTo>
                  <a:cubicBezTo>
                    <a:pt x="1125" y="209"/>
                    <a:pt x="1125" y="207"/>
                    <a:pt x="1126" y="204"/>
                  </a:cubicBezTo>
                  <a:cubicBezTo>
                    <a:pt x="1128" y="199"/>
                    <a:pt x="1131" y="197"/>
                    <a:pt x="1133" y="195"/>
                  </a:cubicBezTo>
                  <a:cubicBezTo>
                    <a:pt x="1134" y="195"/>
                    <a:pt x="1135" y="194"/>
                    <a:pt x="1135" y="193"/>
                  </a:cubicBezTo>
                  <a:cubicBezTo>
                    <a:pt x="1136" y="193"/>
                    <a:pt x="1137" y="187"/>
                    <a:pt x="1138" y="183"/>
                  </a:cubicBezTo>
                  <a:cubicBezTo>
                    <a:pt x="1138" y="181"/>
                    <a:pt x="1138" y="181"/>
                    <a:pt x="1138" y="181"/>
                  </a:cubicBezTo>
                  <a:cubicBezTo>
                    <a:pt x="1139" y="180"/>
                    <a:pt x="1139" y="180"/>
                    <a:pt x="1139" y="180"/>
                  </a:cubicBezTo>
                  <a:cubicBezTo>
                    <a:pt x="1140" y="179"/>
                    <a:pt x="1141" y="178"/>
                    <a:pt x="1141" y="178"/>
                  </a:cubicBezTo>
                  <a:cubicBezTo>
                    <a:pt x="1142" y="176"/>
                    <a:pt x="1141" y="174"/>
                    <a:pt x="1141" y="174"/>
                  </a:cubicBezTo>
                  <a:cubicBezTo>
                    <a:pt x="1140" y="172"/>
                    <a:pt x="1141" y="169"/>
                    <a:pt x="1141" y="167"/>
                  </a:cubicBezTo>
                  <a:cubicBezTo>
                    <a:pt x="1142" y="166"/>
                    <a:pt x="1142" y="165"/>
                    <a:pt x="1142" y="164"/>
                  </a:cubicBezTo>
                  <a:cubicBezTo>
                    <a:pt x="1142" y="163"/>
                    <a:pt x="1142" y="163"/>
                    <a:pt x="1142" y="163"/>
                  </a:cubicBezTo>
                  <a:cubicBezTo>
                    <a:pt x="1142" y="163"/>
                    <a:pt x="1142" y="163"/>
                    <a:pt x="1142" y="163"/>
                  </a:cubicBezTo>
                  <a:cubicBezTo>
                    <a:pt x="1142" y="163"/>
                    <a:pt x="1142" y="162"/>
                    <a:pt x="1141" y="161"/>
                  </a:cubicBezTo>
                  <a:cubicBezTo>
                    <a:pt x="1141" y="161"/>
                    <a:pt x="1140" y="161"/>
                    <a:pt x="1139" y="161"/>
                  </a:cubicBezTo>
                  <a:cubicBezTo>
                    <a:pt x="1135" y="162"/>
                    <a:pt x="1129" y="162"/>
                    <a:pt x="1129" y="162"/>
                  </a:cubicBezTo>
                  <a:cubicBezTo>
                    <a:pt x="1129" y="162"/>
                    <a:pt x="1129" y="159"/>
                    <a:pt x="1125" y="155"/>
                  </a:cubicBezTo>
                  <a:cubicBezTo>
                    <a:pt x="1120" y="150"/>
                    <a:pt x="1121" y="156"/>
                    <a:pt x="1117" y="156"/>
                  </a:cubicBezTo>
                  <a:cubicBezTo>
                    <a:pt x="1113" y="156"/>
                    <a:pt x="1112" y="158"/>
                    <a:pt x="1109" y="160"/>
                  </a:cubicBezTo>
                  <a:cubicBezTo>
                    <a:pt x="1107" y="161"/>
                    <a:pt x="1107" y="159"/>
                    <a:pt x="1103" y="159"/>
                  </a:cubicBezTo>
                  <a:cubicBezTo>
                    <a:pt x="1100" y="159"/>
                    <a:pt x="1103" y="159"/>
                    <a:pt x="1104" y="155"/>
                  </a:cubicBezTo>
                  <a:cubicBezTo>
                    <a:pt x="1105" y="150"/>
                    <a:pt x="1101" y="155"/>
                    <a:pt x="1096" y="153"/>
                  </a:cubicBezTo>
                  <a:cubicBezTo>
                    <a:pt x="1091" y="152"/>
                    <a:pt x="1092" y="153"/>
                    <a:pt x="1084" y="157"/>
                  </a:cubicBezTo>
                  <a:cubicBezTo>
                    <a:pt x="1076" y="162"/>
                    <a:pt x="1079" y="163"/>
                    <a:pt x="1074" y="163"/>
                  </a:cubicBezTo>
                  <a:cubicBezTo>
                    <a:pt x="1070" y="164"/>
                    <a:pt x="1071" y="161"/>
                    <a:pt x="1068" y="161"/>
                  </a:cubicBezTo>
                  <a:cubicBezTo>
                    <a:pt x="1065" y="161"/>
                    <a:pt x="1059" y="160"/>
                    <a:pt x="1058" y="161"/>
                  </a:cubicBezTo>
                  <a:cubicBezTo>
                    <a:pt x="1056" y="162"/>
                    <a:pt x="1052" y="166"/>
                    <a:pt x="1047" y="166"/>
                  </a:cubicBezTo>
                  <a:cubicBezTo>
                    <a:pt x="1043" y="167"/>
                    <a:pt x="1042" y="170"/>
                    <a:pt x="1041" y="174"/>
                  </a:cubicBezTo>
                  <a:cubicBezTo>
                    <a:pt x="1039" y="179"/>
                    <a:pt x="1038" y="176"/>
                    <a:pt x="1038" y="176"/>
                  </a:cubicBezTo>
                  <a:cubicBezTo>
                    <a:pt x="1038" y="176"/>
                    <a:pt x="1031" y="173"/>
                    <a:pt x="1027" y="173"/>
                  </a:cubicBezTo>
                  <a:cubicBezTo>
                    <a:pt x="1023" y="172"/>
                    <a:pt x="1023" y="177"/>
                    <a:pt x="1017" y="177"/>
                  </a:cubicBezTo>
                  <a:cubicBezTo>
                    <a:pt x="1011" y="177"/>
                    <a:pt x="1017" y="177"/>
                    <a:pt x="1014" y="177"/>
                  </a:cubicBezTo>
                  <a:cubicBezTo>
                    <a:pt x="1011" y="178"/>
                    <a:pt x="1007" y="184"/>
                    <a:pt x="1004" y="185"/>
                  </a:cubicBezTo>
                  <a:cubicBezTo>
                    <a:pt x="1000" y="186"/>
                    <a:pt x="1002" y="183"/>
                    <a:pt x="1001" y="177"/>
                  </a:cubicBezTo>
                  <a:cubicBezTo>
                    <a:pt x="1000" y="171"/>
                    <a:pt x="997" y="178"/>
                    <a:pt x="992" y="178"/>
                  </a:cubicBezTo>
                  <a:cubicBezTo>
                    <a:pt x="987" y="178"/>
                    <a:pt x="992" y="184"/>
                    <a:pt x="992" y="190"/>
                  </a:cubicBezTo>
                  <a:cubicBezTo>
                    <a:pt x="992" y="195"/>
                    <a:pt x="991" y="200"/>
                    <a:pt x="987" y="199"/>
                  </a:cubicBezTo>
                  <a:cubicBezTo>
                    <a:pt x="983" y="199"/>
                    <a:pt x="984" y="199"/>
                    <a:pt x="981" y="202"/>
                  </a:cubicBezTo>
                  <a:cubicBezTo>
                    <a:pt x="978" y="204"/>
                    <a:pt x="978" y="206"/>
                    <a:pt x="973" y="199"/>
                  </a:cubicBezTo>
                  <a:cubicBezTo>
                    <a:pt x="968" y="191"/>
                    <a:pt x="970" y="197"/>
                    <a:pt x="967" y="200"/>
                  </a:cubicBezTo>
                  <a:cubicBezTo>
                    <a:pt x="965" y="203"/>
                    <a:pt x="960" y="200"/>
                    <a:pt x="955" y="201"/>
                  </a:cubicBezTo>
                  <a:cubicBezTo>
                    <a:pt x="950" y="201"/>
                    <a:pt x="950" y="201"/>
                    <a:pt x="945" y="196"/>
                  </a:cubicBezTo>
                  <a:cubicBezTo>
                    <a:pt x="940" y="191"/>
                    <a:pt x="939" y="192"/>
                    <a:pt x="937" y="191"/>
                  </a:cubicBezTo>
                  <a:cubicBezTo>
                    <a:pt x="935" y="190"/>
                    <a:pt x="933" y="195"/>
                    <a:pt x="929" y="195"/>
                  </a:cubicBezTo>
                  <a:cubicBezTo>
                    <a:pt x="925" y="196"/>
                    <a:pt x="926" y="193"/>
                    <a:pt x="922" y="189"/>
                  </a:cubicBezTo>
                  <a:cubicBezTo>
                    <a:pt x="918" y="184"/>
                    <a:pt x="921" y="184"/>
                    <a:pt x="919" y="180"/>
                  </a:cubicBezTo>
                  <a:cubicBezTo>
                    <a:pt x="916" y="176"/>
                    <a:pt x="915" y="183"/>
                    <a:pt x="913" y="180"/>
                  </a:cubicBezTo>
                  <a:cubicBezTo>
                    <a:pt x="912" y="176"/>
                    <a:pt x="916" y="176"/>
                    <a:pt x="916" y="172"/>
                  </a:cubicBezTo>
                  <a:cubicBezTo>
                    <a:pt x="916" y="168"/>
                    <a:pt x="915" y="168"/>
                    <a:pt x="911" y="166"/>
                  </a:cubicBezTo>
                  <a:cubicBezTo>
                    <a:pt x="906" y="163"/>
                    <a:pt x="908" y="165"/>
                    <a:pt x="904" y="161"/>
                  </a:cubicBezTo>
                  <a:cubicBezTo>
                    <a:pt x="899" y="156"/>
                    <a:pt x="899" y="158"/>
                    <a:pt x="895" y="156"/>
                  </a:cubicBezTo>
                  <a:cubicBezTo>
                    <a:pt x="891" y="155"/>
                    <a:pt x="894" y="148"/>
                    <a:pt x="895" y="143"/>
                  </a:cubicBezTo>
                  <a:cubicBezTo>
                    <a:pt x="896" y="139"/>
                    <a:pt x="896" y="138"/>
                    <a:pt x="892" y="137"/>
                  </a:cubicBezTo>
                  <a:cubicBezTo>
                    <a:pt x="889" y="136"/>
                    <a:pt x="887" y="134"/>
                    <a:pt x="887" y="130"/>
                  </a:cubicBezTo>
                  <a:cubicBezTo>
                    <a:pt x="887" y="127"/>
                    <a:pt x="882" y="126"/>
                    <a:pt x="882" y="126"/>
                  </a:cubicBezTo>
                  <a:cubicBezTo>
                    <a:pt x="882" y="126"/>
                    <a:pt x="880" y="120"/>
                    <a:pt x="878" y="117"/>
                  </a:cubicBezTo>
                  <a:cubicBezTo>
                    <a:pt x="875" y="114"/>
                    <a:pt x="873" y="111"/>
                    <a:pt x="871" y="108"/>
                  </a:cubicBezTo>
                  <a:cubicBezTo>
                    <a:pt x="869" y="106"/>
                    <a:pt x="866" y="103"/>
                    <a:pt x="865" y="99"/>
                  </a:cubicBezTo>
                  <a:cubicBezTo>
                    <a:pt x="864" y="94"/>
                    <a:pt x="867" y="78"/>
                    <a:pt x="867" y="74"/>
                  </a:cubicBezTo>
                  <a:cubicBezTo>
                    <a:pt x="867" y="71"/>
                    <a:pt x="864" y="71"/>
                    <a:pt x="862" y="68"/>
                  </a:cubicBezTo>
                  <a:cubicBezTo>
                    <a:pt x="860" y="65"/>
                    <a:pt x="860" y="63"/>
                    <a:pt x="859" y="62"/>
                  </a:cubicBezTo>
                  <a:cubicBezTo>
                    <a:pt x="857" y="60"/>
                    <a:pt x="854" y="58"/>
                    <a:pt x="850" y="56"/>
                  </a:cubicBezTo>
                  <a:cubicBezTo>
                    <a:pt x="846" y="55"/>
                    <a:pt x="846" y="62"/>
                    <a:pt x="844" y="65"/>
                  </a:cubicBezTo>
                  <a:cubicBezTo>
                    <a:pt x="841" y="67"/>
                    <a:pt x="832" y="65"/>
                    <a:pt x="832" y="65"/>
                  </a:cubicBezTo>
                  <a:cubicBezTo>
                    <a:pt x="822" y="59"/>
                    <a:pt x="822" y="59"/>
                    <a:pt x="822" y="59"/>
                  </a:cubicBezTo>
                  <a:cubicBezTo>
                    <a:pt x="822" y="59"/>
                    <a:pt x="813" y="55"/>
                    <a:pt x="811" y="52"/>
                  </a:cubicBezTo>
                  <a:cubicBezTo>
                    <a:pt x="809" y="49"/>
                    <a:pt x="810" y="42"/>
                    <a:pt x="810" y="42"/>
                  </a:cubicBezTo>
                  <a:cubicBezTo>
                    <a:pt x="810" y="42"/>
                    <a:pt x="807" y="40"/>
                    <a:pt x="806" y="37"/>
                  </a:cubicBezTo>
                  <a:cubicBezTo>
                    <a:pt x="805" y="34"/>
                    <a:pt x="807" y="30"/>
                    <a:pt x="805" y="27"/>
                  </a:cubicBezTo>
                  <a:cubicBezTo>
                    <a:pt x="803" y="24"/>
                    <a:pt x="796" y="22"/>
                    <a:pt x="794" y="21"/>
                  </a:cubicBezTo>
                  <a:cubicBezTo>
                    <a:pt x="792" y="21"/>
                    <a:pt x="791" y="21"/>
                    <a:pt x="787" y="19"/>
                  </a:cubicBezTo>
                  <a:cubicBezTo>
                    <a:pt x="783" y="18"/>
                    <a:pt x="780" y="14"/>
                    <a:pt x="773" y="12"/>
                  </a:cubicBezTo>
                  <a:cubicBezTo>
                    <a:pt x="766" y="9"/>
                    <a:pt x="771" y="7"/>
                    <a:pt x="770" y="4"/>
                  </a:cubicBezTo>
                  <a:cubicBezTo>
                    <a:pt x="770" y="1"/>
                    <a:pt x="768" y="0"/>
                    <a:pt x="763" y="2"/>
                  </a:cubicBezTo>
                  <a:cubicBezTo>
                    <a:pt x="758" y="5"/>
                    <a:pt x="756" y="9"/>
                    <a:pt x="754" y="13"/>
                  </a:cubicBezTo>
                  <a:cubicBezTo>
                    <a:pt x="752" y="16"/>
                    <a:pt x="753" y="19"/>
                    <a:pt x="750" y="23"/>
                  </a:cubicBezTo>
                  <a:cubicBezTo>
                    <a:pt x="748" y="27"/>
                    <a:pt x="748" y="24"/>
                    <a:pt x="746" y="22"/>
                  </a:cubicBezTo>
                  <a:cubicBezTo>
                    <a:pt x="744" y="21"/>
                    <a:pt x="741" y="19"/>
                    <a:pt x="738" y="18"/>
                  </a:cubicBezTo>
                  <a:cubicBezTo>
                    <a:pt x="735" y="18"/>
                    <a:pt x="731" y="24"/>
                    <a:pt x="724" y="23"/>
                  </a:cubicBezTo>
                  <a:cubicBezTo>
                    <a:pt x="717" y="22"/>
                    <a:pt x="713" y="23"/>
                    <a:pt x="706" y="23"/>
                  </a:cubicBezTo>
                  <a:cubicBezTo>
                    <a:pt x="700" y="23"/>
                    <a:pt x="701" y="23"/>
                    <a:pt x="697" y="27"/>
                  </a:cubicBezTo>
                  <a:cubicBezTo>
                    <a:pt x="694" y="32"/>
                    <a:pt x="698" y="34"/>
                    <a:pt x="695" y="36"/>
                  </a:cubicBezTo>
                  <a:cubicBezTo>
                    <a:pt x="692" y="39"/>
                    <a:pt x="692" y="40"/>
                    <a:pt x="692" y="43"/>
                  </a:cubicBezTo>
                  <a:cubicBezTo>
                    <a:pt x="691" y="46"/>
                    <a:pt x="694" y="46"/>
                    <a:pt x="693" y="48"/>
                  </a:cubicBezTo>
                  <a:cubicBezTo>
                    <a:pt x="692" y="50"/>
                    <a:pt x="689" y="52"/>
                    <a:pt x="685" y="54"/>
                  </a:cubicBezTo>
                  <a:cubicBezTo>
                    <a:pt x="682" y="57"/>
                    <a:pt x="679" y="55"/>
                    <a:pt x="675" y="55"/>
                  </a:cubicBezTo>
                  <a:cubicBezTo>
                    <a:pt x="671" y="54"/>
                    <a:pt x="669" y="54"/>
                    <a:pt x="667" y="51"/>
                  </a:cubicBezTo>
                  <a:cubicBezTo>
                    <a:pt x="665" y="48"/>
                    <a:pt x="664" y="51"/>
                    <a:pt x="661" y="49"/>
                  </a:cubicBezTo>
                  <a:cubicBezTo>
                    <a:pt x="657" y="47"/>
                    <a:pt x="654" y="43"/>
                    <a:pt x="654" y="43"/>
                  </a:cubicBezTo>
                  <a:cubicBezTo>
                    <a:pt x="654" y="43"/>
                    <a:pt x="651" y="45"/>
                    <a:pt x="650" y="45"/>
                  </a:cubicBezTo>
                  <a:cubicBezTo>
                    <a:pt x="648" y="45"/>
                    <a:pt x="643" y="45"/>
                    <a:pt x="638" y="47"/>
                  </a:cubicBezTo>
                  <a:cubicBezTo>
                    <a:pt x="634" y="49"/>
                    <a:pt x="634" y="53"/>
                    <a:pt x="634" y="53"/>
                  </a:cubicBezTo>
                  <a:cubicBezTo>
                    <a:pt x="634" y="53"/>
                    <a:pt x="631" y="53"/>
                    <a:pt x="624" y="57"/>
                  </a:cubicBezTo>
                  <a:cubicBezTo>
                    <a:pt x="617" y="61"/>
                    <a:pt x="619" y="58"/>
                    <a:pt x="615" y="58"/>
                  </a:cubicBezTo>
                  <a:cubicBezTo>
                    <a:pt x="610" y="58"/>
                    <a:pt x="606" y="60"/>
                    <a:pt x="605" y="62"/>
                  </a:cubicBezTo>
                  <a:cubicBezTo>
                    <a:pt x="604" y="64"/>
                    <a:pt x="599" y="69"/>
                    <a:pt x="598" y="72"/>
                  </a:cubicBezTo>
                  <a:cubicBezTo>
                    <a:pt x="597" y="75"/>
                    <a:pt x="597" y="77"/>
                    <a:pt x="593" y="81"/>
                  </a:cubicBezTo>
                  <a:cubicBezTo>
                    <a:pt x="588" y="85"/>
                    <a:pt x="584" y="83"/>
                    <a:pt x="582" y="85"/>
                  </a:cubicBezTo>
                  <a:cubicBezTo>
                    <a:pt x="579" y="87"/>
                    <a:pt x="575" y="82"/>
                    <a:pt x="575" y="78"/>
                  </a:cubicBezTo>
                  <a:cubicBezTo>
                    <a:pt x="575" y="73"/>
                    <a:pt x="575" y="72"/>
                    <a:pt x="575" y="68"/>
                  </a:cubicBezTo>
                  <a:cubicBezTo>
                    <a:pt x="575" y="65"/>
                    <a:pt x="573" y="64"/>
                    <a:pt x="570" y="62"/>
                  </a:cubicBezTo>
                  <a:cubicBezTo>
                    <a:pt x="567" y="61"/>
                    <a:pt x="563" y="63"/>
                    <a:pt x="560" y="60"/>
                  </a:cubicBezTo>
                  <a:cubicBezTo>
                    <a:pt x="557" y="56"/>
                    <a:pt x="556" y="59"/>
                    <a:pt x="545" y="58"/>
                  </a:cubicBezTo>
                  <a:cubicBezTo>
                    <a:pt x="534" y="56"/>
                    <a:pt x="538" y="58"/>
                    <a:pt x="534" y="55"/>
                  </a:cubicBezTo>
                  <a:cubicBezTo>
                    <a:pt x="530" y="52"/>
                    <a:pt x="529" y="55"/>
                    <a:pt x="522" y="58"/>
                  </a:cubicBezTo>
                  <a:cubicBezTo>
                    <a:pt x="516" y="60"/>
                    <a:pt x="515" y="63"/>
                    <a:pt x="510" y="63"/>
                  </a:cubicBezTo>
                  <a:cubicBezTo>
                    <a:pt x="504" y="63"/>
                    <a:pt x="500" y="62"/>
                    <a:pt x="498" y="59"/>
                  </a:cubicBezTo>
                  <a:cubicBezTo>
                    <a:pt x="496" y="56"/>
                    <a:pt x="494" y="54"/>
                    <a:pt x="489" y="51"/>
                  </a:cubicBezTo>
                  <a:cubicBezTo>
                    <a:pt x="485" y="47"/>
                    <a:pt x="482" y="46"/>
                    <a:pt x="481" y="41"/>
                  </a:cubicBezTo>
                  <a:cubicBezTo>
                    <a:pt x="480" y="36"/>
                    <a:pt x="480" y="37"/>
                    <a:pt x="475" y="33"/>
                  </a:cubicBezTo>
                  <a:cubicBezTo>
                    <a:pt x="470" y="29"/>
                    <a:pt x="471" y="33"/>
                    <a:pt x="466" y="35"/>
                  </a:cubicBezTo>
                  <a:cubicBezTo>
                    <a:pt x="461" y="38"/>
                    <a:pt x="457" y="37"/>
                    <a:pt x="452" y="39"/>
                  </a:cubicBezTo>
                  <a:cubicBezTo>
                    <a:pt x="446" y="40"/>
                    <a:pt x="447" y="38"/>
                    <a:pt x="442" y="34"/>
                  </a:cubicBezTo>
                  <a:cubicBezTo>
                    <a:pt x="438" y="30"/>
                    <a:pt x="436" y="27"/>
                    <a:pt x="433" y="23"/>
                  </a:cubicBezTo>
                  <a:cubicBezTo>
                    <a:pt x="429" y="19"/>
                    <a:pt x="427" y="18"/>
                    <a:pt x="423" y="17"/>
                  </a:cubicBezTo>
                  <a:cubicBezTo>
                    <a:pt x="420" y="17"/>
                    <a:pt x="419" y="19"/>
                    <a:pt x="412" y="20"/>
                  </a:cubicBezTo>
                  <a:cubicBezTo>
                    <a:pt x="405" y="21"/>
                    <a:pt x="395" y="18"/>
                    <a:pt x="392" y="18"/>
                  </a:cubicBezTo>
                  <a:cubicBezTo>
                    <a:pt x="388" y="18"/>
                    <a:pt x="381" y="24"/>
                    <a:pt x="377" y="27"/>
                  </a:cubicBezTo>
                  <a:cubicBezTo>
                    <a:pt x="372" y="31"/>
                    <a:pt x="369" y="29"/>
                    <a:pt x="365" y="28"/>
                  </a:cubicBezTo>
                  <a:cubicBezTo>
                    <a:pt x="360" y="27"/>
                    <a:pt x="360" y="26"/>
                    <a:pt x="351" y="28"/>
                  </a:cubicBezTo>
                  <a:cubicBezTo>
                    <a:pt x="342" y="29"/>
                    <a:pt x="347" y="35"/>
                    <a:pt x="341" y="36"/>
                  </a:cubicBezTo>
                  <a:cubicBezTo>
                    <a:pt x="335" y="38"/>
                    <a:pt x="331" y="34"/>
                    <a:pt x="327" y="36"/>
                  </a:cubicBezTo>
                  <a:cubicBezTo>
                    <a:pt x="322" y="39"/>
                    <a:pt x="321" y="42"/>
                    <a:pt x="315" y="43"/>
                  </a:cubicBezTo>
                  <a:cubicBezTo>
                    <a:pt x="310" y="44"/>
                    <a:pt x="309" y="44"/>
                    <a:pt x="308" y="46"/>
                  </a:cubicBezTo>
                  <a:cubicBezTo>
                    <a:pt x="307" y="47"/>
                    <a:pt x="304" y="50"/>
                    <a:pt x="302" y="50"/>
                  </a:cubicBezTo>
                  <a:cubicBezTo>
                    <a:pt x="301" y="50"/>
                    <a:pt x="295" y="48"/>
                    <a:pt x="293" y="49"/>
                  </a:cubicBezTo>
                  <a:cubicBezTo>
                    <a:pt x="291" y="51"/>
                    <a:pt x="290" y="54"/>
                    <a:pt x="288" y="54"/>
                  </a:cubicBezTo>
                  <a:cubicBezTo>
                    <a:pt x="286" y="54"/>
                    <a:pt x="285" y="52"/>
                    <a:pt x="283" y="51"/>
                  </a:cubicBezTo>
                  <a:cubicBezTo>
                    <a:pt x="280" y="51"/>
                    <a:pt x="274" y="50"/>
                    <a:pt x="270" y="51"/>
                  </a:cubicBezTo>
                  <a:cubicBezTo>
                    <a:pt x="266" y="52"/>
                    <a:pt x="267" y="56"/>
                    <a:pt x="265" y="58"/>
                  </a:cubicBezTo>
                  <a:cubicBezTo>
                    <a:pt x="263" y="60"/>
                    <a:pt x="260" y="58"/>
                    <a:pt x="256" y="58"/>
                  </a:cubicBezTo>
                  <a:cubicBezTo>
                    <a:pt x="251" y="58"/>
                    <a:pt x="249" y="55"/>
                    <a:pt x="246" y="56"/>
                  </a:cubicBezTo>
                  <a:cubicBezTo>
                    <a:pt x="244" y="58"/>
                    <a:pt x="244" y="65"/>
                    <a:pt x="245" y="67"/>
                  </a:cubicBezTo>
                  <a:cubicBezTo>
                    <a:pt x="246" y="70"/>
                    <a:pt x="248" y="73"/>
                    <a:pt x="248" y="79"/>
                  </a:cubicBezTo>
                  <a:cubicBezTo>
                    <a:pt x="248" y="86"/>
                    <a:pt x="249" y="86"/>
                    <a:pt x="248" y="93"/>
                  </a:cubicBezTo>
                  <a:cubicBezTo>
                    <a:pt x="248" y="100"/>
                    <a:pt x="244" y="94"/>
                    <a:pt x="242" y="96"/>
                  </a:cubicBezTo>
                  <a:cubicBezTo>
                    <a:pt x="240" y="98"/>
                    <a:pt x="238" y="107"/>
                    <a:pt x="234" y="108"/>
                  </a:cubicBezTo>
                  <a:cubicBezTo>
                    <a:pt x="231" y="110"/>
                    <a:pt x="227" y="114"/>
                    <a:pt x="227" y="119"/>
                  </a:cubicBezTo>
                  <a:cubicBezTo>
                    <a:pt x="227" y="123"/>
                    <a:pt x="228" y="122"/>
                    <a:pt x="225" y="126"/>
                  </a:cubicBezTo>
                  <a:cubicBezTo>
                    <a:pt x="223" y="130"/>
                    <a:pt x="219" y="132"/>
                    <a:pt x="216" y="134"/>
                  </a:cubicBezTo>
                  <a:cubicBezTo>
                    <a:pt x="213" y="137"/>
                    <a:pt x="215" y="140"/>
                    <a:pt x="212" y="143"/>
                  </a:cubicBezTo>
                  <a:cubicBezTo>
                    <a:pt x="212" y="143"/>
                    <a:pt x="202" y="150"/>
                    <a:pt x="199" y="153"/>
                  </a:cubicBezTo>
                  <a:cubicBezTo>
                    <a:pt x="196" y="156"/>
                    <a:pt x="200" y="161"/>
                    <a:pt x="199" y="166"/>
                  </a:cubicBezTo>
                  <a:cubicBezTo>
                    <a:pt x="199" y="171"/>
                    <a:pt x="200" y="174"/>
                    <a:pt x="198" y="176"/>
                  </a:cubicBezTo>
                  <a:cubicBezTo>
                    <a:pt x="196" y="179"/>
                    <a:pt x="191" y="181"/>
                    <a:pt x="191" y="184"/>
                  </a:cubicBezTo>
                  <a:cubicBezTo>
                    <a:pt x="192" y="188"/>
                    <a:pt x="197" y="192"/>
                    <a:pt x="195" y="196"/>
                  </a:cubicBezTo>
                  <a:cubicBezTo>
                    <a:pt x="193" y="200"/>
                    <a:pt x="193" y="198"/>
                    <a:pt x="190" y="202"/>
                  </a:cubicBezTo>
                  <a:cubicBezTo>
                    <a:pt x="187" y="207"/>
                    <a:pt x="189" y="207"/>
                    <a:pt x="184" y="209"/>
                  </a:cubicBezTo>
                  <a:cubicBezTo>
                    <a:pt x="179" y="211"/>
                    <a:pt x="179" y="213"/>
                    <a:pt x="179" y="217"/>
                  </a:cubicBezTo>
                  <a:cubicBezTo>
                    <a:pt x="179" y="222"/>
                    <a:pt x="179" y="222"/>
                    <a:pt x="174" y="224"/>
                  </a:cubicBezTo>
                  <a:cubicBezTo>
                    <a:pt x="169" y="227"/>
                    <a:pt x="174" y="231"/>
                    <a:pt x="175" y="239"/>
                  </a:cubicBezTo>
                  <a:cubicBezTo>
                    <a:pt x="176" y="247"/>
                    <a:pt x="175" y="239"/>
                    <a:pt x="173" y="240"/>
                  </a:cubicBezTo>
                  <a:cubicBezTo>
                    <a:pt x="171" y="240"/>
                    <a:pt x="167" y="241"/>
                    <a:pt x="166" y="244"/>
                  </a:cubicBezTo>
                  <a:cubicBezTo>
                    <a:pt x="165" y="247"/>
                    <a:pt x="160" y="249"/>
                    <a:pt x="158" y="253"/>
                  </a:cubicBezTo>
                  <a:cubicBezTo>
                    <a:pt x="156" y="256"/>
                    <a:pt x="158" y="256"/>
                    <a:pt x="153" y="261"/>
                  </a:cubicBezTo>
                  <a:cubicBezTo>
                    <a:pt x="149" y="265"/>
                    <a:pt x="150" y="267"/>
                    <a:pt x="148" y="275"/>
                  </a:cubicBezTo>
                  <a:cubicBezTo>
                    <a:pt x="146" y="283"/>
                    <a:pt x="148" y="275"/>
                    <a:pt x="143" y="277"/>
                  </a:cubicBezTo>
                  <a:cubicBezTo>
                    <a:pt x="137" y="280"/>
                    <a:pt x="139" y="282"/>
                    <a:pt x="135" y="284"/>
                  </a:cubicBezTo>
                  <a:cubicBezTo>
                    <a:pt x="131" y="285"/>
                    <a:pt x="133" y="286"/>
                    <a:pt x="130" y="287"/>
                  </a:cubicBezTo>
                  <a:cubicBezTo>
                    <a:pt x="126" y="287"/>
                    <a:pt x="122" y="285"/>
                    <a:pt x="119" y="282"/>
                  </a:cubicBezTo>
                  <a:cubicBezTo>
                    <a:pt x="116" y="280"/>
                    <a:pt x="114" y="278"/>
                    <a:pt x="112" y="275"/>
                  </a:cubicBezTo>
                  <a:cubicBezTo>
                    <a:pt x="110" y="273"/>
                    <a:pt x="110" y="276"/>
                    <a:pt x="106" y="273"/>
                  </a:cubicBezTo>
                  <a:cubicBezTo>
                    <a:pt x="103" y="270"/>
                    <a:pt x="102" y="272"/>
                    <a:pt x="99" y="272"/>
                  </a:cubicBezTo>
                  <a:cubicBezTo>
                    <a:pt x="96" y="272"/>
                    <a:pt x="96" y="265"/>
                    <a:pt x="96" y="281"/>
                  </a:cubicBezTo>
                  <a:cubicBezTo>
                    <a:pt x="95" y="296"/>
                    <a:pt x="93" y="286"/>
                    <a:pt x="90" y="286"/>
                  </a:cubicBezTo>
                  <a:cubicBezTo>
                    <a:pt x="88" y="286"/>
                    <a:pt x="83" y="287"/>
                    <a:pt x="83" y="289"/>
                  </a:cubicBezTo>
                  <a:cubicBezTo>
                    <a:pt x="83" y="291"/>
                    <a:pt x="82" y="294"/>
                    <a:pt x="79" y="294"/>
                  </a:cubicBezTo>
                  <a:cubicBezTo>
                    <a:pt x="77" y="294"/>
                    <a:pt x="78" y="296"/>
                    <a:pt x="72" y="300"/>
                  </a:cubicBezTo>
                  <a:cubicBezTo>
                    <a:pt x="66" y="304"/>
                    <a:pt x="72" y="300"/>
                    <a:pt x="68" y="301"/>
                  </a:cubicBezTo>
                  <a:cubicBezTo>
                    <a:pt x="64" y="301"/>
                    <a:pt x="66" y="301"/>
                    <a:pt x="62" y="297"/>
                  </a:cubicBezTo>
                  <a:cubicBezTo>
                    <a:pt x="58" y="294"/>
                    <a:pt x="58" y="294"/>
                    <a:pt x="55" y="294"/>
                  </a:cubicBezTo>
                  <a:cubicBezTo>
                    <a:pt x="51" y="294"/>
                    <a:pt x="46" y="296"/>
                    <a:pt x="46" y="296"/>
                  </a:cubicBezTo>
                  <a:cubicBezTo>
                    <a:pt x="44" y="303"/>
                    <a:pt x="44" y="303"/>
                    <a:pt x="44" y="303"/>
                  </a:cubicBezTo>
                  <a:cubicBezTo>
                    <a:pt x="44" y="303"/>
                    <a:pt x="41" y="306"/>
                    <a:pt x="43" y="308"/>
                  </a:cubicBezTo>
                  <a:cubicBezTo>
                    <a:pt x="44" y="310"/>
                    <a:pt x="44" y="313"/>
                    <a:pt x="44" y="316"/>
                  </a:cubicBezTo>
                  <a:cubicBezTo>
                    <a:pt x="44" y="318"/>
                    <a:pt x="44" y="321"/>
                    <a:pt x="40" y="321"/>
                  </a:cubicBezTo>
                  <a:cubicBezTo>
                    <a:pt x="36" y="321"/>
                    <a:pt x="35" y="323"/>
                    <a:pt x="31" y="326"/>
                  </a:cubicBezTo>
                  <a:cubicBezTo>
                    <a:pt x="28" y="329"/>
                    <a:pt x="29" y="330"/>
                    <a:pt x="28" y="334"/>
                  </a:cubicBezTo>
                  <a:cubicBezTo>
                    <a:pt x="26" y="337"/>
                    <a:pt x="23" y="337"/>
                    <a:pt x="21" y="341"/>
                  </a:cubicBezTo>
                  <a:cubicBezTo>
                    <a:pt x="18" y="344"/>
                    <a:pt x="16" y="342"/>
                    <a:pt x="12" y="342"/>
                  </a:cubicBezTo>
                  <a:cubicBezTo>
                    <a:pt x="9" y="343"/>
                    <a:pt x="7" y="346"/>
                    <a:pt x="6" y="348"/>
                  </a:cubicBezTo>
                  <a:cubicBezTo>
                    <a:pt x="5" y="350"/>
                    <a:pt x="10" y="351"/>
                    <a:pt x="11" y="353"/>
                  </a:cubicBezTo>
                  <a:cubicBezTo>
                    <a:pt x="12" y="355"/>
                    <a:pt x="11" y="357"/>
                    <a:pt x="7" y="357"/>
                  </a:cubicBezTo>
                  <a:cubicBezTo>
                    <a:pt x="4" y="358"/>
                    <a:pt x="2" y="359"/>
                    <a:pt x="0" y="360"/>
                  </a:cubicBezTo>
                  <a:cubicBezTo>
                    <a:pt x="3" y="364"/>
                    <a:pt x="6" y="367"/>
                    <a:pt x="7" y="369"/>
                  </a:cubicBezTo>
                  <a:cubicBezTo>
                    <a:pt x="9" y="371"/>
                    <a:pt x="10" y="372"/>
                    <a:pt x="10" y="37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2" name="Freeform 25"/>
            <p:cNvSpPr>
              <a:spLocks/>
            </p:cNvSpPr>
            <p:nvPr/>
          </p:nvSpPr>
          <p:spPr bwMode="auto">
            <a:xfrm>
              <a:off x="1122" y="2704"/>
              <a:ext cx="624" cy="347"/>
            </a:xfrm>
            <a:custGeom>
              <a:avLst/>
              <a:gdLst>
                <a:gd name="T0" fmla="*/ 4 w 532"/>
                <a:gd name="T1" fmla="*/ 258 h 296"/>
                <a:gd name="T2" fmla="*/ 31 w 532"/>
                <a:gd name="T3" fmla="*/ 241 h 296"/>
                <a:gd name="T4" fmla="*/ 63 w 532"/>
                <a:gd name="T5" fmla="*/ 256 h 296"/>
                <a:gd name="T6" fmla="*/ 79 w 532"/>
                <a:gd name="T7" fmla="*/ 233 h 296"/>
                <a:gd name="T8" fmla="*/ 106 w 532"/>
                <a:gd name="T9" fmla="*/ 224 h 296"/>
                <a:gd name="T10" fmla="*/ 138 w 532"/>
                <a:gd name="T11" fmla="*/ 230 h 296"/>
                <a:gd name="T12" fmla="*/ 166 w 532"/>
                <a:gd name="T13" fmla="*/ 214 h 296"/>
                <a:gd name="T14" fmla="*/ 186 w 532"/>
                <a:gd name="T15" fmla="*/ 212 h 296"/>
                <a:gd name="T16" fmla="*/ 221 w 532"/>
                <a:gd name="T17" fmla="*/ 198 h 296"/>
                <a:gd name="T18" fmla="*/ 267 w 532"/>
                <a:gd name="T19" fmla="*/ 155 h 296"/>
                <a:gd name="T20" fmla="*/ 324 w 532"/>
                <a:gd name="T21" fmla="*/ 131 h 296"/>
                <a:gd name="T22" fmla="*/ 349 w 532"/>
                <a:gd name="T23" fmla="*/ 119 h 296"/>
                <a:gd name="T24" fmla="*/ 361 w 532"/>
                <a:gd name="T25" fmla="*/ 135 h 296"/>
                <a:gd name="T26" fmla="*/ 379 w 532"/>
                <a:gd name="T27" fmla="*/ 131 h 296"/>
                <a:gd name="T28" fmla="*/ 361 w 532"/>
                <a:gd name="T29" fmla="*/ 104 h 296"/>
                <a:gd name="T30" fmla="*/ 383 w 532"/>
                <a:gd name="T31" fmla="*/ 85 h 296"/>
                <a:gd name="T32" fmla="*/ 400 w 532"/>
                <a:gd name="T33" fmla="*/ 75 h 296"/>
                <a:gd name="T34" fmla="*/ 434 w 532"/>
                <a:gd name="T35" fmla="*/ 58 h 296"/>
                <a:gd name="T36" fmla="*/ 448 w 532"/>
                <a:gd name="T37" fmla="*/ 28 h 296"/>
                <a:gd name="T38" fmla="*/ 459 w 532"/>
                <a:gd name="T39" fmla="*/ 6 h 296"/>
                <a:gd name="T40" fmla="*/ 487 w 532"/>
                <a:gd name="T41" fmla="*/ 22 h 296"/>
                <a:gd name="T42" fmla="*/ 516 w 532"/>
                <a:gd name="T43" fmla="*/ 32 h 296"/>
                <a:gd name="T44" fmla="*/ 531 w 532"/>
                <a:gd name="T45" fmla="*/ 67 h 296"/>
                <a:gd name="T46" fmla="*/ 481 w 532"/>
                <a:gd name="T47" fmla="*/ 114 h 296"/>
                <a:gd name="T48" fmla="*/ 434 w 532"/>
                <a:gd name="T49" fmla="*/ 135 h 296"/>
                <a:gd name="T50" fmla="*/ 376 w 532"/>
                <a:gd name="T51" fmla="*/ 155 h 296"/>
                <a:gd name="T52" fmla="*/ 271 w 532"/>
                <a:gd name="T53" fmla="*/ 219 h 296"/>
                <a:gd name="T54" fmla="*/ 228 w 532"/>
                <a:gd name="T55" fmla="*/ 232 h 296"/>
                <a:gd name="T56" fmla="*/ 203 w 532"/>
                <a:gd name="T57" fmla="*/ 245 h 296"/>
                <a:gd name="T58" fmla="*/ 181 w 532"/>
                <a:gd name="T59" fmla="*/ 257 h 296"/>
                <a:gd name="T60" fmla="*/ 120 w 532"/>
                <a:gd name="T61" fmla="*/ 294 h 296"/>
                <a:gd name="T62" fmla="*/ 46 w 532"/>
                <a:gd name="T63" fmla="*/ 283 h 296"/>
                <a:gd name="T64" fmla="*/ 7 w 532"/>
                <a:gd name="T65" fmla="*/ 28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2" h="296">
                  <a:moveTo>
                    <a:pt x="1" y="277"/>
                  </a:moveTo>
                  <a:cubicBezTo>
                    <a:pt x="0" y="269"/>
                    <a:pt x="2" y="264"/>
                    <a:pt x="4" y="258"/>
                  </a:cubicBezTo>
                  <a:cubicBezTo>
                    <a:pt x="5" y="252"/>
                    <a:pt x="6" y="247"/>
                    <a:pt x="11" y="244"/>
                  </a:cubicBezTo>
                  <a:cubicBezTo>
                    <a:pt x="15" y="242"/>
                    <a:pt x="24" y="237"/>
                    <a:pt x="31" y="241"/>
                  </a:cubicBezTo>
                  <a:cubicBezTo>
                    <a:pt x="38" y="246"/>
                    <a:pt x="35" y="251"/>
                    <a:pt x="40" y="253"/>
                  </a:cubicBezTo>
                  <a:cubicBezTo>
                    <a:pt x="44" y="254"/>
                    <a:pt x="57" y="259"/>
                    <a:pt x="63" y="256"/>
                  </a:cubicBezTo>
                  <a:cubicBezTo>
                    <a:pt x="69" y="253"/>
                    <a:pt x="73" y="252"/>
                    <a:pt x="74" y="247"/>
                  </a:cubicBezTo>
                  <a:cubicBezTo>
                    <a:pt x="75" y="243"/>
                    <a:pt x="75" y="234"/>
                    <a:pt x="79" y="233"/>
                  </a:cubicBezTo>
                  <a:cubicBezTo>
                    <a:pt x="82" y="231"/>
                    <a:pt x="82" y="227"/>
                    <a:pt x="90" y="224"/>
                  </a:cubicBezTo>
                  <a:cubicBezTo>
                    <a:pt x="98" y="221"/>
                    <a:pt x="101" y="222"/>
                    <a:pt x="106" y="224"/>
                  </a:cubicBezTo>
                  <a:cubicBezTo>
                    <a:pt x="111" y="226"/>
                    <a:pt x="118" y="227"/>
                    <a:pt x="123" y="226"/>
                  </a:cubicBezTo>
                  <a:cubicBezTo>
                    <a:pt x="129" y="224"/>
                    <a:pt x="134" y="229"/>
                    <a:pt x="138" y="230"/>
                  </a:cubicBezTo>
                  <a:cubicBezTo>
                    <a:pt x="142" y="230"/>
                    <a:pt x="150" y="228"/>
                    <a:pt x="156" y="224"/>
                  </a:cubicBezTo>
                  <a:cubicBezTo>
                    <a:pt x="161" y="221"/>
                    <a:pt x="165" y="215"/>
                    <a:pt x="166" y="214"/>
                  </a:cubicBezTo>
                  <a:cubicBezTo>
                    <a:pt x="167" y="212"/>
                    <a:pt x="162" y="212"/>
                    <a:pt x="167" y="212"/>
                  </a:cubicBezTo>
                  <a:cubicBezTo>
                    <a:pt x="173" y="212"/>
                    <a:pt x="181" y="215"/>
                    <a:pt x="186" y="212"/>
                  </a:cubicBezTo>
                  <a:cubicBezTo>
                    <a:pt x="190" y="209"/>
                    <a:pt x="196" y="202"/>
                    <a:pt x="201" y="199"/>
                  </a:cubicBezTo>
                  <a:cubicBezTo>
                    <a:pt x="207" y="196"/>
                    <a:pt x="215" y="201"/>
                    <a:pt x="221" y="198"/>
                  </a:cubicBezTo>
                  <a:cubicBezTo>
                    <a:pt x="227" y="195"/>
                    <a:pt x="240" y="179"/>
                    <a:pt x="247" y="170"/>
                  </a:cubicBezTo>
                  <a:cubicBezTo>
                    <a:pt x="254" y="161"/>
                    <a:pt x="257" y="157"/>
                    <a:pt x="267" y="155"/>
                  </a:cubicBezTo>
                  <a:cubicBezTo>
                    <a:pt x="276" y="154"/>
                    <a:pt x="288" y="154"/>
                    <a:pt x="301" y="147"/>
                  </a:cubicBezTo>
                  <a:cubicBezTo>
                    <a:pt x="314" y="141"/>
                    <a:pt x="320" y="136"/>
                    <a:pt x="324" y="131"/>
                  </a:cubicBezTo>
                  <a:cubicBezTo>
                    <a:pt x="329" y="126"/>
                    <a:pt x="337" y="125"/>
                    <a:pt x="340" y="122"/>
                  </a:cubicBezTo>
                  <a:cubicBezTo>
                    <a:pt x="343" y="120"/>
                    <a:pt x="347" y="117"/>
                    <a:pt x="349" y="119"/>
                  </a:cubicBezTo>
                  <a:cubicBezTo>
                    <a:pt x="352" y="120"/>
                    <a:pt x="345" y="128"/>
                    <a:pt x="349" y="131"/>
                  </a:cubicBezTo>
                  <a:cubicBezTo>
                    <a:pt x="354" y="134"/>
                    <a:pt x="356" y="133"/>
                    <a:pt x="361" y="135"/>
                  </a:cubicBezTo>
                  <a:cubicBezTo>
                    <a:pt x="365" y="137"/>
                    <a:pt x="366" y="141"/>
                    <a:pt x="372" y="141"/>
                  </a:cubicBezTo>
                  <a:cubicBezTo>
                    <a:pt x="377" y="141"/>
                    <a:pt x="379" y="142"/>
                    <a:pt x="379" y="131"/>
                  </a:cubicBezTo>
                  <a:cubicBezTo>
                    <a:pt x="380" y="120"/>
                    <a:pt x="379" y="119"/>
                    <a:pt x="374" y="116"/>
                  </a:cubicBezTo>
                  <a:cubicBezTo>
                    <a:pt x="368" y="113"/>
                    <a:pt x="356" y="114"/>
                    <a:pt x="361" y="104"/>
                  </a:cubicBezTo>
                  <a:cubicBezTo>
                    <a:pt x="363" y="98"/>
                    <a:pt x="369" y="95"/>
                    <a:pt x="376" y="93"/>
                  </a:cubicBezTo>
                  <a:cubicBezTo>
                    <a:pt x="383" y="91"/>
                    <a:pt x="381" y="88"/>
                    <a:pt x="383" y="85"/>
                  </a:cubicBezTo>
                  <a:cubicBezTo>
                    <a:pt x="385" y="81"/>
                    <a:pt x="387" y="84"/>
                    <a:pt x="391" y="82"/>
                  </a:cubicBezTo>
                  <a:cubicBezTo>
                    <a:pt x="395" y="80"/>
                    <a:pt x="394" y="78"/>
                    <a:pt x="400" y="75"/>
                  </a:cubicBezTo>
                  <a:cubicBezTo>
                    <a:pt x="406" y="72"/>
                    <a:pt x="413" y="73"/>
                    <a:pt x="419" y="71"/>
                  </a:cubicBezTo>
                  <a:cubicBezTo>
                    <a:pt x="425" y="69"/>
                    <a:pt x="429" y="65"/>
                    <a:pt x="434" y="58"/>
                  </a:cubicBezTo>
                  <a:cubicBezTo>
                    <a:pt x="439" y="51"/>
                    <a:pt x="436" y="44"/>
                    <a:pt x="439" y="38"/>
                  </a:cubicBezTo>
                  <a:cubicBezTo>
                    <a:pt x="441" y="32"/>
                    <a:pt x="442" y="29"/>
                    <a:pt x="448" y="28"/>
                  </a:cubicBezTo>
                  <a:cubicBezTo>
                    <a:pt x="453" y="28"/>
                    <a:pt x="458" y="25"/>
                    <a:pt x="459" y="20"/>
                  </a:cubicBezTo>
                  <a:cubicBezTo>
                    <a:pt x="460" y="15"/>
                    <a:pt x="458" y="9"/>
                    <a:pt x="459" y="6"/>
                  </a:cubicBezTo>
                  <a:cubicBezTo>
                    <a:pt x="460" y="2"/>
                    <a:pt x="463" y="0"/>
                    <a:pt x="466" y="3"/>
                  </a:cubicBezTo>
                  <a:cubicBezTo>
                    <a:pt x="469" y="6"/>
                    <a:pt x="483" y="21"/>
                    <a:pt x="487" y="22"/>
                  </a:cubicBezTo>
                  <a:cubicBezTo>
                    <a:pt x="491" y="24"/>
                    <a:pt x="496" y="22"/>
                    <a:pt x="503" y="26"/>
                  </a:cubicBezTo>
                  <a:cubicBezTo>
                    <a:pt x="511" y="29"/>
                    <a:pt x="512" y="30"/>
                    <a:pt x="516" y="32"/>
                  </a:cubicBezTo>
                  <a:cubicBezTo>
                    <a:pt x="520" y="34"/>
                    <a:pt x="530" y="34"/>
                    <a:pt x="531" y="39"/>
                  </a:cubicBezTo>
                  <a:cubicBezTo>
                    <a:pt x="532" y="44"/>
                    <a:pt x="532" y="58"/>
                    <a:pt x="531" y="67"/>
                  </a:cubicBezTo>
                  <a:cubicBezTo>
                    <a:pt x="530" y="76"/>
                    <a:pt x="521" y="84"/>
                    <a:pt x="515" y="90"/>
                  </a:cubicBezTo>
                  <a:cubicBezTo>
                    <a:pt x="509" y="95"/>
                    <a:pt x="490" y="107"/>
                    <a:pt x="481" y="114"/>
                  </a:cubicBezTo>
                  <a:cubicBezTo>
                    <a:pt x="475" y="118"/>
                    <a:pt x="461" y="122"/>
                    <a:pt x="449" y="127"/>
                  </a:cubicBezTo>
                  <a:cubicBezTo>
                    <a:pt x="443" y="129"/>
                    <a:pt x="439" y="135"/>
                    <a:pt x="434" y="135"/>
                  </a:cubicBezTo>
                  <a:cubicBezTo>
                    <a:pt x="421" y="138"/>
                    <a:pt x="412" y="143"/>
                    <a:pt x="393" y="141"/>
                  </a:cubicBezTo>
                  <a:cubicBezTo>
                    <a:pt x="387" y="141"/>
                    <a:pt x="382" y="148"/>
                    <a:pt x="376" y="155"/>
                  </a:cubicBezTo>
                  <a:cubicBezTo>
                    <a:pt x="370" y="162"/>
                    <a:pt x="355" y="179"/>
                    <a:pt x="336" y="192"/>
                  </a:cubicBezTo>
                  <a:cubicBezTo>
                    <a:pt x="306" y="213"/>
                    <a:pt x="308" y="200"/>
                    <a:pt x="271" y="219"/>
                  </a:cubicBezTo>
                  <a:cubicBezTo>
                    <a:pt x="259" y="224"/>
                    <a:pt x="255" y="226"/>
                    <a:pt x="247" y="226"/>
                  </a:cubicBezTo>
                  <a:cubicBezTo>
                    <a:pt x="238" y="226"/>
                    <a:pt x="231" y="227"/>
                    <a:pt x="228" y="232"/>
                  </a:cubicBezTo>
                  <a:cubicBezTo>
                    <a:pt x="224" y="237"/>
                    <a:pt x="222" y="244"/>
                    <a:pt x="216" y="243"/>
                  </a:cubicBezTo>
                  <a:cubicBezTo>
                    <a:pt x="210" y="243"/>
                    <a:pt x="208" y="241"/>
                    <a:pt x="203" y="245"/>
                  </a:cubicBezTo>
                  <a:cubicBezTo>
                    <a:pt x="198" y="249"/>
                    <a:pt x="196" y="255"/>
                    <a:pt x="192" y="255"/>
                  </a:cubicBezTo>
                  <a:cubicBezTo>
                    <a:pt x="188" y="255"/>
                    <a:pt x="185" y="252"/>
                    <a:pt x="181" y="257"/>
                  </a:cubicBezTo>
                  <a:cubicBezTo>
                    <a:pt x="176" y="263"/>
                    <a:pt x="165" y="274"/>
                    <a:pt x="157" y="277"/>
                  </a:cubicBezTo>
                  <a:cubicBezTo>
                    <a:pt x="149" y="280"/>
                    <a:pt x="129" y="291"/>
                    <a:pt x="120" y="294"/>
                  </a:cubicBezTo>
                  <a:cubicBezTo>
                    <a:pt x="111" y="296"/>
                    <a:pt x="90" y="296"/>
                    <a:pt x="78" y="292"/>
                  </a:cubicBezTo>
                  <a:cubicBezTo>
                    <a:pt x="66" y="288"/>
                    <a:pt x="55" y="281"/>
                    <a:pt x="46" y="283"/>
                  </a:cubicBezTo>
                  <a:cubicBezTo>
                    <a:pt x="37" y="286"/>
                    <a:pt x="33" y="288"/>
                    <a:pt x="22" y="288"/>
                  </a:cubicBezTo>
                  <a:cubicBezTo>
                    <a:pt x="12" y="288"/>
                    <a:pt x="10" y="291"/>
                    <a:pt x="7" y="286"/>
                  </a:cubicBezTo>
                  <a:cubicBezTo>
                    <a:pt x="5" y="281"/>
                    <a:pt x="1" y="277"/>
                    <a:pt x="1" y="277"/>
                  </a:cubicBezTo>
                  <a:close/>
                </a:path>
              </a:pathLst>
            </a:custGeom>
            <a:solidFill>
              <a:srgbClr val="89C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3" name="Freeform 26"/>
            <p:cNvSpPr>
              <a:spLocks/>
            </p:cNvSpPr>
            <p:nvPr/>
          </p:nvSpPr>
          <p:spPr bwMode="auto">
            <a:xfrm>
              <a:off x="771" y="1820"/>
              <a:ext cx="119" cy="277"/>
            </a:xfrm>
            <a:custGeom>
              <a:avLst/>
              <a:gdLst>
                <a:gd name="T0" fmla="*/ 78 w 102"/>
                <a:gd name="T1" fmla="*/ 67 h 236"/>
                <a:gd name="T2" fmla="*/ 90 w 102"/>
                <a:gd name="T3" fmla="*/ 51 h 236"/>
                <a:gd name="T4" fmla="*/ 97 w 102"/>
                <a:gd name="T5" fmla="*/ 34 h 236"/>
                <a:gd name="T6" fmla="*/ 100 w 102"/>
                <a:gd name="T7" fmla="*/ 27 h 236"/>
                <a:gd name="T8" fmla="*/ 101 w 102"/>
                <a:gd name="T9" fmla="*/ 17 h 236"/>
                <a:gd name="T10" fmla="*/ 96 w 102"/>
                <a:gd name="T11" fmla="*/ 8 h 236"/>
                <a:gd name="T12" fmla="*/ 85 w 102"/>
                <a:gd name="T13" fmla="*/ 7 h 236"/>
                <a:gd name="T14" fmla="*/ 77 w 102"/>
                <a:gd name="T15" fmla="*/ 4 h 236"/>
                <a:gd name="T16" fmla="*/ 70 w 102"/>
                <a:gd name="T17" fmla="*/ 10 h 236"/>
                <a:gd name="T18" fmla="*/ 62 w 102"/>
                <a:gd name="T19" fmla="*/ 8 h 236"/>
                <a:gd name="T20" fmla="*/ 57 w 102"/>
                <a:gd name="T21" fmla="*/ 10 h 236"/>
                <a:gd name="T22" fmla="*/ 49 w 102"/>
                <a:gd name="T23" fmla="*/ 12 h 236"/>
                <a:gd name="T24" fmla="*/ 43 w 102"/>
                <a:gd name="T25" fmla="*/ 17 h 236"/>
                <a:gd name="T26" fmla="*/ 36 w 102"/>
                <a:gd name="T27" fmla="*/ 31 h 236"/>
                <a:gd name="T28" fmla="*/ 28 w 102"/>
                <a:gd name="T29" fmla="*/ 45 h 236"/>
                <a:gd name="T30" fmla="*/ 25 w 102"/>
                <a:gd name="T31" fmla="*/ 61 h 236"/>
                <a:gd name="T32" fmla="*/ 28 w 102"/>
                <a:gd name="T33" fmla="*/ 77 h 236"/>
                <a:gd name="T34" fmla="*/ 20 w 102"/>
                <a:gd name="T35" fmla="*/ 90 h 236"/>
                <a:gd name="T36" fmla="*/ 13 w 102"/>
                <a:gd name="T37" fmla="*/ 98 h 236"/>
                <a:gd name="T38" fmla="*/ 10 w 102"/>
                <a:gd name="T39" fmla="*/ 106 h 236"/>
                <a:gd name="T40" fmla="*/ 6 w 102"/>
                <a:gd name="T41" fmla="*/ 112 h 236"/>
                <a:gd name="T42" fmla="*/ 10 w 102"/>
                <a:gd name="T43" fmla="*/ 126 h 236"/>
                <a:gd name="T44" fmla="*/ 8 w 102"/>
                <a:gd name="T45" fmla="*/ 143 h 236"/>
                <a:gd name="T46" fmla="*/ 2 w 102"/>
                <a:gd name="T47" fmla="*/ 159 h 236"/>
                <a:gd name="T48" fmla="*/ 1 w 102"/>
                <a:gd name="T49" fmla="*/ 183 h 236"/>
                <a:gd name="T50" fmla="*/ 6 w 102"/>
                <a:gd name="T51" fmla="*/ 196 h 236"/>
                <a:gd name="T52" fmla="*/ 13 w 102"/>
                <a:gd name="T53" fmla="*/ 197 h 236"/>
                <a:gd name="T54" fmla="*/ 13 w 102"/>
                <a:gd name="T55" fmla="*/ 189 h 236"/>
                <a:gd name="T56" fmla="*/ 11 w 102"/>
                <a:gd name="T57" fmla="*/ 178 h 236"/>
                <a:gd name="T58" fmla="*/ 13 w 102"/>
                <a:gd name="T59" fmla="*/ 170 h 236"/>
                <a:gd name="T60" fmla="*/ 21 w 102"/>
                <a:gd name="T61" fmla="*/ 175 h 236"/>
                <a:gd name="T62" fmla="*/ 33 w 102"/>
                <a:gd name="T63" fmla="*/ 200 h 236"/>
                <a:gd name="T64" fmla="*/ 44 w 102"/>
                <a:gd name="T65" fmla="*/ 216 h 236"/>
                <a:gd name="T66" fmla="*/ 51 w 102"/>
                <a:gd name="T67" fmla="*/ 220 h 236"/>
                <a:gd name="T68" fmla="*/ 57 w 102"/>
                <a:gd name="T69" fmla="*/ 223 h 236"/>
                <a:gd name="T70" fmla="*/ 63 w 102"/>
                <a:gd name="T71" fmla="*/ 232 h 236"/>
                <a:gd name="T72" fmla="*/ 70 w 102"/>
                <a:gd name="T73" fmla="*/ 233 h 236"/>
                <a:gd name="T74" fmla="*/ 68 w 102"/>
                <a:gd name="T75" fmla="*/ 225 h 236"/>
                <a:gd name="T76" fmla="*/ 65 w 102"/>
                <a:gd name="T77" fmla="*/ 220 h 236"/>
                <a:gd name="T78" fmla="*/ 72 w 102"/>
                <a:gd name="T79" fmla="*/ 218 h 236"/>
                <a:gd name="T80" fmla="*/ 70 w 102"/>
                <a:gd name="T81" fmla="*/ 210 h 236"/>
                <a:gd name="T82" fmla="*/ 65 w 102"/>
                <a:gd name="T83" fmla="*/ 192 h 236"/>
                <a:gd name="T84" fmla="*/ 50 w 102"/>
                <a:gd name="T85" fmla="*/ 176 h 236"/>
                <a:gd name="T86" fmla="*/ 39 w 102"/>
                <a:gd name="T87" fmla="*/ 158 h 236"/>
                <a:gd name="T88" fmla="*/ 34 w 102"/>
                <a:gd name="T89" fmla="*/ 148 h 236"/>
                <a:gd name="T90" fmla="*/ 36 w 102"/>
                <a:gd name="T91" fmla="*/ 142 h 236"/>
                <a:gd name="T92" fmla="*/ 43 w 102"/>
                <a:gd name="T93" fmla="*/ 138 h 236"/>
                <a:gd name="T94" fmla="*/ 42 w 102"/>
                <a:gd name="T95" fmla="*/ 128 h 236"/>
                <a:gd name="T96" fmla="*/ 49 w 102"/>
                <a:gd name="T97" fmla="*/ 117 h 236"/>
                <a:gd name="T98" fmla="*/ 55 w 102"/>
                <a:gd name="T99" fmla="*/ 98 h 236"/>
                <a:gd name="T100" fmla="*/ 66 w 102"/>
                <a:gd name="T101" fmla="*/ 85 h 236"/>
                <a:gd name="T102" fmla="*/ 78 w 102"/>
                <a:gd name="T103" fmla="*/ 6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236">
                  <a:moveTo>
                    <a:pt x="78" y="67"/>
                  </a:moveTo>
                  <a:cubicBezTo>
                    <a:pt x="88" y="54"/>
                    <a:pt x="85" y="58"/>
                    <a:pt x="90" y="51"/>
                  </a:cubicBezTo>
                  <a:cubicBezTo>
                    <a:pt x="95" y="43"/>
                    <a:pt x="97" y="36"/>
                    <a:pt x="97" y="34"/>
                  </a:cubicBezTo>
                  <a:cubicBezTo>
                    <a:pt x="97" y="31"/>
                    <a:pt x="98" y="29"/>
                    <a:pt x="100" y="27"/>
                  </a:cubicBezTo>
                  <a:cubicBezTo>
                    <a:pt x="102" y="25"/>
                    <a:pt x="102" y="20"/>
                    <a:pt x="101" y="17"/>
                  </a:cubicBezTo>
                  <a:cubicBezTo>
                    <a:pt x="99" y="14"/>
                    <a:pt x="99" y="11"/>
                    <a:pt x="96" y="8"/>
                  </a:cubicBezTo>
                  <a:cubicBezTo>
                    <a:pt x="94" y="6"/>
                    <a:pt x="89" y="9"/>
                    <a:pt x="85" y="7"/>
                  </a:cubicBezTo>
                  <a:cubicBezTo>
                    <a:pt x="81" y="4"/>
                    <a:pt x="80" y="0"/>
                    <a:pt x="77" y="4"/>
                  </a:cubicBezTo>
                  <a:cubicBezTo>
                    <a:pt x="74" y="7"/>
                    <a:pt x="76" y="8"/>
                    <a:pt x="70" y="10"/>
                  </a:cubicBezTo>
                  <a:cubicBezTo>
                    <a:pt x="65" y="11"/>
                    <a:pt x="65" y="9"/>
                    <a:pt x="62" y="8"/>
                  </a:cubicBezTo>
                  <a:cubicBezTo>
                    <a:pt x="59" y="7"/>
                    <a:pt x="60" y="7"/>
                    <a:pt x="57" y="10"/>
                  </a:cubicBezTo>
                  <a:cubicBezTo>
                    <a:pt x="55" y="12"/>
                    <a:pt x="53" y="12"/>
                    <a:pt x="49" y="12"/>
                  </a:cubicBezTo>
                  <a:cubicBezTo>
                    <a:pt x="45" y="13"/>
                    <a:pt x="45" y="12"/>
                    <a:pt x="43" y="17"/>
                  </a:cubicBezTo>
                  <a:cubicBezTo>
                    <a:pt x="41" y="22"/>
                    <a:pt x="41" y="25"/>
                    <a:pt x="36" y="31"/>
                  </a:cubicBezTo>
                  <a:cubicBezTo>
                    <a:pt x="32" y="38"/>
                    <a:pt x="29" y="41"/>
                    <a:pt x="28" y="45"/>
                  </a:cubicBezTo>
                  <a:cubicBezTo>
                    <a:pt x="26" y="50"/>
                    <a:pt x="23" y="54"/>
                    <a:pt x="25" y="61"/>
                  </a:cubicBezTo>
                  <a:cubicBezTo>
                    <a:pt x="27" y="68"/>
                    <a:pt x="29" y="69"/>
                    <a:pt x="28" y="77"/>
                  </a:cubicBezTo>
                  <a:cubicBezTo>
                    <a:pt x="26" y="84"/>
                    <a:pt x="25" y="85"/>
                    <a:pt x="20" y="90"/>
                  </a:cubicBezTo>
                  <a:cubicBezTo>
                    <a:pt x="16" y="95"/>
                    <a:pt x="15" y="93"/>
                    <a:pt x="13" y="98"/>
                  </a:cubicBezTo>
                  <a:cubicBezTo>
                    <a:pt x="12" y="102"/>
                    <a:pt x="13" y="104"/>
                    <a:pt x="10" y="106"/>
                  </a:cubicBezTo>
                  <a:cubicBezTo>
                    <a:pt x="6" y="108"/>
                    <a:pt x="5" y="108"/>
                    <a:pt x="6" y="112"/>
                  </a:cubicBezTo>
                  <a:cubicBezTo>
                    <a:pt x="7" y="115"/>
                    <a:pt x="10" y="119"/>
                    <a:pt x="10" y="126"/>
                  </a:cubicBezTo>
                  <a:cubicBezTo>
                    <a:pt x="10" y="132"/>
                    <a:pt x="11" y="135"/>
                    <a:pt x="8" y="143"/>
                  </a:cubicBezTo>
                  <a:cubicBezTo>
                    <a:pt x="5" y="152"/>
                    <a:pt x="3" y="153"/>
                    <a:pt x="2" y="159"/>
                  </a:cubicBezTo>
                  <a:cubicBezTo>
                    <a:pt x="1" y="164"/>
                    <a:pt x="0" y="175"/>
                    <a:pt x="1" y="183"/>
                  </a:cubicBezTo>
                  <a:cubicBezTo>
                    <a:pt x="3" y="191"/>
                    <a:pt x="3" y="194"/>
                    <a:pt x="6" y="196"/>
                  </a:cubicBezTo>
                  <a:cubicBezTo>
                    <a:pt x="10" y="199"/>
                    <a:pt x="12" y="199"/>
                    <a:pt x="13" y="197"/>
                  </a:cubicBezTo>
                  <a:cubicBezTo>
                    <a:pt x="15" y="195"/>
                    <a:pt x="15" y="192"/>
                    <a:pt x="13" y="189"/>
                  </a:cubicBezTo>
                  <a:cubicBezTo>
                    <a:pt x="12" y="187"/>
                    <a:pt x="11" y="182"/>
                    <a:pt x="11" y="178"/>
                  </a:cubicBezTo>
                  <a:cubicBezTo>
                    <a:pt x="11" y="174"/>
                    <a:pt x="10" y="171"/>
                    <a:pt x="13" y="170"/>
                  </a:cubicBezTo>
                  <a:cubicBezTo>
                    <a:pt x="16" y="169"/>
                    <a:pt x="18" y="168"/>
                    <a:pt x="21" y="175"/>
                  </a:cubicBezTo>
                  <a:cubicBezTo>
                    <a:pt x="24" y="181"/>
                    <a:pt x="29" y="194"/>
                    <a:pt x="33" y="200"/>
                  </a:cubicBezTo>
                  <a:cubicBezTo>
                    <a:pt x="36" y="206"/>
                    <a:pt x="41" y="213"/>
                    <a:pt x="44" y="216"/>
                  </a:cubicBezTo>
                  <a:cubicBezTo>
                    <a:pt x="47" y="220"/>
                    <a:pt x="47" y="220"/>
                    <a:pt x="51" y="220"/>
                  </a:cubicBezTo>
                  <a:cubicBezTo>
                    <a:pt x="54" y="220"/>
                    <a:pt x="55" y="219"/>
                    <a:pt x="57" y="223"/>
                  </a:cubicBezTo>
                  <a:cubicBezTo>
                    <a:pt x="59" y="227"/>
                    <a:pt x="60" y="230"/>
                    <a:pt x="63" y="232"/>
                  </a:cubicBezTo>
                  <a:cubicBezTo>
                    <a:pt x="67" y="235"/>
                    <a:pt x="67" y="236"/>
                    <a:pt x="70" y="233"/>
                  </a:cubicBezTo>
                  <a:cubicBezTo>
                    <a:pt x="72" y="229"/>
                    <a:pt x="70" y="227"/>
                    <a:pt x="68" y="225"/>
                  </a:cubicBezTo>
                  <a:cubicBezTo>
                    <a:pt x="66" y="222"/>
                    <a:pt x="62" y="222"/>
                    <a:pt x="65" y="220"/>
                  </a:cubicBezTo>
                  <a:cubicBezTo>
                    <a:pt x="67" y="218"/>
                    <a:pt x="70" y="220"/>
                    <a:pt x="72" y="218"/>
                  </a:cubicBezTo>
                  <a:cubicBezTo>
                    <a:pt x="74" y="216"/>
                    <a:pt x="71" y="214"/>
                    <a:pt x="70" y="210"/>
                  </a:cubicBezTo>
                  <a:cubicBezTo>
                    <a:pt x="70" y="205"/>
                    <a:pt x="68" y="196"/>
                    <a:pt x="65" y="192"/>
                  </a:cubicBezTo>
                  <a:cubicBezTo>
                    <a:pt x="62" y="189"/>
                    <a:pt x="54" y="180"/>
                    <a:pt x="50" y="176"/>
                  </a:cubicBezTo>
                  <a:cubicBezTo>
                    <a:pt x="47" y="171"/>
                    <a:pt x="43" y="163"/>
                    <a:pt x="39" y="158"/>
                  </a:cubicBezTo>
                  <a:cubicBezTo>
                    <a:pt x="36" y="154"/>
                    <a:pt x="33" y="151"/>
                    <a:pt x="34" y="148"/>
                  </a:cubicBezTo>
                  <a:cubicBezTo>
                    <a:pt x="34" y="144"/>
                    <a:pt x="32" y="145"/>
                    <a:pt x="36" y="142"/>
                  </a:cubicBezTo>
                  <a:cubicBezTo>
                    <a:pt x="40" y="140"/>
                    <a:pt x="43" y="140"/>
                    <a:pt x="43" y="138"/>
                  </a:cubicBezTo>
                  <a:cubicBezTo>
                    <a:pt x="44" y="136"/>
                    <a:pt x="41" y="131"/>
                    <a:pt x="42" y="128"/>
                  </a:cubicBezTo>
                  <a:cubicBezTo>
                    <a:pt x="43" y="125"/>
                    <a:pt x="48" y="122"/>
                    <a:pt x="49" y="117"/>
                  </a:cubicBezTo>
                  <a:cubicBezTo>
                    <a:pt x="49" y="112"/>
                    <a:pt x="51" y="104"/>
                    <a:pt x="55" y="98"/>
                  </a:cubicBezTo>
                  <a:cubicBezTo>
                    <a:pt x="59" y="93"/>
                    <a:pt x="61" y="91"/>
                    <a:pt x="66" y="85"/>
                  </a:cubicBezTo>
                  <a:cubicBezTo>
                    <a:pt x="70" y="79"/>
                    <a:pt x="78" y="67"/>
                    <a:pt x="78" y="67"/>
                  </a:cubicBezTo>
                  <a:close/>
                </a:path>
              </a:pathLst>
            </a:custGeom>
            <a:solidFill>
              <a:srgbClr val="89C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4" name="Freeform 27"/>
            <p:cNvSpPr>
              <a:spLocks/>
            </p:cNvSpPr>
            <p:nvPr/>
          </p:nvSpPr>
          <p:spPr bwMode="auto">
            <a:xfrm>
              <a:off x="1994" y="2534"/>
              <a:ext cx="88" cy="49"/>
            </a:xfrm>
            <a:custGeom>
              <a:avLst/>
              <a:gdLst>
                <a:gd name="T0" fmla="*/ 34 w 75"/>
                <a:gd name="T1" fmla="*/ 32 h 42"/>
                <a:gd name="T2" fmla="*/ 55 w 75"/>
                <a:gd name="T3" fmla="*/ 20 h 42"/>
                <a:gd name="T4" fmla="*/ 69 w 75"/>
                <a:gd name="T5" fmla="*/ 11 h 42"/>
                <a:gd name="T6" fmla="*/ 75 w 75"/>
                <a:gd name="T7" fmla="*/ 7 h 42"/>
                <a:gd name="T8" fmla="*/ 69 w 75"/>
                <a:gd name="T9" fmla="*/ 3 h 42"/>
                <a:gd name="T10" fmla="*/ 61 w 75"/>
                <a:gd name="T11" fmla="*/ 3 h 42"/>
                <a:gd name="T12" fmla="*/ 53 w 75"/>
                <a:gd name="T13" fmla="*/ 1 h 42"/>
                <a:gd name="T14" fmla="*/ 46 w 75"/>
                <a:gd name="T15" fmla="*/ 3 h 42"/>
                <a:gd name="T16" fmla="*/ 37 w 75"/>
                <a:gd name="T17" fmla="*/ 8 h 42"/>
                <a:gd name="T18" fmla="*/ 32 w 75"/>
                <a:gd name="T19" fmla="*/ 15 h 42"/>
                <a:gd name="T20" fmla="*/ 23 w 75"/>
                <a:gd name="T21" fmla="*/ 17 h 42"/>
                <a:gd name="T22" fmla="*/ 14 w 75"/>
                <a:gd name="T23" fmla="*/ 15 h 42"/>
                <a:gd name="T24" fmla="*/ 7 w 75"/>
                <a:gd name="T25" fmla="*/ 19 h 42"/>
                <a:gd name="T26" fmla="*/ 5 w 75"/>
                <a:gd name="T27" fmla="*/ 23 h 42"/>
                <a:gd name="T28" fmla="*/ 6 w 75"/>
                <a:gd name="T29" fmla="*/ 28 h 42"/>
                <a:gd name="T30" fmla="*/ 3 w 75"/>
                <a:gd name="T31" fmla="*/ 32 h 42"/>
                <a:gd name="T32" fmla="*/ 1 w 75"/>
                <a:gd name="T33" fmla="*/ 38 h 42"/>
                <a:gd name="T34" fmla="*/ 5 w 75"/>
                <a:gd name="T35" fmla="*/ 42 h 42"/>
                <a:gd name="T36" fmla="*/ 16 w 75"/>
                <a:gd name="T37" fmla="*/ 39 h 42"/>
                <a:gd name="T38" fmla="*/ 28 w 75"/>
                <a:gd name="T39" fmla="*/ 36 h 42"/>
                <a:gd name="T40" fmla="*/ 34 w 75"/>
                <a:gd name="T41"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42">
                  <a:moveTo>
                    <a:pt x="34" y="32"/>
                  </a:moveTo>
                  <a:cubicBezTo>
                    <a:pt x="42" y="27"/>
                    <a:pt x="47" y="24"/>
                    <a:pt x="55" y="20"/>
                  </a:cubicBezTo>
                  <a:cubicBezTo>
                    <a:pt x="62" y="17"/>
                    <a:pt x="65" y="13"/>
                    <a:pt x="69" y="11"/>
                  </a:cubicBezTo>
                  <a:cubicBezTo>
                    <a:pt x="74" y="9"/>
                    <a:pt x="75" y="9"/>
                    <a:pt x="75" y="7"/>
                  </a:cubicBezTo>
                  <a:cubicBezTo>
                    <a:pt x="74" y="5"/>
                    <a:pt x="73" y="3"/>
                    <a:pt x="69" y="3"/>
                  </a:cubicBezTo>
                  <a:cubicBezTo>
                    <a:pt x="66" y="2"/>
                    <a:pt x="65" y="4"/>
                    <a:pt x="61" y="3"/>
                  </a:cubicBezTo>
                  <a:cubicBezTo>
                    <a:pt x="57" y="2"/>
                    <a:pt x="56" y="0"/>
                    <a:pt x="53" y="1"/>
                  </a:cubicBezTo>
                  <a:cubicBezTo>
                    <a:pt x="49" y="3"/>
                    <a:pt x="50" y="1"/>
                    <a:pt x="46" y="3"/>
                  </a:cubicBezTo>
                  <a:cubicBezTo>
                    <a:pt x="41" y="6"/>
                    <a:pt x="40" y="6"/>
                    <a:pt x="37" y="8"/>
                  </a:cubicBezTo>
                  <a:cubicBezTo>
                    <a:pt x="34" y="11"/>
                    <a:pt x="35" y="13"/>
                    <a:pt x="32" y="15"/>
                  </a:cubicBezTo>
                  <a:cubicBezTo>
                    <a:pt x="28" y="17"/>
                    <a:pt x="26" y="19"/>
                    <a:pt x="23" y="17"/>
                  </a:cubicBezTo>
                  <a:cubicBezTo>
                    <a:pt x="20" y="16"/>
                    <a:pt x="16" y="14"/>
                    <a:pt x="14" y="15"/>
                  </a:cubicBezTo>
                  <a:cubicBezTo>
                    <a:pt x="11" y="17"/>
                    <a:pt x="9" y="17"/>
                    <a:pt x="7" y="19"/>
                  </a:cubicBezTo>
                  <a:cubicBezTo>
                    <a:pt x="5" y="20"/>
                    <a:pt x="4" y="21"/>
                    <a:pt x="5" y="23"/>
                  </a:cubicBezTo>
                  <a:cubicBezTo>
                    <a:pt x="6" y="25"/>
                    <a:pt x="7" y="25"/>
                    <a:pt x="6" y="28"/>
                  </a:cubicBezTo>
                  <a:cubicBezTo>
                    <a:pt x="5" y="31"/>
                    <a:pt x="5" y="29"/>
                    <a:pt x="3" y="32"/>
                  </a:cubicBezTo>
                  <a:cubicBezTo>
                    <a:pt x="1" y="34"/>
                    <a:pt x="0" y="36"/>
                    <a:pt x="1" y="38"/>
                  </a:cubicBezTo>
                  <a:cubicBezTo>
                    <a:pt x="2" y="40"/>
                    <a:pt x="3" y="42"/>
                    <a:pt x="5" y="42"/>
                  </a:cubicBezTo>
                  <a:cubicBezTo>
                    <a:pt x="8" y="42"/>
                    <a:pt x="11" y="40"/>
                    <a:pt x="16" y="39"/>
                  </a:cubicBezTo>
                  <a:cubicBezTo>
                    <a:pt x="20" y="39"/>
                    <a:pt x="24" y="37"/>
                    <a:pt x="28" y="36"/>
                  </a:cubicBezTo>
                  <a:cubicBezTo>
                    <a:pt x="31" y="34"/>
                    <a:pt x="34" y="32"/>
                    <a:pt x="34" y="32"/>
                  </a:cubicBezTo>
                  <a:close/>
                </a:path>
              </a:pathLst>
            </a:custGeom>
            <a:solidFill>
              <a:srgbClr val="89C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grpSp>
        <p:nvGrpSpPr>
          <p:cNvPr id="45" name="Csoportba foglalás 44"/>
          <p:cNvGrpSpPr/>
          <p:nvPr/>
        </p:nvGrpSpPr>
        <p:grpSpPr>
          <a:xfrm>
            <a:off x="6716597" y="1979407"/>
            <a:ext cx="2234177" cy="1927826"/>
            <a:chOff x="7463248" y="1758555"/>
            <a:chExt cx="1204499" cy="1039338"/>
          </a:xfrm>
        </p:grpSpPr>
        <p:grpSp>
          <p:nvGrpSpPr>
            <p:cNvPr id="46" name="Google Shape;7419;p61"/>
            <p:cNvGrpSpPr/>
            <p:nvPr/>
          </p:nvGrpSpPr>
          <p:grpSpPr>
            <a:xfrm>
              <a:off x="7463248" y="1758555"/>
              <a:ext cx="1204499" cy="1039338"/>
              <a:chOff x="6742063" y="3750480"/>
              <a:chExt cx="399315" cy="344560"/>
            </a:xfrm>
          </p:grpSpPr>
          <p:sp>
            <p:nvSpPr>
              <p:cNvPr id="48" name="Google Shape;7420;p61"/>
              <p:cNvSpPr/>
              <p:nvPr/>
            </p:nvSpPr>
            <p:spPr>
              <a:xfrm>
                <a:off x="6742063"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F2B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21;p61"/>
              <p:cNvSpPr/>
              <p:nvPr/>
            </p:nvSpPr>
            <p:spPr>
              <a:xfrm>
                <a:off x="6764167" y="3772583"/>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Szövegdoboz 46"/>
            <p:cNvSpPr txBox="1"/>
            <p:nvPr/>
          </p:nvSpPr>
          <p:spPr>
            <a:xfrm>
              <a:off x="7533845" y="1826418"/>
              <a:ext cx="1084887" cy="514382"/>
            </a:xfrm>
            <a:prstGeom prst="rect">
              <a:avLst/>
            </a:prstGeom>
            <a:noFill/>
          </p:spPr>
          <p:txBody>
            <a:bodyPr wrap="square" rtlCol="0">
              <a:spAutoFit/>
            </a:bodyPr>
            <a:lstStyle/>
            <a:p>
              <a:pPr algn="ctr"/>
              <a:r>
                <a:rPr lang="hu-HU" sz="1400" b="1" dirty="0"/>
                <a:t>A turisztikai térségek közül kétségtelenül a Balaton a leginkább preferált úti cél.</a:t>
              </a:r>
              <a:endParaRPr lang="en-US" sz="1400" b="1" dirty="0"/>
            </a:p>
          </p:txBody>
        </p:sp>
      </p:grpSp>
      <p:sp>
        <p:nvSpPr>
          <p:cNvPr id="50"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3" name="Tartalom helye 12"/>
          <p:cNvGraphicFramePr>
            <a:graphicFrameLocks noGrp="1"/>
          </p:cNvGraphicFramePr>
          <p:nvPr>
            <p:ph idx="1"/>
            <p:extLst/>
          </p:nvPr>
        </p:nvGraphicFramePr>
        <p:xfrm>
          <a:off x="1145715" y="1254152"/>
          <a:ext cx="8829249" cy="4551754"/>
        </p:xfrm>
        <a:graphic>
          <a:graphicData uri="http://schemas.openxmlformats.org/drawingml/2006/chart">
            <c:chart xmlns:c="http://schemas.openxmlformats.org/drawingml/2006/chart" xmlns:r="http://schemas.openxmlformats.org/officeDocument/2006/relationships" r:id="rId3"/>
          </a:graphicData>
        </a:graphic>
      </p:graphicFrame>
      <p:sp>
        <p:nvSpPr>
          <p:cNvPr id="52" name="Szövegdoboz 51"/>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Tree>
    <p:extLst>
      <p:ext uri="{BB962C8B-B14F-4D97-AF65-F5344CB8AC3E}">
        <p14:creationId xmlns:p14="http://schemas.microsoft.com/office/powerpoint/2010/main" val="363426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utazás célja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29</a:t>
            </a:fld>
            <a:r>
              <a:rPr lang="hu-HU" dirty="0"/>
              <a:t>. oldal</a:t>
            </a:r>
          </a:p>
        </p:txBody>
      </p:sp>
      <p:sp>
        <p:nvSpPr>
          <p:cNvPr id="8" name="Google Shape;5433;p60"/>
          <p:cNvSpPr/>
          <p:nvPr/>
        </p:nvSpPr>
        <p:spPr>
          <a:xfrm rot="16200000">
            <a:off x="-100264" y="3100143"/>
            <a:ext cx="657729"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511966" y="1511972"/>
            <a:ext cx="3481136"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6748" y="4055634"/>
            <a:ext cx="977879" cy="175432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t>
            </a:r>
            <a:r>
              <a:rPr lang="hu-HU" sz="1200" dirty="0">
                <a:solidFill>
                  <a:srgbClr val="293E47"/>
                </a:solidFill>
                <a:cs typeface="Calibri" panose="020F0502020204030204" pitchFamily="34" charset="0"/>
              </a:rPr>
              <a:t>Azok, akik a következő évben terveznek belföldi utazást</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 említések,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Következő belföldi utazásának mi lesz az elsődleges célja?</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12965" y="5937576"/>
            <a:ext cx="10731336" cy="830997"/>
          </a:xfrm>
          <a:prstGeom prst="rect">
            <a:avLst/>
          </a:prstGeom>
        </p:spPr>
        <p:txBody>
          <a:bodyPr wrap="square">
            <a:spAutoFit/>
          </a:bodyPr>
          <a:lstStyle/>
          <a:p>
            <a:pPr lvl="0" algn="just">
              <a:defRPr/>
            </a:pPr>
            <a:r>
              <a:rPr lang="hu-HU" sz="1600" b="1" dirty="0" smtClean="0">
                <a:cs typeface="Calibri" panose="020F0502020204030204" pitchFamily="34" charset="0"/>
              </a:rPr>
              <a:t>Vélhetően a balatoni „sláger” úti célból adódóan is a válaszadók elsődlegesen a fürdőzési lehetőségek miatt utaznak belföldön. Emellett ilyen téren gyakori program a természeti turizmus és a városnézés. Az adatokból továbbra is az látszik, hogy a gasztronómia kevésbé mozgatja meg a hazai turistákat.</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graphicFrame>
        <p:nvGraphicFramePr>
          <p:cNvPr id="7" name="Tartalom helye 6"/>
          <p:cNvGraphicFramePr>
            <a:graphicFrameLocks noGrp="1"/>
          </p:cNvGraphicFramePr>
          <p:nvPr>
            <p:ph idx="1"/>
            <p:extLst>
              <p:ext uri="{D42A27DB-BD31-4B8C-83A1-F6EECF244321}">
                <p14:modId xmlns:p14="http://schemas.microsoft.com/office/powerpoint/2010/main" val="562732586"/>
              </p:ext>
            </p:extLst>
          </p:nvPr>
        </p:nvGraphicFramePr>
        <p:xfrm>
          <a:off x="1007925" y="1306286"/>
          <a:ext cx="10760585" cy="4451540"/>
        </p:xfrm>
        <a:graphic>
          <a:graphicData uri="http://schemas.openxmlformats.org/drawingml/2006/chart">
            <c:chart xmlns:c="http://schemas.openxmlformats.org/drawingml/2006/chart" xmlns:r="http://schemas.openxmlformats.org/officeDocument/2006/relationships" r:id="rId2"/>
          </a:graphicData>
        </a:graphic>
      </p:graphicFrame>
      <p:sp>
        <p:nvSpPr>
          <p:cNvPr id="2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Szövegdoboz 14"/>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Tree>
    <p:extLst>
      <p:ext uri="{BB962C8B-B14F-4D97-AF65-F5344CB8AC3E}">
        <p14:creationId xmlns:p14="http://schemas.microsoft.com/office/powerpoint/2010/main" val="387172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graysc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4C8E94-2B2A-48C7-85DA-94F3DF3EEB4E}"/>
              </a:ext>
            </a:extLst>
          </p:cNvPr>
          <p:cNvSpPr>
            <a:spLocks noGrp="1"/>
          </p:cNvSpPr>
          <p:nvPr>
            <p:ph type="title"/>
          </p:nvPr>
        </p:nvSpPr>
        <p:spPr>
          <a:xfrm>
            <a:off x="0" y="5470506"/>
            <a:ext cx="12192000" cy="661606"/>
          </a:xfrm>
          <a:solidFill>
            <a:schemeClr val="accent5"/>
          </a:solidFill>
          <a:ln>
            <a:noFill/>
          </a:ln>
        </p:spPr>
        <p:style>
          <a:lnRef idx="0">
            <a:scrgbClr r="0" g="0" b="0"/>
          </a:lnRef>
          <a:fillRef idx="0">
            <a:scrgbClr r="0" g="0" b="0"/>
          </a:fillRef>
          <a:effectRef idx="0">
            <a:scrgbClr r="0" g="0" b="0"/>
          </a:effectRef>
          <a:fontRef idx="minor">
            <a:schemeClr val="lt1"/>
          </a:fontRef>
        </p:style>
        <p:txBody>
          <a:bodyPr lIns="450000">
            <a:normAutofit/>
          </a:bodyPr>
          <a:lstStyle/>
          <a:p>
            <a:r>
              <a:rPr lang="hu-HU" sz="3600" dirty="0">
                <a:solidFill>
                  <a:schemeClr val="tx1"/>
                </a:solidFill>
                <a:latin typeface="+mj-lt"/>
              </a:rPr>
              <a:t>Demográfia</a:t>
            </a:r>
          </a:p>
        </p:txBody>
      </p:sp>
    </p:spTree>
    <p:extLst>
      <p:ext uri="{BB962C8B-B14F-4D97-AF65-F5344CB8AC3E}">
        <p14:creationId xmlns:p14="http://schemas.microsoft.com/office/powerpoint/2010/main" val="3578210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utazási tervek jövőre</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30</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105526" y="4782134"/>
            <a:ext cx="977879"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Akik terveznek belföldi </a:t>
            </a:r>
            <a:r>
              <a:rPr kumimoji="0" lang="hu-HU" sz="1200" b="0" i="0" u="none" strike="noStrike" kern="1200" cap="none" spc="0" normalizeH="0" baseline="0" noProof="0" dirty="0" smtClean="0">
                <a:ln>
                  <a:noFill/>
                </a:ln>
                <a:solidFill>
                  <a:srgbClr val="293E47"/>
                </a:solidFill>
                <a:effectLst/>
                <a:uLnTx/>
                <a:uFillTx/>
                <a:latin typeface="PT Sans"/>
                <a:ea typeface="+mn-ea"/>
                <a:cs typeface="Calibri" panose="020F0502020204030204" pitchFamily="34" charset="0"/>
              </a:rPr>
              <a:t>utazást</a:t>
            </a:r>
            <a:r>
              <a:rPr kumimoji="0" lang="hu-HU" sz="1200" b="0" i="0" u="none" strike="noStrike" kern="1200" cap="none" spc="0" normalizeH="0" noProof="0" dirty="0" smtClean="0">
                <a:ln>
                  <a:noFill/>
                </a:ln>
                <a:solidFill>
                  <a:srgbClr val="293E47"/>
                </a:solidFill>
                <a:effectLst/>
                <a:uLnTx/>
                <a:uFillTx/>
                <a:latin typeface="PT Sans"/>
                <a:ea typeface="+mn-ea"/>
                <a:cs typeface="Calibri" panose="020F0502020204030204" pitchFamily="34" charset="0"/>
              </a:rPr>
              <a:t>, %</a:t>
            </a:r>
            <a:endPar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662200" y="1022615"/>
            <a:ext cx="9690846"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Tervez Ön belföldi turisztikai utazást tenni az elkövetkező fél évben?</a:t>
            </a: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endParaRPr/>
          </a:p>
        </p:txBody>
      </p:sp>
      <p:sp>
        <p:nvSpPr>
          <p:cNvPr id="19" name="Téglalap 18"/>
          <p:cNvSpPr/>
          <p:nvPr/>
        </p:nvSpPr>
        <p:spPr>
          <a:xfrm>
            <a:off x="823419" y="5941532"/>
            <a:ext cx="10668888" cy="830997"/>
          </a:xfrm>
          <a:prstGeom prst="rect">
            <a:avLst/>
          </a:prstGeom>
        </p:spPr>
        <p:txBody>
          <a:bodyPr wrap="square">
            <a:spAutoFit/>
          </a:bodyPr>
          <a:lstStyle/>
          <a:p>
            <a:pPr lvl="0" algn="just">
              <a:defRPr/>
            </a:pPr>
            <a:r>
              <a:rPr lang="hu-HU" sz="1600" b="1" dirty="0" smtClean="0">
                <a:cs typeface="Calibri" panose="020F0502020204030204" pitchFamily="34" charset="0"/>
              </a:rPr>
              <a:t>A válaszadók háromnegyede saját bevallása alapján biztosan utazni fog az elkövetkező fél évben, közel egyötödük (18,8 százalék) pedig valószínűleg elmegy majd belföldi utazásra. Mindössze 6,8 százalékuk nem tervez az országhatárokon belül üdülést a vizsgált időszakban.</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21" name="Freeform 63"/>
          <p:cNvSpPr>
            <a:spLocks/>
          </p:cNvSpPr>
          <p:nvPr/>
        </p:nvSpPr>
        <p:spPr bwMode="auto">
          <a:xfrm>
            <a:off x="1374854" y="1176603"/>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171654" y="1022615"/>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6" name="Tartalom helye 6"/>
          <p:cNvGraphicFramePr>
            <a:graphicFrameLocks noGrp="1"/>
          </p:cNvGraphicFramePr>
          <p:nvPr>
            <p:ph idx="1"/>
            <p:extLst/>
          </p:nvPr>
        </p:nvGraphicFramePr>
        <p:xfrm>
          <a:off x="1020417" y="1553542"/>
          <a:ext cx="10471890" cy="4239649"/>
        </p:xfrm>
        <a:graphic>
          <a:graphicData uri="http://schemas.openxmlformats.org/drawingml/2006/chart">
            <c:chart xmlns:c="http://schemas.openxmlformats.org/drawingml/2006/chart" xmlns:r="http://schemas.openxmlformats.org/officeDocument/2006/relationships" r:id="rId3"/>
          </a:graphicData>
        </a:graphic>
      </p:graphicFrame>
      <p:sp>
        <p:nvSpPr>
          <p:cNvPr id="22" name="Szövegdoboz 21"/>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Tree>
    <p:extLst>
      <p:ext uri="{BB962C8B-B14F-4D97-AF65-F5344CB8AC3E}">
        <p14:creationId xmlns:p14="http://schemas.microsoft.com/office/powerpoint/2010/main" val="872373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utazási tervek jövőre</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31</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endParaRPr/>
          </a:p>
        </p:txBody>
      </p:sp>
      <p:sp>
        <p:nvSpPr>
          <p:cNvPr id="19" name="Téglalap 18"/>
          <p:cNvSpPr/>
          <p:nvPr/>
        </p:nvSpPr>
        <p:spPr>
          <a:xfrm>
            <a:off x="823419" y="5941532"/>
            <a:ext cx="10668888" cy="830997"/>
          </a:xfrm>
          <a:prstGeom prst="rect">
            <a:avLst/>
          </a:prstGeom>
        </p:spPr>
        <p:txBody>
          <a:bodyPr wrap="square">
            <a:spAutoFit/>
          </a:bodyPr>
          <a:lstStyle/>
          <a:p>
            <a:pPr lvl="0" algn="just">
              <a:defRPr/>
            </a:pPr>
            <a:r>
              <a:rPr lang="hu-HU" sz="1600" b="1" dirty="0" smtClean="0">
                <a:cs typeface="Calibri" panose="020F0502020204030204" pitchFamily="34" charset="0"/>
              </a:rPr>
              <a:t>A korábbi vizsgálati hónapokhoz hasonlóan szintén a nyári főszezonban tervezik a válaszadók a belföldi utazásokat. Az őszi hosszú hétvégéken kevesen terveznek belföldi utat, azonban a válaszadók egytizede egyéb hétvégi időpontot jelölt meg. </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17" name="Szövegdoboz 1">
            <a:extLst>
              <a:ext uri="{FF2B5EF4-FFF2-40B4-BE49-F238E27FC236}">
                <a16:creationId xmlns:a16="http://schemas.microsoft.com/office/drawing/2014/main" id="{AEA284D6-838A-434A-8B8A-6ABAB0FDF093}"/>
              </a:ext>
            </a:extLst>
          </p:cNvPr>
          <p:cNvSpPr txBox="1"/>
          <p:nvPr/>
        </p:nvSpPr>
        <p:spPr>
          <a:xfrm>
            <a:off x="4941960" y="1048664"/>
            <a:ext cx="2971026"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Mikorra tervezi belföldi utazását? (Több válasz lehetséges)</a:t>
            </a:r>
          </a:p>
        </p:txBody>
      </p:sp>
      <p:sp>
        <p:nvSpPr>
          <p:cNvPr id="24" name="Freeform 63"/>
          <p:cNvSpPr>
            <a:spLocks/>
          </p:cNvSpPr>
          <p:nvPr/>
        </p:nvSpPr>
        <p:spPr bwMode="auto">
          <a:xfrm>
            <a:off x="4595306" y="1244696"/>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4"/>
          <p:cNvSpPr>
            <a:spLocks noEditPoints="1"/>
          </p:cNvSpPr>
          <p:nvPr/>
        </p:nvSpPr>
        <p:spPr bwMode="auto">
          <a:xfrm>
            <a:off x="4392106" y="1090708"/>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26" name="Diagram 25"/>
          <p:cNvGraphicFramePr/>
          <p:nvPr>
            <p:extLst/>
          </p:nvPr>
        </p:nvGraphicFramePr>
        <p:xfrm>
          <a:off x="882738" y="1765380"/>
          <a:ext cx="4061795" cy="3897631"/>
        </p:xfrm>
        <a:graphic>
          <a:graphicData uri="http://schemas.openxmlformats.org/drawingml/2006/chart">
            <c:chart xmlns:c="http://schemas.openxmlformats.org/drawingml/2006/chart" xmlns:r="http://schemas.openxmlformats.org/officeDocument/2006/relationships" r:id="rId3"/>
          </a:graphicData>
        </a:graphic>
      </p:graphicFrame>
      <p:sp>
        <p:nvSpPr>
          <p:cNvPr id="27" name="Téglalap 26">
            <a:extLst>
              <a:ext uri="{FF2B5EF4-FFF2-40B4-BE49-F238E27FC236}">
                <a16:creationId xmlns:a16="http://schemas.microsoft.com/office/drawing/2014/main" id="{D205DAAB-0391-4B66-8C78-984A9623BD88}"/>
              </a:ext>
            </a:extLst>
          </p:cNvPr>
          <p:cNvSpPr/>
          <p:nvPr/>
        </p:nvSpPr>
        <p:spPr>
          <a:xfrm>
            <a:off x="86332" y="3842741"/>
            <a:ext cx="796406" cy="175432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Akik terveznek belföldi utazást az év első </a:t>
            </a:r>
            <a:r>
              <a:rPr kumimoji="0" lang="hu-HU" sz="1200" b="0" i="0" u="none" strike="noStrike" kern="1200" cap="none" spc="0" normalizeH="0" baseline="0" noProof="0" dirty="0" smtClean="0">
                <a:ln>
                  <a:noFill/>
                </a:ln>
                <a:solidFill>
                  <a:srgbClr val="293E47"/>
                </a:solidFill>
                <a:effectLst/>
                <a:uLnTx/>
                <a:uFillTx/>
                <a:latin typeface="PT Sans"/>
                <a:ea typeface="+mn-ea"/>
                <a:cs typeface="Calibri" panose="020F0502020204030204" pitchFamily="34" charset="0"/>
              </a:rPr>
              <a:t>felévben</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 </a:t>
            </a:r>
            <a:r>
              <a:rPr kumimoji="0" lang="hu-HU" sz="1200" b="0" i="0" u="none" strike="noStrike" kern="1200" cap="none" spc="0" normalizeH="0" noProof="0" dirty="0">
                <a:ln>
                  <a:noFill/>
                </a:ln>
                <a:solidFill>
                  <a:srgbClr val="293E47"/>
                </a:solidFill>
                <a:effectLst/>
                <a:uLnTx/>
                <a:uFillTx/>
                <a:latin typeface="PT Sans"/>
                <a:ea typeface="+mn-ea"/>
                <a:cs typeface="Calibri" panose="020F0502020204030204" pitchFamily="34" charset="0"/>
              </a:rPr>
              <a:t>%</a:t>
            </a:r>
            <a:endPar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endParaRPr>
          </a:p>
        </p:txBody>
      </p:sp>
      <p:sp>
        <p:nvSpPr>
          <p:cNvPr id="22" name="Szövegdoboz 21"/>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graphicFrame>
        <p:nvGraphicFramePr>
          <p:cNvPr id="7" name="Diagram 6">
            <a:extLst>
              <a:ext uri="{FF2B5EF4-FFF2-40B4-BE49-F238E27FC236}">
                <a16:creationId xmlns:a16="http://schemas.microsoft.com/office/drawing/2014/main" id="{8C862F98-08E6-DE6A-4DD3-23B1B1ABDEC9}"/>
              </a:ext>
            </a:extLst>
          </p:cNvPr>
          <p:cNvGraphicFramePr/>
          <p:nvPr>
            <p:extLst/>
          </p:nvPr>
        </p:nvGraphicFramePr>
        <p:xfrm>
          <a:off x="4030268" y="1558201"/>
          <a:ext cx="4203958" cy="4134786"/>
        </p:xfrm>
        <a:graphic>
          <a:graphicData uri="http://schemas.openxmlformats.org/drawingml/2006/chart">
            <c:chart xmlns:c="http://schemas.openxmlformats.org/drawingml/2006/chart" xmlns:r="http://schemas.openxmlformats.org/officeDocument/2006/relationships" r:id="rId4"/>
          </a:graphicData>
        </a:graphic>
      </p:graphicFrame>
      <p:sp>
        <p:nvSpPr>
          <p:cNvPr id="21" name="Téglalap 20">
            <a:extLst>
              <a:ext uri="{FF2B5EF4-FFF2-40B4-BE49-F238E27FC236}">
                <a16:creationId xmlns:a16="http://schemas.microsoft.com/office/drawing/2014/main" id="{D205DAAB-0391-4B66-8C78-984A9623BD88}"/>
              </a:ext>
            </a:extLst>
          </p:cNvPr>
          <p:cNvSpPr/>
          <p:nvPr/>
        </p:nvSpPr>
        <p:spPr>
          <a:xfrm>
            <a:off x="11157701" y="3714195"/>
            <a:ext cx="914264"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Akik terveznek belföldi utazást </a:t>
            </a:r>
            <a:r>
              <a:rPr kumimoji="0" lang="hu-HU" sz="1200" b="0" i="0" u="none" strike="noStrike" kern="1200" cap="none" spc="0" normalizeH="0" baseline="0" noProof="0" dirty="0" smtClean="0">
                <a:ln>
                  <a:noFill/>
                </a:ln>
                <a:solidFill>
                  <a:srgbClr val="293E47"/>
                </a:solidFill>
                <a:effectLst/>
                <a:uLnTx/>
                <a:uFillTx/>
                <a:latin typeface="PT Sans"/>
                <a:ea typeface="+mn-ea"/>
                <a:cs typeface="Calibri" panose="020F0502020204030204" pitchFamily="34" charset="0"/>
              </a:rPr>
              <a:t>a következő fél évben</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 </a:t>
            </a:r>
            <a:r>
              <a:rPr kumimoji="0" lang="hu-HU" sz="1200" b="0" i="0" u="none" strike="noStrike" kern="1200" cap="none" spc="0" normalizeH="0" noProof="0" dirty="0">
                <a:ln>
                  <a:noFill/>
                </a:ln>
                <a:solidFill>
                  <a:srgbClr val="293E47"/>
                </a:solidFill>
                <a:effectLst/>
                <a:uLnTx/>
                <a:uFillTx/>
                <a:latin typeface="PT Sans"/>
                <a:ea typeface="+mn-ea"/>
                <a:cs typeface="Calibri" panose="020F0502020204030204" pitchFamily="34" charset="0"/>
              </a:rPr>
              <a:t>%</a:t>
            </a:r>
            <a:endPar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endParaRPr>
          </a:p>
        </p:txBody>
      </p:sp>
      <p:graphicFrame>
        <p:nvGraphicFramePr>
          <p:cNvPr id="23" name="Diagram 22">
            <a:extLst>
              <a:ext uri="{FF2B5EF4-FFF2-40B4-BE49-F238E27FC236}">
                <a16:creationId xmlns:a16="http://schemas.microsoft.com/office/drawing/2014/main" id="{8C862F98-08E6-DE6A-4DD3-23B1B1ABDEC9}"/>
              </a:ext>
            </a:extLst>
          </p:cNvPr>
          <p:cNvGraphicFramePr/>
          <p:nvPr>
            <p:extLst/>
          </p:nvPr>
        </p:nvGraphicFramePr>
        <p:xfrm>
          <a:off x="7868007" y="1595308"/>
          <a:ext cx="3676293" cy="4127656"/>
        </p:xfrm>
        <a:graphic>
          <a:graphicData uri="http://schemas.openxmlformats.org/drawingml/2006/chart">
            <c:chart xmlns:c="http://schemas.openxmlformats.org/drawingml/2006/chart" xmlns:r="http://schemas.openxmlformats.org/officeDocument/2006/relationships" r:id="rId5"/>
          </a:graphicData>
        </a:graphic>
      </p:graphicFrame>
      <p:sp>
        <p:nvSpPr>
          <p:cNvPr id="28" name="Téglalap 27">
            <a:extLst>
              <a:ext uri="{FF2B5EF4-FFF2-40B4-BE49-F238E27FC236}">
                <a16:creationId xmlns:a16="http://schemas.microsoft.com/office/drawing/2014/main" id="{D205DAAB-0391-4B66-8C78-984A9623BD88}"/>
              </a:ext>
            </a:extLst>
          </p:cNvPr>
          <p:cNvSpPr/>
          <p:nvPr/>
        </p:nvSpPr>
        <p:spPr>
          <a:xfrm>
            <a:off x="6717714" y="3714195"/>
            <a:ext cx="832617" cy="156966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Akik terveznek belföldi utazást </a:t>
            </a:r>
            <a:r>
              <a:rPr kumimoji="0" lang="hu-HU" sz="1200" b="0" i="0" u="none" strike="noStrike" kern="1200" cap="none" spc="0" normalizeH="0" baseline="0" noProof="0" dirty="0" smtClean="0">
                <a:ln>
                  <a:noFill/>
                </a:ln>
                <a:solidFill>
                  <a:srgbClr val="293E47"/>
                </a:solidFill>
                <a:effectLst/>
                <a:uLnTx/>
                <a:uFillTx/>
                <a:latin typeface="PT Sans"/>
                <a:ea typeface="+mn-ea"/>
                <a:cs typeface="Calibri" panose="020F0502020204030204" pitchFamily="34" charset="0"/>
              </a:rPr>
              <a:t>a következő fél évben</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 </a:t>
            </a:r>
            <a:r>
              <a:rPr kumimoji="0" lang="hu-HU" sz="1200" b="0" i="0" u="none" strike="noStrike" kern="1200" cap="none" spc="0" normalizeH="0" noProof="0" dirty="0">
                <a:ln>
                  <a:noFill/>
                </a:ln>
                <a:solidFill>
                  <a:srgbClr val="293E47"/>
                </a:solidFill>
                <a:effectLst/>
                <a:uLnTx/>
                <a:uFillTx/>
                <a:latin typeface="PT Sans"/>
                <a:ea typeface="+mn-ea"/>
                <a:cs typeface="Calibri" panose="020F0502020204030204" pitchFamily="34" charset="0"/>
              </a:rPr>
              <a:t>%</a:t>
            </a:r>
            <a:endPar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endParaRPr>
          </a:p>
        </p:txBody>
      </p:sp>
    </p:spTree>
    <p:extLst>
      <p:ext uri="{BB962C8B-B14F-4D97-AF65-F5344CB8AC3E}">
        <p14:creationId xmlns:p14="http://schemas.microsoft.com/office/powerpoint/2010/main" val="469993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smtClean="0"/>
              <a:t>Belföldi </a:t>
            </a:r>
            <a:r>
              <a:rPr lang="hu-HU" smtClean="0"/>
              <a:t>utazási szempont</a:t>
            </a:r>
            <a:endParaRPr lang="hu-HU" dirty="0"/>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32</a:t>
            </a:fld>
            <a:r>
              <a:rPr lang="hu-HU" dirty="0"/>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schemeClr val="tx1">
                    <a:lumMod val="65000"/>
                    <a:lumOff val="35000"/>
                  </a:schemeClr>
                </a:solidFill>
                <a:cs typeface="Calibri" panose="020F0502020204030204" pitchFamily="34" charset="0"/>
              </a:rPr>
              <a:t>Melyik állítás igaz Önre? Többnapos turisztikai célú belföldi utazásaim szervezésekor…</a:t>
            </a:r>
            <a:endParaRPr kumimoji="0" lang="hu-HU" sz="1600" b="1" i="1" u="none" strike="noStrike" kern="1200" cap="none" spc="0" normalizeH="0" baseline="0" noProof="0" dirty="0">
              <a:ln>
                <a:noFill/>
              </a:ln>
              <a:solidFill>
                <a:schemeClr val="tx1">
                  <a:lumMod val="65000"/>
                  <a:lumOff val="35000"/>
                </a:schemeClr>
              </a:solidFill>
              <a:effectLst/>
              <a:uLnTx/>
              <a:uFillTx/>
              <a:latin typeface="PT Sans"/>
              <a:ea typeface="+mn-ea"/>
              <a:cs typeface="Calibri" panose="020F0502020204030204" pitchFamily="34" charset="0"/>
            </a:endParaRPr>
          </a:p>
        </p:txBody>
      </p:sp>
      <p:sp>
        <p:nvSpPr>
          <p:cNvPr id="14" name="AutoShape 61"/>
          <p:cNvSpPr>
            <a:spLocks noChangeAspect="1" noChangeArrowheads="1" noTextEdit="1"/>
          </p:cNvSpPr>
          <p:nvPr/>
        </p:nvSpPr>
        <p:spPr bwMode="auto">
          <a:xfrm>
            <a:off x="1020417" y="874739"/>
            <a:ext cx="490537" cy="43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endParaRPr/>
          </a:p>
        </p:txBody>
      </p:sp>
      <p:sp>
        <p:nvSpPr>
          <p:cNvPr id="19" name="Téglalap 18"/>
          <p:cNvSpPr/>
          <p:nvPr/>
        </p:nvSpPr>
        <p:spPr>
          <a:xfrm>
            <a:off x="892433" y="5941532"/>
            <a:ext cx="10651867" cy="830997"/>
          </a:xfrm>
          <a:prstGeom prst="rect">
            <a:avLst/>
          </a:prstGeom>
        </p:spPr>
        <p:txBody>
          <a:bodyPr wrap="square">
            <a:spAutoFit/>
          </a:bodyPr>
          <a:lstStyle/>
          <a:p>
            <a:pPr lvl="0" algn="just">
              <a:defRPr/>
            </a:pPr>
            <a:r>
              <a:rPr lang="hu-HU" sz="1600" b="1" dirty="0" smtClean="0">
                <a:cs typeface="Calibri" panose="020F0502020204030204" pitchFamily="34" charset="0"/>
              </a:rPr>
              <a:t>Meglepő módon a válaszadók fele (48,8 százalék) nem szokta figyelembe venni a hosszú hétvégéket, szüneteket a belföldi utazások szervezésekor. Emellett minden ötödik megkérdezett kifejezetten kerüli ezeket az alkalmakat. Bő egynegyedük pedig igyekszik úgy szervezni, hogy egy hosszú hétvége vagy szünet belessen a belföldi utazásaik </a:t>
            </a:r>
            <a:r>
              <a:rPr lang="hu-HU" sz="1600" b="1" dirty="0" err="1" smtClean="0">
                <a:cs typeface="Calibri" panose="020F0502020204030204" pitchFamily="34" charset="0"/>
              </a:rPr>
              <a:t>idejébe</a:t>
            </a:r>
            <a:r>
              <a:rPr lang="hu-HU" sz="1600" b="1" dirty="0" smtClean="0">
                <a:cs typeface="Calibri" panose="020F0502020204030204" pitchFamily="34" charset="0"/>
              </a:rPr>
              <a:t>.</a:t>
            </a:r>
            <a:endParaRPr lang="hu-HU" sz="1600" b="1" dirty="0">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endParaRPr/>
          </a:p>
        </p:txBody>
      </p:sp>
      <p:sp>
        <p:nvSpPr>
          <p:cNvPr id="5" name="Szövegdoboz 4"/>
          <p:cNvSpPr txBox="1"/>
          <p:nvPr/>
        </p:nvSpPr>
        <p:spPr>
          <a:xfrm>
            <a:off x="11101388" y="1404965"/>
            <a:ext cx="757022" cy="369332"/>
          </a:xfrm>
          <a:prstGeom prst="rect">
            <a:avLst/>
          </a:prstGeom>
          <a:solidFill>
            <a:schemeClr val="bg1"/>
          </a:solidFill>
        </p:spPr>
        <p:txBody>
          <a:bodyPr wrap="square" rtlCol="0">
            <a:spAutoFit/>
          </a:bodyPr>
          <a:lstStyle/>
          <a:p>
            <a:endParaRPr lang="hu-HU" dirty="0"/>
          </a:p>
        </p:txBody>
      </p:sp>
      <p:sp>
        <p:nvSpPr>
          <p:cNvPr id="22"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3" name="Diagram 12"/>
          <p:cNvGraphicFramePr/>
          <p:nvPr>
            <p:extLst/>
          </p:nvPr>
        </p:nvGraphicFramePr>
        <p:xfrm>
          <a:off x="892433" y="1304952"/>
          <a:ext cx="11112175" cy="4540374"/>
        </p:xfrm>
        <a:graphic>
          <a:graphicData uri="http://schemas.openxmlformats.org/drawingml/2006/chart">
            <c:chart xmlns:c="http://schemas.openxmlformats.org/drawingml/2006/chart" xmlns:r="http://schemas.openxmlformats.org/officeDocument/2006/relationships" r:id="rId2"/>
          </a:graphicData>
        </a:graphic>
      </p:graphicFrame>
      <p:sp>
        <p:nvSpPr>
          <p:cNvPr id="17" name="Szövegdoboz 16"/>
          <p:cNvSpPr txBox="1"/>
          <p:nvPr/>
        </p:nvSpPr>
        <p:spPr>
          <a:xfrm rot="16200000">
            <a:off x="-1035565" y="1419020"/>
            <a:ext cx="2528332" cy="338554"/>
          </a:xfrm>
          <a:prstGeom prst="rect">
            <a:avLst/>
          </a:prstGeom>
          <a:noFill/>
        </p:spPr>
        <p:txBody>
          <a:bodyPr wrap="square" rtlCol="0">
            <a:spAutoFit/>
          </a:bodyPr>
          <a:lstStyle/>
          <a:p>
            <a:r>
              <a:rPr lang="hu-HU" sz="1600" dirty="0">
                <a:solidFill>
                  <a:srgbClr val="FFC000"/>
                </a:solidFill>
              </a:rPr>
              <a:t>Belföldi utazás</a:t>
            </a:r>
            <a:endParaRPr lang="en-US" sz="1600" dirty="0">
              <a:solidFill>
                <a:srgbClr val="FFC000"/>
              </a:solidFill>
            </a:endParaRPr>
          </a:p>
        </p:txBody>
      </p:sp>
      <p:sp>
        <p:nvSpPr>
          <p:cNvPr id="21" name="Téglalap 20">
            <a:extLst>
              <a:ext uri="{FF2B5EF4-FFF2-40B4-BE49-F238E27FC236}">
                <a16:creationId xmlns:a16="http://schemas.microsoft.com/office/drawing/2014/main" id="{D205DAAB-0391-4B66-8C78-984A9623BD88}"/>
              </a:ext>
            </a:extLst>
          </p:cNvPr>
          <p:cNvSpPr/>
          <p:nvPr/>
        </p:nvSpPr>
        <p:spPr>
          <a:xfrm>
            <a:off x="89923" y="5322646"/>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Tree>
    <p:extLst>
      <p:ext uri="{BB962C8B-B14F-4D97-AF65-F5344CB8AC3E}">
        <p14:creationId xmlns:p14="http://schemas.microsoft.com/office/powerpoint/2010/main" val="875303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4C8E94-2B2A-48C7-85DA-94F3DF3EEB4E}"/>
              </a:ext>
            </a:extLst>
          </p:cNvPr>
          <p:cNvSpPr>
            <a:spLocks noGrp="1"/>
          </p:cNvSpPr>
          <p:nvPr>
            <p:ph type="title"/>
          </p:nvPr>
        </p:nvSpPr>
        <p:spPr>
          <a:xfrm>
            <a:off x="0" y="5566041"/>
            <a:ext cx="12192000" cy="661606"/>
          </a:xfrm>
          <a:solidFill>
            <a:schemeClr val="accent5"/>
          </a:solidFill>
          <a:ln>
            <a:noFill/>
          </a:ln>
        </p:spPr>
        <p:style>
          <a:lnRef idx="0">
            <a:scrgbClr r="0" g="0" b="0"/>
          </a:lnRef>
          <a:fillRef idx="0">
            <a:scrgbClr r="0" g="0" b="0"/>
          </a:fillRef>
          <a:effectRef idx="0">
            <a:scrgbClr r="0" g="0" b="0"/>
          </a:effectRef>
          <a:fontRef idx="minor">
            <a:schemeClr val="lt1"/>
          </a:fontRef>
        </p:style>
        <p:txBody>
          <a:bodyPr lIns="450000">
            <a:normAutofit/>
          </a:bodyPr>
          <a:lstStyle/>
          <a:p>
            <a:r>
              <a:rPr lang="hu-HU" sz="3600" dirty="0">
                <a:solidFill>
                  <a:schemeClr val="tx1"/>
                </a:solidFill>
                <a:latin typeface="+mj-lt"/>
              </a:rPr>
              <a:t>Külföldi utazás</a:t>
            </a:r>
          </a:p>
        </p:txBody>
      </p:sp>
    </p:spTree>
    <p:extLst>
      <p:ext uri="{BB962C8B-B14F-4D97-AF65-F5344CB8AC3E}">
        <p14:creationId xmlns:p14="http://schemas.microsoft.com/office/powerpoint/2010/main" val="276727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Külföldi utazás</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91016" y="1491021"/>
            <a:ext cx="3439235"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0" name="Szövegdoboz 9"/>
          <p:cNvSpPr txBox="1"/>
          <p:nvPr/>
        </p:nvSpPr>
        <p:spPr>
          <a:xfrm rot="16200000">
            <a:off x="-1308778" y="1212234"/>
            <a:ext cx="307475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Külföldi utazás</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366975"/>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Mikorra tervezi a következő külföldi turisztikai utazását?</a:t>
            </a: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846687" y="5954196"/>
            <a:ext cx="10596152"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600" b="1" dirty="0" smtClean="0">
                <a:solidFill>
                  <a:prstClr val="black"/>
                </a:solidFill>
                <a:latin typeface="PT Sans"/>
                <a:cs typeface="Calibri" panose="020F0502020204030204" pitchFamily="34" charset="0"/>
              </a:rPr>
              <a:t>Júniusban a válaszadók 35 százaléka 1-3 hónapon belül tervez külföldi turisztikai utazást, vagyis a nyári főszezonra időzítik a határon túli üdülést. A korábbi hullámok eredményeihez képest ez számottevő emelkedést jelent, ugyanakkor arányaiban ugyanannyian nem terveznek külföldi utazást tenni a következő egy éven belül.</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4"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17" name="Tartalom helye 6">
            <a:extLst>
              <a:ext uri="{FF2B5EF4-FFF2-40B4-BE49-F238E27FC236}">
                <a16:creationId xmlns:a16="http://schemas.microsoft.com/office/drawing/2014/main" id="{06C0E67A-17AC-4D51-A3C1-93729CF641B2}"/>
              </a:ext>
            </a:extLst>
          </p:cNvPr>
          <p:cNvGraphicFramePr>
            <a:graphicFrameLocks noGrp="1"/>
          </p:cNvGraphicFramePr>
          <p:nvPr>
            <p:ph idx="1"/>
            <p:extLst/>
          </p:nvPr>
        </p:nvGraphicFramePr>
        <p:xfrm>
          <a:off x="397878" y="1352131"/>
          <a:ext cx="11204575" cy="4441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3705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Úti cél állomás</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76390" y="4798696"/>
            <a:ext cx="1338289"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terveznek a következő évben külföldi utazást, </a:t>
            </a:r>
            <a:r>
              <a:rPr kumimoji="0" lang="hu-HU" sz="1200" b="0" i="0" u="none" strike="noStrike" kern="1200" cap="none" spc="0" normalizeH="0" baseline="0" noProof="0" dirty="0" smtClean="0">
                <a:ln>
                  <a:noFill/>
                </a:ln>
                <a:solidFill>
                  <a:srgbClr val="293E47"/>
                </a:solidFill>
                <a:effectLst/>
                <a:uLnTx/>
                <a:uFillTx/>
                <a:latin typeface="PT Sans"/>
                <a:ea typeface="+mn-ea"/>
                <a:cs typeface="Calibri" panose="020F0502020204030204" pitchFamily="34" charset="0"/>
              </a:rPr>
              <a:t>n=621, </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Mely külföldi területre tervezi a következő utazását?</a:t>
            </a:r>
          </a:p>
        </p:txBody>
      </p:sp>
      <p:sp>
        <p:nvSpPr>
          <p:cNvPr id="18" name="object 27"/>
          <p:cNvSpPr/>
          <p:nvPr/>
        </p:nvSpPr>
        <p:spPr>
          <a:xfrm>
            <a:off x="91703" y="5932723"/>
            <a:ext cx="11448933" cy="841788"/>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815371" y="5950688"/>
            <a:ext cx="10676413" cy="830997"/>
          </a:xfrm>
          <a:prstGeom prst="rect">
            <a:avLst/>
          </a:prstGeom>
        </p:spPr>
        <p:txBody>
          <a:bodyPr wrap="square">
            <a:spAutoFit/>
          </a:bodyPr>
          <a:lstStyle/>
          <a:p>
            <a:pPr lvl="0" algn="just">
              <a:defRPr/>
            </a:pP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Akik külföldre terveznek utazást, abszolút</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többségük európai uniós országot választ úti célnak. 10,5 százalékuk egyéb európai országba tervez utazást. Európán kívül 28,4 százalékuk tervez nyaralást, 3,9 százalékuk még nem döntötte el a határon túli üdülés </a:t>
            </a:r>
            <a:r>
              <a:rPr kumimoji="0" lang="hu-HU" sz="1600" b="1" i="0" u="none" strike="noStrike" kern="1200" cap="none" spc="0" normalizeH="0" noProof="0" dirty="0" err="1" smtClean="0">
                <a:ln>
                  <a:noFill/>
                </a:ln>
                <a:solidFill>
                  <a:prstClr val="black"/>
                </a:solidFill>
                <a:effectLst/>
                <a:uLnTx/>
                <a:uFillTx/>
                <a:latin typeface="PT Sans"/>
                <a:ea typeface="+mn-ea"/>
                <a:cs typeface="Calibri" panose="020F0502020204030204" pitchFamily="34" charset="0"/>
              </a:rPr>
              <a:t>desztinációját</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t>
            </a: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pSp>
        <p:nvGrpSpPr>
          <p:cNvPr id="21" name="Google Shape;7361;p61"/>
          <p:cNvGrpSpPr/>
          <p:nvPr/>
        </p:nvGrpSpPr>
        <p:grpSpPr>
          <a:xfrm>
            <a:off x="623986" y="1576925"/>
            <a:ext cx="7913437" cy="4215777"/>
            <a:chOff x="233350" y="949250"/>
            <a:chExt cx="7137300" cy="3802300"/>
          </a:xfrm>
          <a:solidFill>
            <a:schemeClr val="tx2"/>
          </a:solidFill>
        </p:grpSpPr>
        <p:sp>
          <p:nvSpPr>
            <p:cNvPr id="22" name="Google Shape;7362;p61"/>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Google Shape;7363;p61"/>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4" name="Google Shape;7364;p61"/>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5" name="Google Shape;7365;p61"/>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6" name="Google Shape;7366;p61"/>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7" name="Google Shape;7367;p61"/>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8" name="Google Shape;7368;p61"/>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9" name="Google Shape;7369;p61"/>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0" name="Google Shape;7370;p61"/>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1" name="Google Shape;7371;p61"/>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2" name="Google Shape;7372;p61"/>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3" name="Google Shape;7375;p61"/>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4" name="Google Shape;7376;p61"/>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5" name="Google Shape;7379;p61"/>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6" name="Google Shape;7393;p61"/>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7" name="Google Shape;7394;p61"/>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8" name="Google Shape;7396;p61"/>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pSp>
      <p:sp>
        <p:nvSpPr>
          <p:cNvPr id="5" name="Szövegdoboz 4"/>
          <p:cNvSpPr txBox="1"/>
          <p:nvPr/>
        </p:nvSpPr>
        <p:spPr>
          <a:xfrm>
            <a:off x="4209571" y="2336431"/>
            <a:ext cx="81234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smtClean="0">
                <a:ln>
                  <a:noFill/>
                </a:ln>
                <a:solidFill>
                  <a:prstClr val="white"/>
                </a:solidFill>
                <a:effectLst/>
                <a:uLnTx/>
                <a:uFillTx/>
                <a:latin typeface="PT Sans"/>
                <a:ea typeface="+mn-ea"/>
                <a:cs typeface="+mn-cs"/>
              </a:rPr>
              <a:t>76,2%</a:t>
            </a:r>
            <a:endParaRPr kumimoji="0" lang="hu-HU" sz="1600" b="1" i="0" u="none" strike="noStrike" kern="1200" cap="none" spc="0" normalizeH="0" baseline="0" noProof="0" dirty="0">
              <a:ln>
                <a:noFill/>
              </a:ln>
              <a:solidFill>
                <a:prstClr val="white"/>
              </a:solidFill>
              <a:effectLst/>
              <a:uLnTx/>
              <a:uFillTx/>
              <a:latin typeface="PT Sans"/>
              <a:ea typeface="+mn-ea"/>
              <a:cs typeface="+mn-cs"/>
            </a:endParaRPr>
          </a:p>
        </p:txBody>
      </p:sp>
      <p:sp>
        <p:nvSpPr>
          <p:cNvPr id="39" name="Szövegdoboz 38"/>
          <p:cNvSpPr txBox="1"/>
          <p:nvPr/>
        </p:nvSpPr>
        <p:spPr>
          <a:xfrm>
            <a:off x="4727828" y="2033501"/>
            <a:ext cx="7937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smtClean="0">
                <a:ln>
                  <a:noFill/>
                </a:ln>
                <a:solidFill>
                  <a:prstClr val="white"/>
                </a:solidFill>
                <a:effectLst/>
                <a:uLnTx/>
                <a:uFillTx/>
                <a:latin typeface="PT Sans"/>
                <a:ea typeface="+mn-ea"/>
                <a:cs typeface="+mn-cs"/>
              </a:rPr>
              <a:t>10,5%</a:t>
            </a:r>
            <a:endParaRPr kumimoji="0" lang="hu-HU" sz="1600" b="1" i="0" u="none" strike="noStrike" kern="1200" cap="none" spc="0" normalizeH="0" baseline="0" noProof="0" dirty="0">
              <a:ln>
                <a:noFill/>
              </a:ln>
              <a:solidFill>
                <a:prstClr val="white"/>
              </a:solidFill>
              <a:effectLst/>
              <a:uLnTx/>
              <a:uFillTx/>
              <a:latin typeface="PT Sans"/>
              <a:ea typeface="+mn-ea"/>
              <a:cs typeface="+mn-cs"/>
            </a:endParaRPr>
          </a:p>
        </p:txBody>
      </p:sp>
      <p:sp>
        <p:nvSpPr>
          <p:cNvPr id="40" name="Szövegdoboz 39"/>
          <p:cNvSpPr txBox="1"/>
          <p:nvPr/>
        </p:nvSpPr>
        <p:spPr>
          <a:xfrm>
            <a:off x="6384196" y="2722129"/>
            <a:ext cx="6624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600" b="1" dirty="0">
                <a:solidFill>
                  <a:prstClr val="white"/>
                </a:solidFill>
                <a:latin typeface="PT Sans"/>
              </a:rPr>
              <a:t>4</a:t>
            </a:r>
            <a:r>
              <a:rPr kumimoji="0" lang="hu-HU" sz="1600" b="1" i="0" u="none" strike="noStrike" kern="1200" cap="none" spc="0" normalizeH="0" baseline="0" noProof="0" dirty="0" smtClean="0">
                <a:ln>
                  <a:noFill/>
                </a:ln>
                <a:solidFill>
                  <a:prstClr val="white"/>
                </a:solidFill>
                <a:effectLst/>
                <a:uLnTx/>
                <a:uFillTx/>
                <a:latin typeface="PT Sans"/>
                <a:ea typeface="+mn-ea"/>
                <a:cs typeface="+mn-cs"/>
              </a:rPr>
              <a:t>%</a:t>
            </a:r>
            <a:endParaRPr kumimoji="0" lang="hu-HU" sz="1600" b="1" i="0" u="none" strike="noStrike" kern="1200" cap="none" spc="0" normalizeH="0" baseline="0" noProof="0" dirty="0">
              <a:ln>
                <a:noFill/>
              </a:ln>
              <a:solidFill>
                <a:prstClr val="white"/>
              </a:solidFill>
              <a:effectLst/>
              <a:uLnTx/>
              <a:uFillTx/>
              <a:latin typeface="PT Sans"/>
              <a:ea typeface="+mn-ea"/>
              <a:cs typeface="+mn-cs"/>
            </a:endParaRPr>
          </a:p>
        </p:txBody>
      </p:sp>
      <p:sp>
        <p:nvSpPr>
          <p:cNvPr id="42" name="Szövegdoboz 41"/>
          <p:cNvSpPr txBox="1"/>
          <p:nvPr/>
        </p:nvSpPr>
        <p:spPr>
          <a:xfrm>
            <a:off x="4187216" y="3317221"/>
            <a:ext cx="6843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600" b="1" noProof="0" dirty="0" smtClean="0">
                <a:solidFill>
                  <a:prstClr val="white"/>
                </a:solidFill>
                <a:latin typeface="PT Sans"/>
              </a:rPr>
              <a:t>2,7</a:t>
            </a:r>
            <a:r>
              <a:rPr kumimoji="0" lang="hu-HU" sz="1600" b="1" i="0" u="none" strike="noStrike" kern="1200" cap="none" spc="0" normalizeH="0" baseline="0" noProof="0" dirty="0" smtClean="0">
                <a:ln>
                  <a:noFill/>
                </a:ln>
                <a:solidFill>
                  <a:prstClr val="white"/>
                </a:solidFill>
                <a:effectLst/>
                <a:uLnTx/>
                <a:uFillTx/>
                <a:latin typeface="PT Sans"/>
                <a:ea typeface="+mn-ea"/>
                <a:cs typeface="+mn-cs"/>
              </a:rPr>
              <a:t>%</a:t>
            </a:r>
            <a:endParaRPr kumimoji="0" lang="hu-HU" sz="1600" b="1" i="0" u="none" strike="noStrike" kern="1200" cap="none" spc="0" normalizeH="0" baseline="0" noProof="0" dirty="0">
              <a:ln>
                <a:noFill/>
              </a:ln>
              <a:solidFill>
                <a:prstClr val="white"/>
              </a:solidFill>
              <a:effectLst/>
              <a:uLnTx/>
              <a:uFillTx/>
              <a:latin typeface="PT Sans"/>
              <a:ea typeface="+mn-ea"/>
              <a:cs typeface="+mn-cs"/>
            </a:endParaRPr>
          </a:p>
        </p:txBody>
      </p:sp>
      <p:sp>
        <p:nvSpPr>
          <p:cNvPr id="43" name="Szövegdoboz 42"/>
          <p:cNvSpPr txBox="1"/>
          <p:nvPr/>
        </p:nvSpPr>
        <p:spPr>
          <a:xfrm>
            <a:off x="1420443" y="2452734"/>
            <a:ext cx="7910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600" b="1" dirty="0" smtClean="0">
                <a:solidFill>
                  <a:prstClr val="white"/>
                </a:solidFill>
                <a:latin typeface="PT Sans"/>
              </a:rPr>
              <a:t>2,1</a:t>
            </a:r>
            <a:r>
              <a:rPr kumimoji="0" lang="hu-HU" sz="1600" b="1" i="0" u="none" strike="noStrike" kern="1200" cap="none" spc="0" normalizeH="0" baseline="0" noProof="0" dirty="0" smtClean="0">
                <a:ln>
                  <a:noFill/>
                </a:ln>
                <a:solidFill>
                  <a:prstClr val="white"/>
                </a:solidFill>
                <a:effectLst/>
                <a:uLnTx/>
                <a:uFillTx/>
                <a:latin typeface="PT Sans"/>
                <a:ea typeface="+mn-ea"/>
                <a:cs typeface="+mn-cs"/>
              </a:rPr>
              <a:t>%</a:t>
            </a:r>
            <a:endParaRPr kumimoji="0" lang="hu-HU" sz="1600" b="1" i="0" u="none" strike="noStrike" kern="1200" cap="none" spc="0" normalizeH="0" baseline="0" noProof="0" dirty="0">
              <a:ln>
                <a:noFill/>
              </a:ln>
              <a:solidFill>
                <a:prstClr val="white"/>
              </a:solidFill>
              <a:effectLst/>
              <a:uLnTx/>
              <a:uFillTx/>
              <a:latin typeface="PT Sans"/>
              <a:ea typeface="+mn-ea"/>
              <a:cs typeface="+mn-cs"/>
            </a:endParaRPr>
          </a:p>
        </p:txBody>
      </p:sp>
      <p:sp>
        <p:nvSpPr>
          <p:cNvPr id="44" name="Szövegdoboz 43"/>
          <p:cNvSpPr txBox="1"/>
          <p:nvPr/>
        </p:nvSpPr>
        <p:spPr>
          <a:xfrm>
            <a:off x="2343176" y="4110580"/>
            <a:ext cx="6937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smtClean="0">
                <a:ln>
                  <a:noFill/>
                </a:ln>
                <a:solidFill>
                  <a:prstClr val="white"/>
                </a:solidFill>
                <a:effectLst/>
                <a:uLnTx/>
                <a:uFillTx/>
                <a:latin typeface="PT Sans"/>
                <a:ea typeface="+mn-ea"/>
                <a:cs typeface="+mn-cs"/>
              </a:rPr>
              <a:t>0,5%</a:t>
            </a:r>
            <a:endParaRPr kumimoji="0" lang="hu-HU" sz="1600" b="1" i="0" u="none" strike="noStrike" kern="1200" cap="none" spc="0" normalizeH="0" baseline="0" noProof="0" dirty="0">
              <a:ln>
                <a:noFill/>
              </a:ln>
              <a:solidFill>
                <a:prstClr val="white"/>
              </a:solidFill>
              <a:effectLst/>
              <a:uLnTx/>
              <a:uFillTx/>
              <a:latin typeface="PT Sans"/>
              <a:ea typeface="+mn-ea"/>
              <a:cs typeface="+mn-cs"/>
            </a:endParaRPr>
          </a:p>
        </p:txBody>
      </p:sp>
      <p:sp>
        <p:nvSpPr>
          <p:cNvPr id="45" name="Szövegdoboz 44"/>
          <p:cNvSpPr txBox="1"/>
          <p:nvPr/>
        </p:nvSpPr>
        <p:spPr>
          <a:xfrm>
            <a:off x="7285846" y="4687499"/>
            <a:ext cx="7253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smtClean="0">
                <a:ln>
                  <a:noFill/>
                </a:ln>
                <a:solidFill>
                  <a:prstClr val="white"/>
                </a:solidFill>
                <a:effectLst/>
                <a:uLnTx/>
                <a:uFillTx/>
                <a:latin typeface="PT Sans"/>
                <a:ea typeface="+mn-ea"/>
                <a:cs typeface="+mn-cs"/>
              </a:rPr>
              <a:t>0,2%</a:t>
            </a:r>
            <a:endParaRPr kumimoji="0" lang="hu-HU" sz="1600" b="1" i="0" u="none" strike="noStrike" kern="1200" cap="none" spc="0" normalizeH="0" baseline="0" noProof="0" dirty="0">
              <a:ln>
                <a:noFill/>
              </a:ln>
              <a:solidFill>
                <a:prstClr val="white"/>
              </a:solidFill>
              <a:effectLst/>
              <a:uLnTx/>
              <a:uFillTx/>
              <a:latin typeface="PT Sans"/>
              <a:ea typeface="+mn-ea"/>
              <a:cs typeface="+mn-cs"/>
            </a:endParaRPr>
          </a:p>
        </p:txBody>
      </p:sp>
      <p:graphicFrame>
        <p:nvGraphicFramePr>
          <p:cNvPr id="3" name="Táblázat 2"/>
          <p:cNvGraphicFramePr>
            <a:graphicFrameLocks noGrp="1"/>
          </p:cNvGraphicFramePr>
          <p:nvPr>
            <p:extLst/>
          </p:nvPr>
        </p:nvGraphicFramePr>
        <p:xfrm>
          <a:off x="8657168" y="1319745"/>
          <a:ext cx="2884170" cy="3622040"/>
        </p:xfrm>
        <a:graphic>
          <a:graphicData uri="http://schemas.openxmlformats.org/drawingml/2006/table">
            <a:tbl>
              <a:tblPr firstRow="1" bandRow="1">
                <a:tableStyleId>{D7AC3CCA-C797-4891-BE02-D94E43425B78}</a:tableStyleId>
              </a:tblPr>
              <a:tblGrid>
                <a:gridCol w="2166011">
                  <a:extLst>
                    <a:ext uri="{9D8B030D-6E8A-4147-A177-3AD203B41FA5}">
                      <a16:colId xmlns:a16="http://schemas.microsoft.com/office/drawing/2014/main" val="3358046339"/>
                    </a:ext>
                  </a:extLst>
                </a:gridCol>
                <a:gridCol w="718159">
                  <a:extLst>
                    <a:ext uri="{9D8B030D-6E8A-4147-A177-3AD203B41FA5}">
                      <a16:colId xmlns:a16="http://schemas.microsoft.com/office/drawing/2014/main" val="624464587"/>
                    </a:ext>
                  </a:extLst>
                </a:gridCol>
              </a:tblGrid>
              <a:tr h="270159">
                <a:tc>
                  <a:txBody>
                    <a:bodyPr/>
                    <a:lstStyle/>
                    <a:p>
                      <a:r>
                        <a:rPr lang="hu-HU" sz="1400" dirty="0"/>
                        <a:t>Európai uniós országba</a:t>
                      </a:r>
                      <a:endParaRPr lang="hu-HU" sz="1400" b="0" dirty="0"/>
                    </a:p>
                  </a:txBody>
                  <a:tcPr anchor="ctr"/>
                </a:tc>
                <a:tc>
                  <a:txBody>
                    <a:bodyPr/>
                    <a:lstStyle/>
                    <a:p>
                      <a:pPr marL="0" algn="ctr" defTabSz="914375" rtl="0" eaLnBrk="1" fontAlgn="t" latinLnBrk="0" hangingPunct="1"/>
                      <a:r>
                        <a:rPr lang="hu-HU" sz="1400" kern="1200" dirty="0" smtClean="0"/>
                        <a:t>76,2%</a:t>
                      </a:r>
                      <a:endParaRPr lang="hu-HU" sz="14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1141383797"/>
                  </a:ext>
                </a:extLst>
              </a:tr>
              <a:tr h="370840">
                <a:tc>
                  <a:txBody>
                    <a:bodyPr/>
                    <a:lstStyle/>
                    <a:p>
                      <a:r>
                        <a:rPr lang="hu-HU" sz="1400" dirty="0"/>
                        <a:t>Egyéb európai országba</a:t>
                      </a:r>
                    </a:p>
                  </a:txBody>
                  <a:tcPr anchor="ctr"/>
                </a:tc>
                <a:tc>
                  <a:txBody>
                    <a:bodyPr/>
                    <a:lstStyle/>
                    <a:p>
                      <a:pPr marL="0" algn="ctr" defTabSz="914375" rtl="0" eaLnBrk="1" fontAlgn="t" latinLnBrk="0" hangingPunct="1"/>
                      <a:r>
                        <a:rPr lang="hu-HU" sz="1400" kern="1200" dirty="0" smtClean="0"/>
                        <a:t>10,5%</a:t>
                      </a:r>
                      <a:endParaRPr lang="hu-HU" sz="14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2472853210"/>
                  </a:ext>
                </a:extLst>
              </a:tr>
              <a:tr h="370840">
                <a:tc>
                  <a:txBody>
                    <a:bodyPr/>
                    <a:lstStyle/>
                    <a:p>
                      <a:r>
                        <a:rPr lang="hu-HU" sz="1400" dirty="0"/>
                        <a:t>Ázsiai országba</a:t>
                      </a:r>
                    </a:p>
                  </a:txBody>
                  <a:tcPr anchor="ctr"/>
                </a:tc>
                <a:tc>
                  <a:txBody>
                    <a:bodyPr/>
                    <a:lstStyle/>
                    <a:p>
                      <a:pPr marL="0" algn="ctr" defTabSz="914375" rtl="0" eaLnBrk="1" fontAlgn="t" latinLnBrk="0" hangingPunct="1"/>
                      <a:r>
                        <a:rPr lang="hu-HU" sz="1400" kern="1200" dirty="0" smtClean="0"/>
                        <a:t>4%</a:t>
                      </a:r>
                      <a:endParaRPr lang="hu-HU" sz="14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2469531533"/>
                  </a:ext>
                </a:extLst>
              </a:tr>
              <a:tr h="370840">
                <a:tc>
                  <a:txBody>
                    <a:bodyPr/>
                    <a:lstStyle/>
                    <a:p>
                      <a:r>
                        <a:rPr lang="hu-HU" sz="1400" dirty="0"/>
                        <a:t>Afrikai országba</a:t>
                      </a:r>
                    </a:p>
                  </a:txBody>
                  <a:tcPr anchor="ctr"/>
                </a:tc>
                <a:tc>
                  <a:txBody>
                    <a:bodyPr/>
                    <a:lstStyle/>
                    <a:p>
                      <a:pPr marL="0" algn="ctr" defTabSz="914375" rtl="0" eaLnBrk="1" fontAlgn="t" latinLnBrk="0" hangingPunct="1"/>
                      <a:r>
                        <a:rPr lang="hu-HU" sz="1400" kern="1200" dirty="0" smtClean="0"/>
                        <a:t>2,7%</a:t>
                      </a:r>
                      <a:endParaRPr lang="hu-HU" sz="14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330535285"/>
                  </a:ext>
                </a:extLst>
              </a:tr>
              <a:tr h="370840">
                <a:tc>
                  <a:txBody>
                    <a:bodyPr/>
                    <a:lstStyle/>
                    <a:p>
                      <a:r>
                        <a:rPr lang="hu-HU" sz="1400" dirty="0"/>
                        <a:t>Észak-amerikai</a:t>
                      </a:r>
                      <a:r>
                        <a:rPr lang="hu-HU" sz="1400" baseline="0" dirty="0"/>
                        <a:t> országba (Közép-Amerika és a karibi térség is ide tartozik)</a:t>
                      </a:r>
                      <a:endParaRPr lang="hu-HU" sz="1400" dirty="0"/>
                    </a:p>
                  </a:txBody>
                  <a:tcPr anchor="ctr"/>
                </a:tc>
                <a:tc>
                  <a:txBody>
                    <a:bodyPr/>
                    <a:lstStyle/>
                    <a:p>
                      <a:pPr marL="0" algn="ctr" defTabSz="914375" rtl="0" eaLnBrk="1" fontAlgn="t" latinLnBrk="0" hangingPunct="1"/>
                      <a:r>
                        <a:rPr lang="hu-HU" sz="1400" kern="1200" dirty="0" smtClean="0"/>
                        <a:t>2,1%</a:t>
                      </a:r>
                      <a:endParaRPr lang="hu-HU" sz="14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511332458"/>
                  </a:ext>
                </a:extLst>
              </a:tr>
              <a:tr h="370840">
                <a:tc>
                  <a:txBody>
                    <a:bodyPr/>
                    <a:lstStyle/>
                    <a:p>
                      <a:r>
                        <a:rPr lang="hu-HU" sz="1400" dirty="0"/>
                        <a:t>Dél-amerikai országba</a:t>
                      </a:r>
                    </a:p>
                  </a:txBody>
                  <a:tcPr anchor="ctr"/>
                </a:tc>
                <a:tc>
                  <a:txBody>
                    <a:bodyPr/>
                    <a:lstStyle/>
                    <a:p>
                      <a:pPr marL="0" algn="ctr" defTabSz="914375" rtl="0" eaLnBrk="1" fontAlgn="t" latinLnBrk="0" hangingPunct="1"/>
                      <a:r>
                        <a:rPr lang="hu-HU" sz="1400" kern="1200" dirty="0" smtClean="0"/>
                        <a:t>0,5%</a:t>
                      </a:r>
                      <a:endParaRPr lang="hu-HU" sz="14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2796434228"/>
                  </a:ext>
                </a:extLst>
              </a:tr>
              <a:tr h="370840">
                <a:tc>
                  <a:txBody>
                    <a:bodyPr/>
                    <a:lstStyle/>
                    <a:p>
                      <a:r>
                        <a:rPr lang="hu-HU" sz="1400" dirty="0"/>
                        <a:t>Ausztrália és Óceánia országaiba</a:t>
                      </a:r>
                    </a:p>
                  </a:txBody>
                  <a:tcPr anchor="ctr"/>
                </a:tc>
                <a:tc>
                  <a:txBody>
                    <a:bodyPr/>
                    <a:lstStyle/>
                    <a:p>
                      <a:pPr marL="0" algn="ctr" defTabSz="914375" rtl="0" eaLnBrk="1" fontAlgn="t" latinLnBrk="0" hangingPunct="1"/>
                      <a:r>
                        <a:rPr lang="hu-HU" sz="1400" kern="1200" dirty="0" smtClean="0">
                          <a:solidFill>
                            <a:schemeClr val="dk1"/>
                          </a:solidFill>
                          <a:latin typeface="+mn-lt"/>
                          <a:ea typeface="+mn-ea"/>
                          <a:cs typeface="+mn-cs"/>
                        </a:rPr>
                        <a:t>0,2%</a:t>
                      </a:r>
                      <a:endParaRPr lang="hu-HU" sz="14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1299749951"/>
                  </a:ext>
                </a:extLst>
              </a:tr>
              <a:tr h="370840">
                <a:tc>
                  <a:txBody>
                    <a:bodyPr/>
                    <a:lstStyle/>
                    <a:p>
                      <a:r>
                        <a:rPr lang="hu-HU" sz="1400" dirty="0"/>
                        <a:t>Még nem döntöttem el</a:t>
                      </a:r>
                    </a:p>
                  </a:txBody>
                  <a:tcPr anchor="ctr"/>
                </a:tc>
                <a:tc>
                  <a:txBody>
                    <a:bodyPr/>
                    <a:lstStyle/>
                    <a:p>
                      <a:pPr marL="0" algn="ctr" defTabSz="914375" rtl="0" eaLnBrk="1" fontAlgn="t" latinLnBrk="0" hangingPunct="1"/>
                      <a:r>
                        <a:rPr lang="hu-HU" sz="1400" kern="1200" dirty="0" smtClean="0"/>
                        <a:t>3,9%</a:t>
                      </a:r>
                      <a:endParaRPr lang="hu-HU" sz="14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2431899999"/>
                  </a:ext>
                </a:extLst>
              </a:tr>
            </a:tbl>
          </a:graphicData>
        </a:graphic>
      </p:graphicFrame>
      <p:sp>
        <p:nvSpPr>
          <p:cNvPr id="46"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47"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41"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48" name="Google Shape;5434;p60"/>
          <p:cNvSpPr/>
          <p:nvPr/>
        </p:nvSpPr>
        <p:spPr>
          <a:xfrm rot="16200000">
            <a:off x="-1491016" y="1491021"/>
            <a:ext cx="3439235"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49" name="Szövegdoboz 48"/>
          <p:cNvSpPr txBox="1"/>
          <p:nvPr/>
        </p:nvSpPr>
        <p:spPr>
          <a:xfrm rot="16200000">
            <a:off x="-1308778" y="1212234"/>
            <a:ext cx="307475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Külföldi utazás</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3931803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Úti cél ország</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79172" y="5015741"/>
            <a:ext cx="1509483"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az Európai Unió valamelyik országába terveznek utazást, említések, </a:t>
            </a:r>
            <a:r>
              <a:rPr kumimoji="0" lang="hu-HU" sz="1200" b="0" i="0" u="none" strike="noStrike" kern="1200" cap="none" spc="0" normalizeH="0" baseline="0" noProof="0" dirty="0" smtClean="0">
                <a:ln>
                  <a:noFill/>
                </a:ln>
                <a:solidFill>
                  <a:srgbClr val="293E47"/>
                </a:solidFill>
                <a:effectLst/>
                <a:uLnTx/>
                <a:uFillTx/>
                <a:latin typeface="PT Sans"/>
                <a:ea typeface="+mn-ea"/>
                <a:cs typeface="Calibri" panose="020F0502020204030204" pitchFamily="34" charset="0"/>
              </a:rPr>
              <a:t>n=473, </a:t>
            </a: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Mely európai uniós országba tervezi következő utazását?</a:t>
            </a:r>
          </a:p>
        </p:txBody>
      </p:sp>
      <p:sp>
        <p:nvSpPr>
          <p:cNvPr id="5" name="Szövegdoboz 4"/>
          <p:cNvSpPr txBox="1"/>
          <p:nvPr/>
        </p:nvSpPr>
        <p:spPr>
          <a:xfrm>
            <a:off x="5642232" y="2289126"/>
            <a:ext cx="4891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white"/>
                </a:solidFill>
                <a:effectLst/>
                <a:uLnTx/>
                <a:uFillTx/>
                <a:latin typeface="PT Sans"/>
                <a:ea typeface="+mn-ea"/>
                <a:cs typeface="+mn-cs"/>
              </a:rPr>
              <a:t>X%</a:t>
            </a:r>
          </a:p>
        </p:txBody>
      </p:sp>
      <p:sp>
        <p:nvSpPr>
          <p:cNvPr id="39" name="Szövegdoboz 38"/>
          <p:cNvSpPr txBox="1"/>
          <p:nvPr/>
        </p:nvSpPr>
        <p:spPr>
          <a:xfrm>
            <a:off x="6159136" y="2155155"/>
            <a:ext cx="4891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white"/>
                </a:solidFill>
                <a:effectLst/>
                <a:uLnTx/>
                <a:uFillTx/>
                <a:latin typeface="PT Sans"/>
                <a:ea typeface="+mn-ea"/>
                <a:cs typeface="+mn-cs"/>
              </a:rPr>
              <a:t>X%</a:t>
            </a:r>
          </a:p>
        </p:txBody>
      </p:sp>
      <p:sp>
        <p:nvSpPr>
          <p:cNvPr id="40" name="Szövegdoboz 39"/>
          <p:cNvSpPr txBox="1"/>
          <p:nvPr/>
        </p:nvSpPr>
        <p:spPr>
          <a:xfrm>
            <a:off x="7886063" y="2753815"/>
            <a:ext cx="4891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white"/>
                </a:solidFill>
                <a:effectLst/>
                <a:uLnTx/>
                <a:uFillTx/>
                <a:latin typeface="PT Sans"/>
                <a:ea typeface="+mn-ea"/>
                <a:cs typeface="+mn-cs"/>
              </a:rPr>
              <a:t>X%</a:t>
            </a:r>
          </a:p>
        </p:txBody>
      </p:sp>
      <p:sp>
        <p:nvSpPr>
          <p:cNvPr id="42" name="Szövegdoboz 41"/>
          <p:cNvSpPr txBox="1"/>
          <p:nvPr/>
        </p:nvSpPr>
        <p:spPr>
          <a:xfrm>
            <a:off x="5911546" y="3353668"/>
            <a:ext cx="4891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white"/>
                </a:solidFill>
                <a:effectLst/>
                <a:uLnTx/>
                <a:uFillTx/>
                <a:latin typeface="PT Sans"/>
                <a:ea typeface="+mn-ea"/>
                <a:cs typeface="+mn-cs"/>
              </a:rPr>
              <a:t>X%</a:t>
            </a:r>
          </a:p>
        </p:txBody>
      </p:sp>
      <p:sp>
        <p:nvSpPr>
          <p:cNvPr id="43" name="Szövegdoboz 42"/>
          <p:cNvSpPr txBox="1"/>
          <p:nvPr/>
        </p:nvSpPr>
        <p:spPr>
          <a:xfrm>
            <a:off x="3134457" y="2370252"/>
            <a:ext cx="4891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white"/>
                </a:solidFill>
                <a:effectLst/>
                <a:uLnTx/>
                <a:uFillTx/>
                <a:latin typeface="PT Sans"/>
                <a:ea typeface="+mn-ea"/>
                <a:cs typeface="+mn-cs"/>
              </a:rPr>
              <a:t>X%</a:t>
            </a:r>
          </a:p>
        </p:txBody>
      </p:sp>
      <p:sp>
        <p:nvSpPr>
          <p:cNvPr id="44" name="Szövegdoboz 43"/>
          <p:cNvSpPr txBox="1"/>
          <p:nvPr/>
        </p:nvSpPr>
        <p:spPr>
          <a:xfrm>
            <a:off x="3950798" y="4204080"/>
            <a:ext cx="4891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white"/>
                </a:solidFill>
                <a:effectLst/>
                <a:uLnTx/>
                <a:uFillTx/>
                <a:latin typeface="PT Sans"/>
                <a:ea typeface="+mn-ea"/>
                <a:cs typeface="+mn-cs"/>
              </a:rPr>
              <a:t>X%</a:t>
            </a:r>
          </a:p>
        </p:txBody>
      </p:sp>
      <p:sp>
        <p:nvSpPr>
          <p:cNvPr id="45" name="Szövegdoboz 44"/>
          <p:cNvSpPr txBox="1"/>
          <p:nvPr/>
        </p:nvSpPr>
        <p:spPr>
          <a:xfrm>
            <a:off x="8889658" y="4593387"/>
            <a:ext cx="4891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white"/>
                </a:solidFill>
                <a:effectLst/>
                <a:uLnTx/>
                <a:uFillTx/>
                <a:latin typeface="PT Sans"/>
                <a:ea typeface="+mn-ea"/>
                <a:cs typeface="+mn-cs"/>
              </a:rPr>
              <a:t>X%</a:t>
            </a:r>
          </a:p>
        </p:txBody>
      </p:sp>
      <p:grpSp>
        <p:nvGrpSpPr>
          <p:cNvPr id="41" name="Group 62"/>
          <p:cNvGrpSpPr>
            <a:grpSpLocks noChangeAspect="1"/>
          </p:cNvGrpSpPr>
          <p:nvPr/>
        </p:nvGrpSpPr>
        <p:grpSpPr bwMode="auto">
          <a:xfrm>
            <a:off x="6904149" y="1125629"/>
            <a:ext cx="4330779" cy="4430891"/>
            <a:chOff x="4269" y="685"/>
            <a:chExt cx="3331" cy="3408"/>
          </a:xfrm>
        </p:grpSpPr>
        <p:sp>
          <p:nvSpPr>
            <p:cNvPr id="46" name="AutoShape 61"/>
            <p:cNvSpPr>
              <a:spLocks noChangeAspect="1" noChangeArrowheads="1" noTextEdit="1"/>
            </p:cNvSpPr>
            <p:nvPr/>
          </p:nvSpPr>
          <p:spPr bwMode="auto">
            <a:xfrm>
              <a:off x="4269" y="685"/>
              <a:ext cx="3331"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47" name="Freeform 63"/>
            <p:cNvSpPr>
              <a:spLocks/>
            </p:cNvSpPr>
            <p:nvPr/>
          </p:nvSpPr>
          <p:spPr bwMode="auto">
            <a:xfrm>
              <a:off x="4529" y="2138"/>
              <a:ext cx="287" cy="328"/>
            </a:xfrm>
            <a:custGeom>
              <a:avLst/>
              <a:gdLst>
                <a:gd name="T0" fmla="*/ 421 w 425"/>
                <a:gd name="T1" fmla="*/ 202 h 485"/>
                <a:gd name="T2" fmla="*/ 382 w 425"/>
                <a:gd name="T3" fmla="*/ 182 h 485"/>
                <a:gd name="T4" fmla="*/ 361 w 425"/>
                <a:gd name="T5" fmla="*/ 149 h 485"/>
                <a:gd name="T6" fmla="*/ 312 w 425"/>
                <a:gd name="T7" fmla="*/ 178 h 485"/>
                <a:gd name="T8" fmla="*/ 274 w 425"/>
                <a:gd name="T9" fmla="*/ 101 h 485"/>
                <a:gd name="T10" fmla="*/ 332 w 425"/>
                <a:gd name="T11" fmla="*/ 67 h 485"/>
                <a:gd name="T12" fmla="*/ 382 w 425"/>
                <a:gd name="T13" fmla="*/ 26 h 485"/>
                <a:gd name="T14" fmla="*/ 385 w 425"/>
                <a:gd name="T15" fmla="*/ 10 h 485"/>
                <a:gd name="T16" fmla="*/ 373 w 425"/>
                <a:gd name="T17" fmla="*/ 1 h 485"/>
                <a:gd name="T18" fmla="*/ 354 w 425"/>
                <a:gd name="T19" fmla="*/ 31 h 485"/>
                <a:gd name="T20" fmla="*/ 339 w 425"/>
                <a:gd name="T21" fmla="*/ 6 h 485"/>
                <a:gd name="T22" fmla="*/ 271 w 425"/>
                <a:gd name="T23" fmla="*/ 37 h 485"/>
                <a:gd name="T24" fmla="*/ 263 w 425"/>
                <a:gd name="T25" fmla="*/ 54 h 485"/>
                <a:gd name="T26" fmla="*/ 260 w 425"/>
                <a:gd name="T27" fmla="*/ 75 h 485"/>
                <a:gd name="T28" fmla="*/ 267 w 425"/>
                <a:gd name="T29" fmla="*/ 97 h 485"/>
                <a:gd name="T30" fmla="*/ 233 w 425"/>
                <a:gd name="T31" fmla="*/ 125 h 485"/>
                <a:gd name="T32" fmla="*/ 172 w 425"/>
                <a:gd name="T33" fmla="*/ 97 h 485"/>
                <a:gd name="T34" fmla="*/ 129 w 425"/>
                <a:gd name="T35" fmla="*/ 88 h 485"/>
                <a:gd name="T36" fmla="*/ 124 w 425"/>
                <a:gd name="T37" fmla="*/ 137 h 485"/>
                <a:gd name="T38" fmla="*/ 140 w 425"/>
                <a:gd name="T39" fmla="*/ 159 h 485"/>
                <a:gd name="T40" fmla="*/ 112 w 425"/>
                <a:gd name="T41" fmla="*/ 183 h 485"/>
                <a:gd name="T42" fmla="*/ 83 w 425"/>
                <a:gd name="T43" fmla="*/ 203 h 485"/>
                <a:gd name="T44" fmla="*/ 98 w 425"/>
                <a:gd name="T45" fmla="*/ 220 h 485"/>
                <a:gd name="T46" fmla="*/ 119 w 425"/>
                <a:gd name="T47" fmla="*/ 241 h 485"/>
                <a:gd name="T48" fmla="*/ 169 w 425"/>
                <a:gd name="T49" fmla="*/ 261 h 485"/>
                <a:gd name="T50" fmla="*/ 147 w 425"/>
                <a:gd name="T51" fmla="*/ 264 h 485"/>
                <a:gd name="T52" fmla="*/ 117 w 425"/>
                <a:gd name="T53" fmla="*/ 282 h 485"/>
                <a:gd name="T54" fmla="*/ 97 w 425"/>
                <a:gd name="T55" fmla="*/ 311 h 485"/>
                <a:gd name="T56" fmla="*/ 91 w 425"/>
                <a:gd name="T57" fmla="*/ 321 h 485"/>
                <a:gd name="T58" fmla="*/ 109 w 425"/>
                <a:gd name="T59" fmla="*/ 329 h 485"/>
                <a:gd name="T60" fmla="*/ 124 w 425"/>
                <a:gd name="T61" fmla="*/ 335 h 485"/>
                <a:gd name="T62" fmla="*/ 83 w 425"/>
                <a:gd name="T63" fmla="*/ 331 h 485"/>
                <a:gd name="T64" fmla="*/ 61 w 425"/>
                <a:gd name="T65" fmla="*/ 354 h 485"/>
                <a:gd name="T66" fmla="*/ 50 w 425"/>
                <a:gd name="T67" fmla="*/ 368 h 485"/>
                <a:gd name="T68" fmla="*/ 31 w 425"/>
                <a:gd name="T69" fmla="*/ 355 h 485"/>
                <a:gd name="T70" fmla="*/ 7 w 425"/>
                <a:gd name="T71" fmla="*/ 362 h 485"/>
                <a:gd name="T72" fmla="*/ 15 w 425"/>
                <a:gd name="T73" fmla="*/ 375 h 485"/>
                <a:gd name="T74" fmla="*/ 51 w 425"/>
                <a:gd name="T75" fmla="*/ 388 h 485"/>
                <a:gd name="T76" fmla="*/ 10 w 425"/>
                <a:gd name="T77" fmla="*/ 404 h 485"/>
                <a:gd name="T78" fmla="*/ 13 w 425"/>
                <a:gd name="T79" fmla="*/ 418 h 485"/>
                <a:gd name="T80" fmla="*/ 58 w 425"/>
                <a:gd name="T81" fmla="*/ 427 h 485"/>
                <a:gd name="T82" fmla="*/ 47 w 425"/>
                <a:gd name="T83" fmla="*/ 438 h 485"/>
                <a:gd name="T84" fmla="*/ 71 w 425"/>
                <a:gd name="T85" fmla="*/ 452 h 485"/>
                <a:gd name="T86" fmla="*/ 42 w 425"/>
                <a:gd name="T87" fmla="*/ 475 h 485"/>
                <a:gd name="T88" fmla="*/ 168 w 425"/>
                <a:gd name="T89" fmla="*/ 453 h 485"/>
                <a:gd name="T90" fmla="*/ 236 w 425"/>
                <a:gd name="T91" fmla="*/ 452 h 485"/>
                <a:gd name="T92" fmla="*/ 349 w 425"/>
                <a:gd name="T93" fmla="*/ 451 h 485"/>
                <a:gd name="T94" fmla="*/ 396 w 425"/>
                <a:gd name="T95" fmla="*/ 293 h 485"/>
                <a:gd name="T96" fmla="*/ 408 w 425"/>
                <a:gd name="T97" fmla="*/ 221 h 485"/>
                <a:gd name="T98" fmla="*/ 406 w 425"/>
                <a:gd name="T99" fmla="*/ 19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5" h="485">
                  <a:moveTo>
                    <a:pt x="420" y="208"/>
                  </a:moveTo>
                  <a:cubicBezTo>
                    <a:pt x="425" y="206"/>
                    <a:pt x="425" y="206"/>
                    <a:pt x="425" y="206"/>
                  </a:cubicBezTo>
                  <a:cubicBezTo>
                    <a:pt x="421" y="202"/>
                    <a:pt x="421" y="202"/>
                    <a:pt x="421" y="202"/>
                  </a:cubicBezTo>
                  <a:cubicBezTo>
                    <a:pt x="409" y="195"/>
                    <a:pt x="409" y="195"/>
                    <a:pt x="409" y="195"/>
                  </a:cubicBezTo>
                  <a:cubicBezTo>
                    <a:pt x="385" y="197"/>
                    <a:pt x="385" y="197"/>
                    <a:pt x="385" y="197"/>
                  </a:cubicBezTo>
                  <a:cubicBezTo>
                    <a:pt x="382" y="182"/>
                    <a:pt x="382" y="182"/>
                    <a:pt x="382" y="182"/>
                  </a:cubicBezTo>
                  <a:cubicBezTo>
                    <a:pt x="367" y="169"/>
                    <a:pt x="367" y="169"/>
                    <a:pt x="367" y="169"/>
                  </a:cubicBezTo>
                  <a:cubicBezTo>
                    <a:pt x="366" y="151"/>
                    <a:pt x="366" y="151"/>
                    <a:pt x="366" y="151"/>
                  </a:cubicBezTo>
                  <a:cubicBezTo>
                    <a:pt x="361" y="149"/>
                    <a:pt x="361" y="149"/>
                    <a:pt x="361" y="149"/>
                  </a:cubicBezTo>
                  <a:cubicBezTo>
                    <a:pt x="356" y="153"/>
                    <a:pt x="356" y="153"/>
                    <a:pt x="356" y="153"/>
                  </a:cubicBezTo>
                  <a:cubicBezTo>
                    <a:pt x="352" y="173"/>
                    <a:pt x="352" y="173"/>
                    <a:pt x="352" y="173"/>
                  </a:cubicBezTo>
                  <a:cubicBezTo>
                    <a:pt x="312" y="178"/>
                    <a:pt x="312" y="178"/>
                    <a:pt x="312" y="178"/>
                  </a:cubicBezTo>
                  <a:cubicBezTo>
                    <a:pt x="293" y="156"/>
                    <a:pt x="293" y="156"/>
                    <a:pt x="293" y="156"/>
                  </a:cubicBezTo>
                  <a:cubicBezTo>
                    <a:pt x="270" y="121"/>
                    <a:pt x="270" y="121"/>
                    <a:pt x="270" y="121"/>
                  </a:cubicBezTo>
                  <a:cubicBezTo>
                    <a:pt x="274" y="101"/>
                    <a:pt x="274" y="101"/>
                    <a:pt x="274" y="101"/>
                  </a:cubicBezTo>
                  <a:cubicBezTo>
                    <a:pt x="299" y="93"/>
                    <a:pt x="299" y="93"/>
                    <a:pt x="299" y="93"/>
                  </a:cubicBezTo>
                  <a:cubicBezTo>
                    <a:pt x="308" y="72"/>
                    <a:pt x="308" y="72"/>
                    <a:pt x="308" y="72"/>
                  </a:cubicBezTo>
                  <a:cubicBezTo>
                    <a:pt x="332" y="67"/>
                    <a:pt x="332" y="67"/>
                    <a:pt x="332" y="67"/>
                  </a:cubicBezTo>
                  <a:cubicBezTo>
                    <a:pt x="371" y="33"/>
                    <a:pt x="371" y="33"/>
                    <a:pt x="371" y="33"/>
                  </a:cubicBezTo>
                  <a:cubicBezTo>
                    <a:pt x="371" y="32"/>
                    <a:pt x="371" y="32"/>
                    <a:pt x="371" y="32"/>
                  </a:cubicBezTo>
                  <a:cubicBezTo>
                    <a:pt x="382" y="26"/>
                    <a:pt x="382" y="26"/>
                    <a:pt x="382" y="26"/>
                  </a:cubicBezTo>
                  <a:cubicBezTo>
                    <a:pt x="395" y="22"/>
                    <a:pt x="395" y="22"/>
                    <a:pt x="395" y="22"/>
                  </a:cubicBezTo>
                  <a:cubicBezTo>
                    <a:pt x="395" y="17"/>
                    <a:pt x="395" y="17"/>
                    <a:pt x="395" y="17"/>
                  </a:cubicBezTo>
                  <a:cubicBezTo>
                    <a:pt x="385" y="10"/>
                    <a:pt x="385" y="10"/>
                    <a:pt x="385" y="10"/>
                  </a:cubicBezTo>
                  <a:cubicBezTo>
                    <a:pt x="383" y="4"/>
                    <a:pt x="383" y="4"/>
                    <a:pt x="383" y="4"/>
                  </a:cubicBezTo>
                  <a:cubicBezTo>
                    <a:pt x="376" y="0"/>
                    <a:pt x="376" y="0"/>
                    <a:pt x="376" y="0"/>
                  </a:cubicBezTo>
                  <a:cubicBezTo>
                    <a:pt x="373" y="1"/>
                    <a:pt x="373" y="1"/>
                    <a:pt x="373" y="1"/>
                  </a:cubicBezTo>
                  <a:cubicBezTo>
                    <a:pt x="373" y="1"/>
                    <a:pt x="375" y="4"/>
                    <a:pt x="375" y="4"/>
                  </a:cubicBezTo>
                  <a:cubicBezTo>
                    <a:pt x="378" y="9"/>
                    <a:pt x="354" y="0"/>
                    <a:pt x="353" y="14"/>
                  </a:cubicBezTo>
                  <a:cubicBezTo>
                    <a:pt x="353" y="20"/>
                    <a:pt x="356" y="25"/>
                    <a:pt x="354" y="31"/>
                  </a:cubicBezTo>
                  <a:cubicBezTo>
                    <a:pt x="352" y="39"/>
                    <a:pt x="343" y="41"/>
                    <a:pt x="335" y="43"/>
                  </a:cubicBezTo>
                  <a:cubicBezTo>
                    <a:pt x="338" y="37"/>
                    <a:pt x="344" y="31"/>
                    <a:pt x="347" y="24"/>
                  </a:cubicBezTo>
                  <a:cubicBezTo>
                    <a:pt x="349" y="17"/>
                    <a:pt x="346" y="7"/>
                    <a:pt x="339" y="6"/>
                  </a:cubicBezTo>
                  <a:cubicBezTo>
                    <a:pt x="337" y="10"/>
                    <a:pt x="336" y="15"/>
                    <a:pt x="337" y="20"/>
                  </a:cubicBezTo>
                  <a:cubicBezTo>
                    <a:pt x="328" y="10"/>
                    <a:pt x="313" y="5"/>
                    <a:pt x="299" y="9"/>
                  </a:cubicBezTo>
                  <a:cubicBezTo>
                    <a:pt x="286" y="12"/>
                    <a:pt x="274" y="24"/>
                    <a:pt x="271" y="37"/>
                  </a:cubicBezTo>
                  <a:cubicBezTo>
                    <a:pt x="273" y="39"/>
                    <a:pt x="274" y="41"/>
                    <a:pt x="275" y="43"/>
                  </a:cubicBezTo>
                  <a:cubicBezTo>
                    <a:pt x="271" y="45"/>
                    <a:pt x="266" y="46"/>
                    <a:pt x="262" y="45"/>
                  </a:cubicBezTo>
                  <a:cubicBezTo>
                    <a:pt x="262" y="48"/>
                    <a:pt x="262" y="51"/>
                    <a:pt x="263" y="54"/>
                  </a:cubicBezTo>
                  <a:cubicBezTo>
                    <a:pt x="258" y="53"/>
                    <a:pt x="252" y="51"/>
                    <a:pt x="246" y="52"/>
                  </a:cubicBezTo>
                  <a:cubicBezTo>
                    <a:pt x="240" y="53"/>
                    <a:pt x="235" y="59"/>
                    <a:pt x="236" y="65"/>
                  </a:cubicBezTo>
                  <a:cubicBezTo>
                    <a:pt x="238" y="73"/>
                    <a:pt x="253" y="75"/>
                    <a:pt x="260" y="75"/>
                  </a:cubicBezTo>
                  <a:cubicBezTo>
                    <a:pt x="259" y="77"/>
                    <a:pt x="259" y="79"/>
                    <a:pt x="259" y="81"/>
                  </a:cubicBezTo>
                  <a:cubicBezTo>
                    <a:pt x="267" y="78"/>
                    <a:pt x="276" y="77"/>
                    <a:pt x="283" y="80"/>
                  </a:cubicBezTo>
                  <a:cubicBezTo>
                    <a:pt x="280" y="87"/>
                    <a:pt x="275" y="95"/>
                    <a:pt x="267" y="97"/>
                  </a:cubicBezTo>
                  <a:cubicBezTo>
                    <a:pt x="264" y="99"/>
                    <a:pt x="259" y="98"/>
                    <a:pt x="255" y="99"/>
                  </a:cubicBezTo>
                  <a:cubicBezTo>
                    <a:pt x="247" y="99"/>
                    <a:pt x="239" y="103"/>
                    <a:pt x="234" y="109"/>
                  </a:cubicBezTo>
                  <a:cubicBezTo>
                    <a:pt x="241" y="111"/>
                    <a:pt x="240" y="124"/>
                    <a:pt x="233" y="125"/>
                  </a:cubicBezTo>
                  <a:cubicBezTo>
                    <a:pt x="225" y="125"/>
                    <a:pt x="208" y="110"/>
                    <a:pt x="198" y="108"/>
                  </a:cubicBezTo>
                  <a:cubicBezTo>
                    <a:pt x="194" y="113"/>
                    <a:pt x="190" y="119"/>
                    <a:pt x="186" y="124"/>
                  </a:cubicBezTo>
                  <a:cubicBezTo>
                    <a:pt x="188" y="114"/>
                    <a:pt x="181" y="103"/>
                    <a:pt x="172" y="97"/>
                  </a:cubicBezTo>
                  <a:cubicBezTo>
                    <a:pt x="162" y="91"/>
                    <a:pt x="151" y="89"/>
                    <a:pt x="140" y="88"/>
                  </a:cubicBezTo>
                  <a:cubicBezTo>
                    <a:pt x="141" y="94"/>
                    <a:pt x="134" y="100"/>
                    <a:pt x="128" y="99"/>
                  </a:cubicBezTo>
                  <a:cubicBezTo>
                    <a:pt x="129" y="95"/>
                    <a:pt x="129" y="92"/>
                    <a:pt x="129" y="88"/>
                  </a:cubicBezTo>
                  <a:cubicBezTo>
                    <a:pt x="119" y="87"/>
                    <a:pt x="109" y="98"/>
                    <a:pt x="111" y="109"/>
                  </a:cubicBezTo>
                  <a:cubicBezTo>
                    <a:pt x="113" y="104"/>
                    <a:pt x="117" y="100"/>
                    <a:pt x="122" y="98"/>
                  </a:cubicBezTo>
                  <a:cubicBezTo>
                    <a:pt x="127" y="110"/>
                    <a:pt x="128" y="124"/>
                    <a:pt x="124" y="137"/>
                  </a:cubicBezTo>
                  <a:cubicBezTo>
                    <a:pt x="120" y="136"/>
                    <a:pt x="115" y="140"/>
                    <a:pt x="115" y="145"/>
                  </a:cubicBezTo>
                  <a:cubicBezTo>
                    <a:pt x="120" y="147"/>
                    <a:pt x="126" y="147"/>
                    <a:pt x="131" y="148"/>
                  </a:cubicBezTo>
                  <a:cubicBezTo>
                    <a:pt x="137" y="149"/>
                    <a:pt x="142" y="154"/>
                    <a:pt x="140" y="159"/>
                  </a:cubicBezTo>
                  <a:cubicBezTo>
                    <a:pt x="139" y="163"/>
                    <a:pt x="134" y="164"/>
                    <a:pt x="130" y="164"/>
                  </a:cubicBezTo>
                  <a:cubicBezTo>
                    <a:pt x="125" y="163"/>
                    <a:pt x="121" y="162"/>
                    <a:pt x="117" y="162"/>
                  </a:cubicBezTo>
                  <a:cubicBezTo>
                    <a:pt x="108" y="164"/>
                    <a:pt x="105" y="178"/>
                    <a:pt x="112" y="183"/>
                  </a:cubicBezTo>
                  <a:cubicBezTo>
                    <a:pt x="108" y="180"/>
                    <a:pt x="90" y="185"/>
                    <a:pt x="85" y="186"/>
                  </a:cubicBezTo>
                  <a:cubicBezTo>
                    <a:pt x="84" y="190"/>
                    <a:pt x="86" y="192"/>
                    <a:pt x="88" y="197"/>
                  </a:cubicBezTo>
                  <a:cubicBezTo>
                    <a:pt x="86" y="199"/>
                    <a:pt x="85" y="201"/>
                    <a:pt x="83" y="203"/>
                  </a:cubicBezTo>
                  <a:cubicBezTo>
                    <a:pt x="85" y="206"/>
                    <a:pt x="87" y="208"/>
                    <a:pt x="89" y="210"/>
                  </a:cubicBezTo>
                  <a:cubicBezTo>
                    <a:pt x="95" y="208"/>
                    <a:pt x="101" y="209"/>
                    <a:pt x="106" y="213"/>
                  </a:cubicBezTo>
                  <a:cubicBezTo>
                    <a:pt x="104" y="215"/>
                    <a:pt x="101" y="218"/>
                    <a:pt x="98" y="220"/>
                  </a:cubicBezTo>
                  <a:cubicBezTo>
                    <a:pt x="100" y="222"/>
                    <a:pt x="103" y="224"/>
                    <a:pt x="105" y="226"/>
                  </a:cubicBezTo>
                  <a:cubicBezTo>
                    <a:pt x="109" y="224"/>
                    <a:pt x="113" y="221"/>
                    <a:pt x="117" y="219"/>
                  </a:cubicBezTo>
                  <a:cubicBezTo>
                    <a:pt x="119" y="226"/>
                    <a:pt x="120" y="233"/>
                    <a:pt x="119" y="241"/>
                  </a:cubicBezTo>
                  <a:cubicBezTo>
                    <a:pt x="135" y="243"/>
                    <a:pt x="151" y="246"/>
                    <a:pt x="167" y="249"/>
                  </a:cubicBezTo>
                  <a:cubicBezTo>
                    <a:pt x="166" y="251"/>
                    <a:pt x="164" y="252"/>
                    <a:pt x="163" y="254"/>
                  </a:cubicBezTo>
                  <a:cubicBezTo>
                    <a:pt x="166" y="257"/>
                    <a:pt x="168" y="258"/>
                    <a:pt x="169" y="261"/>
                  </a:cubicBezTo>
                  <a:cubicBezTo>
                    <a:pt x="163" y="265"/>
                    <a:pt x="160" y="263"/>
                    <a:pt x="154" y="261"/>
                  </a:cubicBezTo>
                  <a:cubicBezTo>
                    <a:pt x="150" y="266"/>
                    <a:pt x="150" y="266"/>
                    <a:pt x="150" y="266"/>
                  </a:cubicBezTo>
                  <a:cubicBezTo>
                    <a:pt x="147" y="264"/>
                    <a:pt x="147" y="264"/>
                    <a:pt x="147" y="264"/>
                  </a:cubicBezTo>
                  <a:cubicBezTo>
                    <a:pt x="142" y="261"/>
                    <a:pt x="142" y="261"/>
                    <a:pt x="142" y="261"/>
                  </a:cubicBezTo>
                  <a:cubicBezTo>
                    <a:pt x="138" y="260"/>
                    <a:pt x="138" y="260"/>
                    <a:pt x="138" y="260"/>
                  </a:cubicBezTo>
                  <a:cubicBezTo>
                    <a:pt x="117" y="282"/>
                    <a:pt x="117" y="282"/>
                    <a:pt x="117" y="282"/>
                  </a:cubicBezTo>
                  <a:cubicBezTo>
                    <a:pt x="120" y="290"/>
                    <a:pt x="120" y="290"/>
                    <a:pt x="120" y="290"/>
                  </a:cubicBezTo>
                  <a:cubicBezTo>
                    <a:pt x="106" y="310"/>
                    <a:pt x="106" y="310"/>
                    <a:pt x="106" y="310"/>
                  </a:cubicBezTo>
                  <a:cubicBezTo>
                    <a:pt x="97" y="311"/>
                    <a:pt x="97" y="311"/>
                    <a:pt x="97" y="311"/>
                  </a:cubicBezTo>
                  <a:cubicBezTo>
                    <a:pt x="77" y="323"/>
                    <a:pt x="77" y="323"/>
                    <a:pt x="77" y="323"/>
                  </a:cubicBezTo>
                  <a:cubicBezTo>
                    <a:pt x="79" y="324"/>
                    <a:pt x="79" y="324"/>
                    <a:pt x="79" y="324"/>
                  </a:cubicBezTo>
                  <a:cubicBezTo>
                    <a:pt x="91" y="321"/>
                    <a:pt x="91" y="321"/>
                    <a:pt x="91" y="321"/>
                  </a:cubicBezTo>
                  <a:cubicBezTo>
                    <a:pt x="97" y="321"/>
                    <a:pt x="97" y="321"/>
                    <a:pt x="97" y="321"/>
                  </a:cubicBezTo>
                  <a:cubicBezTo>
                    <a:pt x="101" y="328"/>
                    <a:pt x="101" y="328"/>
                    <a:pt x="101" y="328"/>
                  </a:cubicBezTo>
                  <a:cubicBezTo>
                    <a:pt x="109" y="329"/>
                    <a:pt x="109" y="329"/>
                    <a:pt x="109" y="329"/>
                  </a:cubicBezTo>
                  <a:cubicBezTo>
                    <a:pt x="122" y="333"/>
                    <a:pt x="122" y="333"/>
                    <a:pt x="122" y="333"/>
                  </a:cubicBezTo>
                  <a:cubicBezTo>
                    <a:pt x="131" y="334"/>
                    <a:pt x="131" y="334"/>
                    <a:pt x="131" y="334"/>
                  </a:cubicBezTo>
                  <a:cubicBezTo>
                    <a:pt x="124" y="335"/>
                    <a:pt x="124" y="335"/>
                    <a:pt x="124" y="335"/>
                  </a:cubicBezTo>
                  <a:cubicBezTo>
                    <a:pt x="109" y="333"/>
                    <a:pt x="109" y="333"/>
                    <a:pt x="109" y="333"/>
                  </a:cubicBezTo>
                  <a:cubicBezTo>
                    <a:pt x="96" y="331"/>
                    <a:pt x="96" y="331"/>
                    <a:pt x="96" y="331"/>
                  </a:cubicBezTo>
                  <a:cubicBezTo>
                    <a:pt x="83" y="331"/>
                    <a:pt x="83" y="331"/>
                    <a:pt x="83" y="331"/>
                  </a:cubicBezTo>
                  <a:cubicBezTo>
                    <a:pt x="81" y="341"/>
                    <a:pt x="81" y="341"/>
                    <a:pt x="81" y="341"/>
                  </a:cubicBezTo>
                  <a:cubicBezTo>
                    <a:pt x="59" y="344"/>
                    <a:pt x="59" y="344"/>
                    <a:pt x="59" y="344"/>
                  </a:cubicBezTo>
                  <a:cubicBezTo>
                    <a:pt x="61" y="354"/>
                    <a:pt x="61" y="354"/>
                    <a:pt x="61" y="354"/>
                  </a:cubicBezTo>
                  <a:cubicBezTo>
                    <a:pt x="58" y="365"/>
                    <a:pt x="58" y="365"/>
                    <a:pt x="58" y="365"/>
                  </a:cubicBezTo>
                  <a:cubicBezTo>
                    <a:pt x="63" y="373"/>
                    <a:pt x="63" y="373"/>
                    <a:pt x="63" y="373"/>
                  </a:cubicBezTo>
                  <a:cubicBezTo>
                    <a:pt x="50" y="368"/>
                    <a:pt x="50" y="368"/>
                    <a:pt x="50" y="368"/>
                  </a:cubicBezTo>
                  <a:cubicBezTo>
                    <a:pt x="43" y="362"/>
                    <a:pt x="43" y="362"/>
                    <a:pt x="43" y="362"/>
                  </a:cubicBezTo>
                  <a:cubicBezTo>
                    <a:pt x="34" y="362"/>
                    <a:pt x="34" y="362"/>
                    <a:pt x="34" y="362"/>
                  </a:cubicBezTo>
                  <a:cubicBezTo>
                    <a:pt x="31" y="355"/>
                    <a:pt x="31" y="355"/>
                    <a:pt x="31" y="355"/>
                  </a:cubicBezTo>
                  <a:cubicBezTo>
                    <a:pt x="23" y="355"/>
                    <a:pt x="23" y="355"/>
                    <a:pt x="23" y="355"/>
                  </a:cubicBezTo>
                  <a:cubicBezTo>
                    <a:pt x="14" y="362"/>
                    <a:pt x="14" y="362"/>
                    <a:pt x="14" y="362"/>
                  </a:cubicBezTo>
                  <a:cubicBezTo>
                    <a:pt x="7" y="362"/>
                    <a:pt x="7" y="362"/>
                    <a:pt x="7" y="362"/>
                  </a:cubicBezTo>
                  <a:cubicBezTo>
                    <a:pt x="1" y="370"/>
                    <a:pt x="1" y="370"/>
                    <a:pt x="1" y="370"/>
                  </a:cubicBezTo>
                  <a:cubicBezTo>
                    <a:pt x="1" y="375"/>
                    <a:pt x="1" y="375"/>
                    <a:pt x="1" y="375"/>
                  </a:cubicBezTo>
                  <a:cubicBezTo>
                    <a:pt x="15" y="375"/>
                    <a:pt x="15" y="375"/>
                    <a:pt x="15" y="375"/>
                  </a:cubicBezTo>
                  <a:cubicBezTo>
                    <a:pt x="24" y="379"/>
                    <a:pt x="24" y="379"/>
                    <a:pt x="24" y="379"/>
                  </a:cubicBezTo>
                  <a:cubicBezTo>
                    <a:pt x="47" y="382"/>
                    <a:pt x="47" y="382"/>
                    <a:pt x="47" y="382"/>
                  </a:cubicBezTo>
                  <a:cubicBezTo>
                    <a:pt x="51" y="388"/>
                    <a:pt x="51" y="388"/>
                    <a:pt x="51" y="388"/>
                  </a:cubicBezTo>
                  <a:cubicBezTo>
                    <a:pt x="44" y="391"/>
                    <a:pt x="44" y="391"/>
                    <a:pt x="44" y="391"/>
                  </a:cubicBezTo>
                  <a:cubicBezTo>
                    <a:pt x="16" y="396"/>
                    <a:pt x="16" y="396"/>
                    <a:pt x="16" y="396"/>
                  </a:cubicBezTo>
                  <a:cubicBezTo>
                    <a:pt x="10" y="404"/>
                    <a:pt x="10" y="404"/>
                    <a:pt x="10" y="404"/>
                  </a:cubicBezTo>
                  <a:cubicBezTo>
                    <a:pt x="0" y="408"/>
                    <a:pt x="0" y="408"/>
                    <a:pt x="0" y="408"/>
                  </a:cubicBezTo>
                  <a:cubicBezTo>
                    <a:pt x="1" y="418"/>
                    <a:pt x="1" y="418"/>
                    <a:pt x="1" y="418"/>
                  </a:cubicBezTo>
                  <a:cubicBezTo>
                    <a:pt x="13" y="418"/>
                    <a:pt x="13" y="418"/>
                    <a:pt x="13" y="418"/>
                  </a:cubicBezTo>
                  <a:cubicBezTo>
                    <a:pt x="14" y="429"/>
                    <a:pt x="14" y="429"/>
                    <a:pt x="14" y="429"/>
                  </a:cubicBezTo>
                  <a:cubicBezTo>
                    <a:pt x="27" y="426"/>
                    <a:pt x="27" y="426"/>
                    <a:pt x="27" y="426"/>
                  </a:cubicBezTo>
                  <a:cubicBezTo>
                    <a:pt x="58" y="427"/>
                    <a:pt x="58" y="427"/>
                    <a:pt x="58" y="427"/>
                  </a:cubicBezTo>
                  <a:cubicBezTo>
                    <a:pt x="58" y="431"/>
                    <a:pt x="58" y="431"/>
                    <a:pt x="58" y="431"/>
                  </a:cubicBezTo>
                  <a:cubicBezTo>
                    <a:pt x="50" y="433"/>
                    <a:pt x="50" y="433"/>
                    <a:pt x="50" y="433"/>
                  </a:cubicBezTo>
                  <a:cubicBezTo>
                    <a:pt x="47" y="438"/>
                    <a:pt x="47" y="438"/>
                    <a:pt x="47" y="438"/>
                  </a:cubicBezTo>
                  <a:cubicBezTo>
                    <a:pt x="47" y="438"/>
                    <a:pt x="30" y="437"/>
                    <a:pt x="30" y="437"/>
                  </a:cubicBezTo>
                  <a:cubicBezTo>
                    <a:pt x="25" y="441"/>
                    <a:pt x="20" y="444"/>
                    <a:pt x="17" y="448"/>
                  </a:cubicBezTo>
                  <a:cubicBezTo>
                    <a:pt x="32" y="454"/>
                    <a:pt x="54" y="450"/>
                    <a:pt x="71" y="452"/>
                  </a:cubicBezTo>
                  <a:cubicBezTo>
                    <a:pt x="62" y="456"/>
                    <a:pt x="54" y="459"/>
                    <a:pt x="45" y="463"/>
                  </a:cubicBezTo>
                  <a:cubicBezTo>
                    <a:pt x="49" y="463"/>
                    <a:pt x="53" y="464"/>
                    <a:pt x="57" y="465"/>
                  </a:cubicBezTo>
                  <a:cubicBezTo>
                    <a:pt x="51" y="466"/>
                    <a:pt x="46" y="470"/>
                    <a:pt x="42" y="475"/>
                  </a:cubicBezTo>
                  <a:cubicBezTo>
                    <a:pt x="52" y="472"/>
                    <a:pt x="63" y="475"/>
                    <a:pt x="69" y="483"/>
                  </a:cubicBezTo>
                  <a:cubicBezTo>
                    <a:pt x="97" y="485"/>
                    <a:pt x="126" y="483"/>
                    <a:pt x="153" y="475"/>
                  </a:cubicBezTo>
                  <a:cubicBezTo>
                    <a:pt x="164" y="472"/>
                    <a:pt x="176" y="460"/>
                    <a:pt x="168" y="453"/>
                  </a:cubicBezTo>
                  <a:cubicBezTo>
                    <a:pt x="172" y="453"/>
                    <a:pt x="177" y="453"/>
                    <a:pt x="181" y="453"/>
                  </a:cubicBezTo>
                  <a:cubicBezTo>
                    <a:pt x="180" y="458"/>
                    <a:pt x="180" y="463"/>
                    <a:pt x="179" y="468"/>
                  </a:cubicBezTo>
                  <a:cubicBezTo>
                    <a:pt x="198" y="463"/>
                    <a:pt x="217" y="457"/>
                    <a:pt x="236" y="452"/>
                  </a:cubicBezTo>
                  <a:cubicBezTo>
                    <a:pt x="237" y="448"/>
                    <a:pt x="239" y="444"/>
                    <a:pt x="240" y="441"/>
                  </a:cubicBezTo>
                  <a:cubicBezTo>
                    <a:pt x="259" y="442"/>
                    <a:pt x="279" y="442"/>
                    <a:pt x="299" y="438"/>
                  </a:cubicBezTo>
                  <a:cubicBezTo>
                    <a:pt x="315" y="443"/>
                    <a:pt x="332" y="447"/>
                    <a:pt x="349" y="451"/>
                  </a:cubicBezTo>
                  <a:cubicBezTo>
                    <a:pt x="352" y="443"/>
                    <a:pt x="349" y="434"/>
                    <a:pt x="343" y="429"/>
                  </a:cubicBezTo>
                  <a:cubicBezTo>
                    <a:pt x="355" y="423"/>
                    <a:pt x="363" y="412"/>
                    <a:pt x="370" y="401"/>
                  </a:cubicBezTo>
                  <a:cubicBezTo>
                    <a:pt x="392" y="368"/>
                    <a:pt x="414" y="327"/>
                    <a:pt x="396" y="293"/>
                  </a:cubicBezTo>
                  <a:cubicBezTo>
                    <a:pt x="398" y="297"/>
                    <a:pt x="413" y="271"/>
                    <a:pt x="414" y="267"/>
                  </a:cubicBezTo>
                  <a:cubicBezTo>
                    <a:pt x="404" y="253"/>
                    <a:pt x="404" y="253"/>
                    <a:pt x="404" y="253"/>
                  </a:cubicBezTo>
                  <a:cubicBezTo>
                    <a:pt x="408" y="221"/>
                    <a:pt x="408" y="221"/>
                    <a:pt x="408" y="221"/>
                  </a:cubicBezTo>
                  <a:cubicBezTo>
                    <a:pt x="408" y="221"/>
                    <a:pt x="402" y="219"/>
                    <a:pt x="401" y="219"/>
                  </a:cubicBezTo>
                  <a:cubicBezTo>
                    <a:pt x="400" y="219"/>
                    <a:pt x="400" y="213"/>
                    <a:pt x="400" y="213"/>
                  </a:cubicBezTo>
                  <a:cubicBezTo>
                    <a:pt x="406" y="198"/>
                    <a:pt x="406" y="198"/>
                    <a:pt x="406" y="198"/>
                  </a:cubicBezTo>
                  <a:lnTo>
                    <a:pt x="420" y="2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48" name="Freeform 64"/>
            <p:cNvSpPr>
              <a:spLocks/>
            </p:cNvSpPr>
            <p:nvPr/>
          </p:nvSpPr>
          <p:spPr bwMode="auto">
            <a:xfrm>
              <a:off x="4724" y="2157"/>
              <a:ext cx="139" cy="114"/>
            </a:xfrm>
            <a:custGeom>
              <a:avLst/>
              <a:gdLst>
                <a:gd name="T0" fmla="*/ 203 w 206"/>
                <a:gd name="T1" fmla="*/ 95 h 169"/>
                <a:gd name="T2" fmla="*/ 172 w 206"/>
                <a:gd name="T3" fmla="*/ 96 h 169"/>
                <a:gd name="T4" fmla="*/ 193 w 206"/>
                <a:gd name="T5" fmla="*/ 83 h 169"/>
                <a:gd name="T6" fmla="*/ 178 w 206"/>
                <a:gd name="T7" fmla="*/ 36 h 169"/>
                <a:gd name="T8" fmla="*/ 177 w 206"/>
                <a:gd name="T9" fmla="*/ 29 h 169"/>
                <a:gd name="T10" fmla="*/ 179 w 206"/>
                <a:gd name="T11" fmla="*/ 22 h 169"/>
                <a:gd name="T12" fmla="*/ 172 w 206"/>
                <a:gd name="T13" fmla="*/ 9 h 169"/>
                <a:gd name="T14" fmla="*/ 133 w 206"/>
                <a:gd name="T15" fmla="*/ 3 h 169"/>
                <a:gd name="T16" fmla="*/ 105 w 206"/>
                <a:gd name="T17" fmla="*/ 2 h 169"/>
                <a:gd name="T18" fmla="*/ 96 w 206"/>
                <a:gd name="T19" fmla="*/ 17 h 169"/>
                <a:gd name="T20" fmla="*/ 95 w 206"/>
                <a:gd name="T21" fmla="*/ 17 h 169"/>
                <a:gd name="T22" fmla="*/ 52 w 206"/>
                <a:gd name="T23" fmla="*/ 55 h 169"/>
                <a:gd name="T24" fmla="*/ 32 w 206"/>
                <a:gd name="T25" fmla="*/ 59 h 169"/>
                <a:gd name="T26" fmla="*/ 24 w 206"/>
                <a:gd name="T27" fmla="*/ 79 h 169"/>
                <a:gd name="T28" fmla="*/ 1 w 206"/>
                <a:gd name="T29" fmla="*/ 86 h 169"/>
                <a:gd name="T30" fmla="*/ 0 w 206"/>
                <a:gd name="T31" fmla="*/ 89 h 169"/>
                <a:gd name="T32" fmla="*/ 19 w 206"/>
                <a:gd name="T33" fmla="*/ 118 h 169"/>
                <a:gd name="T34" fmla="*/ 31 w 206"/>
                <a:gd name="T35" fmla="*/ 132 h 169"/>
                <a:gd name="T36" fmla="*/ 65 w 206"/>
                <a:gd name="T37" fmla="*/ 106 h 169"/>
                <a:gd name="T38" fmla="*/ 93 w 206"/>
                <a:gd name="T39" fmla="*/ 110 h 169"/>
                <a:gd name="T40" fmla="*/ 112 w 206"/>
                <a:gd name="T41" fmla="*/ 149 h 169"/>
                <a:gd name="T42" fmla="*/ 152 w 206"/>
                <a:gd name="T43" fmla="*/ 169 h 169"/>
                <a:gd name="T44" fmla="*/ 164 w 206"/>
                <a:gd name="T45" fmla="*/ 152 h 169"/>
                <a:gd name="T46" fmla="*/ 179 w 206"/>
                <a:gd name="T47" fmla="*/ 154 h 169"/>
                <a:gd name="T48" fmla="*/ 190 w 206"/>
                <a:gd name="T49" fmla="*/ 139 h 169"/>
                <a:gd name="T50" fmla="*/ 184 w 206"/>
                <a:gd name="T51" fmla="*/ 137 h 169"/>
                <a:gd name="T52" fmla="*/ 190 w 206"/>
                <a:gd name="T53" fmla="*/ 108 h 169"/>
                <a:gd name="T54" fmla="*/ 195 w 206"/>
                <a:gd name="T55" fmla="*/ 125 h 169"/>
                <a:gd name="T56" fmla="*/ 201 w 206"/>
                <a:gd name="T57" fmla="*/ 141 h 169"/>
                <a:gd name="T58" fmla="*/ 203 w 206"/>
                <a:gd name="T59"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6" h="169">
                  <a:moveTo>
                    <a:pt x="203" y="95"/>
                  </a:moveTo>
                  <a:cubicBezTo>
                    <a:pt x="193" y="92"/>
                    <a:pt x="182" y="92"/>
                    <a:pt x="172" y="96"/>
                  </a:cubicBezTo>
                  <a:cubicBezTo>
                    <a:pt x="175" y="87"/>
                    <a:pt x="184" y="82"/>
                    <a:pt x="193" y="83"/>
                  </a:cubicBezTo>
                  <a:cubicBezTo>
                    <a:pt x="188" y="67"/>
                    <a:pt x="183" y="51"/>
                    <a:pt x="178" y="36"/>
                  </a:cubicBezTo>
                  <a:cubicBezTo>
                    <a:pt x="178" y="34"/>
                    <a:pt x="177" y="31"/>
                    <a:pt x="177" y="29"/>
                  </a:cubicBezTo>
                  <a:cubicBezTo>
                    <a:pt x="178" y="27"/>
                    <a:pt x="179" y="24"/>
                    <a:pt x="179" y="22"/>
                  </a:cubicBezTo>
                  <a:cubicBezTo>
                    <a:pt x="181" y="17"/>
                    <a:pt x="177" y="11"/>
                    <a:pt x="172" y="9"/>
                  </a:cubicBezTo>
                  <a:cubicBezTo>
                    <a:pt x="159" y="2"/>
                    <a:pt x="146" y="0"/>
                    <a:pt x="133" y="3"/>
                  </a:cubicBezTo>
                  <a:cubicBezTo>
                    <a:pt x="105" y="2"/>
                    <a:pt x="105" y="2"/>
                    <a:pt x="105" y="2"/>
                  </a:cubicBezTo>
                  <a:cubicBezTo>
                    <a:pt x="96" y="17"/>
                    <a:pt x="96" y="17"/>
                    <a:pt x="96" y="17"/>
                  </a:cubicBezTo>
                  <a:cubicBezTo>
                    <a:pt x="95" y="17"/>
                    <a:pt x="95" y="17"/>
                    <a:pt x="95" y="17"/>
                  </a:cubicBezTo>
                  <a:cubicBezTo>
                    <a:pt x="52" y="55"/>
                    <a:pt x="52" y="55"/>
                    <a:pt x="52" y="55"/>
                  </a:cubicBezTo>
                  <a:cubicBezTo>
                    <a:pt x="32" y="59"/>
                    <a:pt x="32" y="59"/>
                    <a:pt x="32" y="59"/>
                  </a:cubicBezTo>
                  <a:cubicBezTo>
                    <a:pt x="24" y="79"/>
                    <a:pt x="24" y="79"/>
                    <a:pt x="24" y="79"/>
                  </a:cubicBezTo>
                  <a:cubicBezTo>
                    <a:pt x="1" y="86"/>
                    <a:pt x="1" y="86"/>
                    <a:pt x="1" y="86"/>
                  </a:cubicBezTo>
                  <a:cubicBezTo>
                    <a:pt x="0" y="89"/>
                    <a:pt x="0" y="89"/>
                    <a:pt x="0" y="89"/>
                  </a:cubicBezTo>
                  <a:cubicBezTo>
                    <a:pt x="19" y="118"/>
                    <a:pt x="19" y="118"/>
                    <a:pt x="19" y="118"/>
                  </a:cubicBezTo>
                  <a:cubicBezTo>
                    <a:pt x="19" y="118"/>
                    <a:pt x="31" y="132"/>
                    <a:pt x="31" y="132"/>
                  </a:cubicBezTo>
                  <a:cubicBezTo>
                    <a:pt x="53" y="129"/>
                    <a:pt x="46" y="114"/>
                    <a:pt x="65" y="106"/>
                  </a:cubicBezTo>
                  <a:cubicBezTo>
                    <a:pt x="74" y="102"/>
                    <a:pt x="85" y="104"/>
                    <a:pt x="93" y="110"/>
                  </a:cubicBezTo>
                  <a:cubicBezTo>
                    <a:pt x="93" y="125"/>
                    <a:pt x="100" y="140"/>
                    <a:pt x="112" y="149"/>
                  </a:cubicBezTo>
                  <a:cubicBezTo>
                    <a:pt x="127" y="149"/>
                    <a:pt x="143" y="157"/>
                    <a:pt x="152" y="169"/>
                  </a:cubicBezTo>
                  <a:cubicBezTo>
                    <a:pt x="159" y="167"/>
                    <a:pt x="164" y="159"/>
                    <a:pt x="164" y="152"/>
                  </a:cubicBezTo>
                  <a:cubicBezTo>
                    <a:pt x="169" y="151"/>
                    <a:pt x="175" y="152"/>
                    <a:pt x="179" y="154"/>
                  </a:cubicBezTo>
                  <a:cubicBezTo>
                    <a:pt x="186" y="153"/>
                    <a:pt x="192" y="146"/>
                    <a:pt x="190" y="139"/>
                  </a:cubicBezTo>
                  <a:cubicBezTo>
                    <a:pt x="188" y="138"/>
                    <a:pt x="186" y="138"/>
                    <a:pt x="184" y="137"/>
                  </a:cubicBezTo>
                  <a:cubicBezTo>
                    <a:pt x="186" y="127"/>
                    <a:pt x="188" y="118"/>
                    <a:pt x="190" y="108"/>
                  </a:cubicBezTo>
                  <a:cubicBezTo>
                    <a:pt x="197" y="108"/>
                    <a:pt x="197" y="118"/>
                    <a:pt x="195" y="125"/>
                  </a:cubicBezTo>
                  <a:cubicBezTo>
                    <a:pt x="193" y="131"/>
                    <a:pt x="194" y="142"/>
                    <a:pt x="201" y="141"/>
                  </a:cubicBezTo>
                  <a:cubicBezTo>
                    <a:pt x="205" y="126"/>
                    <a:pt x="206" y="110"/>
                    <a:pt x="203" y="9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49" name="Freeform 65"/>
            <p:cNvSpPr>
              <a:spLocks/>
            </p:cNvSpPr>
            <p:nvPr/>
          </p:nvSpPr>
          <p:spPr bwMode="auto">
            <a:xfrm>
              <a:off x="5609" y="3424"/>
              <a:ext cx="72" cy="154"/>
            </a:xfrm>
            <a:custGeom>
              <a:avLst/>
              <a:gdLst>
                <a:gd name="T0" fmla="*/ 56 w 72"/>
                <a:gd name="T1" fmla="*/ 29 h 154"/>
                <a:gd name="T2" fmla="*/ 58 w 72"/>
                <a:gd name="T3" fmla="*/ 21 h 154"/>
                <a:gd name="T4" fmla="*/ 57 w 72"/>
                <a:gd name="T5" fmla="*/ 13 h 154"/>
                <a:gd name="T6" fmla="*/ 59 w 72"/>
                <a:gd name="T7" fmla="*/ 0 h 154"/>
                <a:gd name="T8" fmla="*/ 66 w 72"/>
                <a:gd name="T9" fmla="*/ 0 h 154"/>
                <a:gd name="T10" fmla="*/ 68 w 72"/>
                <a:gd name="T11" fmla="*/ 20 h 154"/>
                <a:gd name="T12" fmla="*/ 64 w 72"/>
                <a:gd name="T13" fmla="*/ 34 h 154"/>
                <a:gd name="T14" fmla="*/ 71 w 72"/>
                <a:gd name="T15" fmla="*/ 42 h 154"/>
                <a:gd name="T16" fmla="*/ 72 w 72"/>
                <a:gd name="T17" fmla="*/ 84 h 154"/>
                <a:gd name="T18" fmla="*/ 60 w 72"/>
                <a:gd name="T19" fmla="*/ 98 h 154"/>
                <a:gd name="T20" fmla="*/ 61 w 72"/>
                <a:gd name="T21" fmla="*/ 123 h 154"/>
                <a:gd name="T22" fmla="*/ 59 w 72"/>
                <a:gd name="T23" fmla="*/ 128 h 154"/>
                <a:gd name="T24" fmla="*/ 54 w 72"/>
                <a:gd name="T25" fmla="*/ 128 h 154"/>
                <a:gd name="T26" fmla="*/ 55 w 72"/>
                <a:gd name="T27" fmla="*/ 137 h 154"/>
                <a:gd name="T28" fmla="*/ 51 w 72"/>
                <a:gd name="T29" fmla="*/ 140 h 154"/>
                <a:gd name="T30" fmla="*/ 51 w 72"/>
                <a:gd name="T31" fmla="*/ 145 h 154"/>
                <a:gd name="T32" fmla="*/ 48 w 72"/>
                <a:gd name="T33" fmla="*/ 148 h 154"/>
                <a:gd name="T34" fmla="*/ 47 w 72"/>
                <a:gd name="T35" fmla="*/ 154 h 154"/>
                <a:gd name="T36" fmla="*/ 41 w 72"/>
                <a:gd name="T37" fmla="*/ 152 h 154"/>
                <a:gd name="T38" fmla="*/ 39 w 72"/>
                <a:gd name="T39" fmla="*/ 144 h 154"/>
                <a:gd name="T40" fmla="*/ 21 w 72"/>
                <a:gd name="T41" fmla="*/ 138 h 154"/>
                <a:gd name="T42" fmla="*/ 16 w 72"/>
                <a:gd name="T43" fmla="*/ 133 h 154"/>
                <a:gd name="T44" fmla="*/ 17 w 72"/>
                <a:gd name="T45" fmla="*/ 129 h 154"/>
                <a:gd name="T46" fmla="*/ 23 w 72"/>
                <a:gd name="T47" fmla="*/ 125 h 154"/>
                <a:gd name="T48" fmla="*/ 23 w 72"/>
                <a:gd name="T49" fmla="*/ 122 h 154"/>
                <a:gd name="T50" fmla="*/ 11 w 72"/>
                <a:gd name="T51" fmla="*/ 119 h 154"/>
                <a:gd name="T52" fmla="*/ 16 w 72"/>
                <a:gd name="T53" fmla="*/ 108 h 154"/>
                <a:gd name="T54" fmla="*/ 18 w 72"/>
                <a:gd name="T55" fmla="*/ 101 h 154"/>
                <a:gd name="T56" fmla="*/ 4 w 72"/>
                <a:gd name="T57" fmla="*/ 102 h 154"/>
                <a:gd name="T58" fmla="*/ 4 w 72"/>
                <a:gd name="T59" fmla="*/ 98 h 154"/>
                <a:gd name="T60" fmla="*/ 13 w 72"/>
                <a:gd name="T61" fmla="*/ 89 h 154"/>
                <a:gd name="T62" fmla="*/ 13 w 72"/>
                <a:gd name="T63" fmla="*/ 84 h 154"/>
                <a:gd name="T64" fmla="*/ 1 w 72"/>
                <a:gd name="T65" fmla="*/ 79 h 154"/>
                <a:gd name="T66" fmla="*/ 0 w 72"/>
                <a:gd name="T67" fmla="*/ 71 h 154"/>
                <a:gd name="T68" fmla="*/ 6 w 72"/>
                <a:gd name="T69" fmla="*/ 68 h 154"/>
                <a:gd name="T70" fmla="*/ 2 w 72"/>
                <a:gd name="T71" fmla="*/ 60 h 154"/>
                <a:gd name="T72" fmla="*/ 11 w 72"/>
                <a:gd name="T73" fmla="*/ 52 h 154"/>
                <a:gd name="T74" fmla="*/ 11 w 72"/>
                <a:gd name="T75" fmla="*/ 42 h 154"/>
                <a:gd name="T76" fmla="*/ 26 w 72"/>
                <a:gd name="T77" fmla="*/ 33 h 154"/>
                <a:gd name="T78" fmla="*/ 35 w 72"/>
                <a:gd name="T79" fmla="*/ 33 h 154"/>
                <a:gd name="T80" fmla="*/ 41 w 72"/>
                <a:gd name="T81" fmla="*/ 25 h 154"/>
                <a:gd name="T82" fmla="*/ 47 w 72"/>
                <a:gd name="T83" fmla="*/ 25 h 154"/>
                <a:gd name="T84" fmla="*/ 56 w 72"/>
                <a:gd name="T85" fmla="*/ 2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154">
                  <a:moveTo>
                    <a:pt x="56" y="29"/>
                  </a:moveTo>
                  <a:lnTo>
                    <a:pt x="58" y="21"/>
                  </a:lnTo>
                  <a:lnTo>
                    <a:pt x="57" y="13"/>
                  </a:lnTo>
                  <a:lnTo>
                    <a:pt x="59" y="0"/>
                  </a:lnTo>
                  <a:lnTo>
                    <a:pt x="66" y="0"/>
                  </a:lnTo>
                  <a:lnTo>
                    <a:pt x="68" y="20"/>
                  </a:lnTo>
                  <a:lnTo>
                    <a:pt x="64" y="34"/>
                  </a:lnTo>
                  <a:lnTo>
                    <a:pt x="71" y="42"/>
                  </a:lnTo>
                  <a:lnTo>
                    <a:pt x="72" y="84"/>
                  </a:lnTo>
                  <a:lnTo>
                    <a:pt x="60" y="98"/>
                  </a:lnTo>
                  <a:lnTo>
                    <a:pt x="61" y="123"/>
                  </a:lnTo>
                  <a:lnTo>
                    <a:pt x="59" y="128"/>
                  </a:lnTo>
                  <a:lnTo>
                    <a:pt x="54" y="128"/>
                  </a:lnTo>
                  <a:lnTo>
                    <a:pt x="55" y="137"/>
                  </a:lnTo>
                  <a:lnTo>
                    <a:pt x="51" y="140"/>
                  </a:lnTo>
                  <a:lnTo>
                    <a:pt x="51" y="145"/>
                  </a:lnTo>
                  <a:lnTo>
                    <a:pt x="48" y="148"/>
                  </a:lnTo>
                  <a:lnTo>
                    <a:pt x="47" y="154"/>
                  </a:lnTo>
                  <a:lnTo>
                    <a:pt x="41" y="152"/>
                  </a:lnTo>
                  <a:lnTo>
                    <a:pt x="39" y="144"/>
                  </a:lnTo>
                  <a:lnTo>
                    <a:pt x="21" y="138"/>
                  </a:lnTo>
                  <a:lnTo>
                    <a:pt x="16" y="133"/>
                  </a:lnTo>
                  <a:lnTo>
                    <a:pt x="17" y="129"/>
                  </a:lnTo>
                  <a:lnTo>
                    <a:pt x="23" y="125"/>
                  </a:lnTo>
                  <a:lnTo>
                    <a:pt x="23" y="122"/>
                  </a:lnTo>
                  <a:lnTo>
                    <a:pt x="11" y="119"/>
                  </a:lnTo>
                  <a:lnTo>
                    <a:pt x="16" y="108"/>
                  </a:lnTo>
                  <a:lnTo>
                    <a:pt x="18" y="101"/>
                  </a:lnTo>
                  <a:lnTo>
                    <a:pt x="4" y="102"/>
                  </a:lnTo>
                  <a:lnTo>
                    <a:pt x="4" y="98"/>
                  </a:lnTo>
                  <a:lnTo>
                    <a:pt x="13" y="89"/>
                  </a:lnTo>
                  <a:lnTo>
                    <a:pt x="13" y="84"/>
                  </a:lnTo>
                  <a:lnTo>
                    <a:pt x="1" y="79"/>
                  </a:lnTo>
                  <a:lnTo>
                    <a:pt x="0" y="71"/>
                  </a:lnTo>
                  <a:lnTo>
                    <a:pt x="6" y="68"/>
                  </a:lnTo>
                  <a:lnTo>
                    <a:pt x="2" y="60"/>
                  </a:lnTo>
                  <a:lnTo>
                    <a:pt x="11" y="52"/>
                  </a:lnTo>
                  <a:lnTo>
                    <a:pt x="11" y="42"/>
                  </a:lnTo>
                  <a:lnTo>
                    <a:pt x="26" y="33"/>
                  </a:lnTo>
                  <a:lnTo>
                    <a:pt x="35" y="33"/>
                  </a:lnTo>
                  <a:lnTo>
                    <a:pt x="41" y="25"/>
                  </a:lnTo>
                  <a:lnTo>
                    <a:pt x="47" y="25"/>
                  </a:lnTo>
                  <a:lnTo>
                    <a:pt x="56" y="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0" name="Freeform 66"/>
            <p:cNvSpPr>
              <a:spLocks/>
            </p:cNvSpPr>
            <p:nvPr/>
          </p:nvSpPr>
          <p:spPr bwMode="auto">
            <a:xfrm>
              <a:off x="5577" y="3588"/>
              <a:ext cx="125" cy="224"/>
            </a:xfrm>
            <a:custGeom>
              <a:avLst/>
              <a:gdLst>
                <a:gd name="T0" fmla="*/ 28 w 125"/>
                <a:gd name="T1" fmla="*/ 208 h 224"/>
                <a:gd name="T2" fmla="*/ 14 w 125"/>
                <a:gd name="T3" fmla="*/ 190 h 224"/>
                <a:gd name="T4" fmla="*/ 18 w 125"/>
                <a:gd name="T5" fmla="*/ 182 h 224"/>
                <a:gd name="T6" fmla="*/ 16 w 125"/>
                <a:gd name="T7" fmla="*/ 170 h 224"/>
                <a:gd name="T8" fmla="*/ 21 w 125"/>
                <a:gd name="T9" fmla="*/ 142 h 224"/>
                <a:gd name="T10" fmla="*/ 27 w 125"/>
                <a:gd name="T11" fmla="*/ 138 h 224"/>
                <a:gd name="T12" fmla="*/ 19 w 125"/>
                <a:gd name="T13" fmla="*/ 127 h 224"/>
                <a:gd name="T14" fmla="*/ 24 w 125"/>
                <a:gd name="T15" fmla="*/ 113 h 224"/>
                <a:gd name="T16" fmla="*/ 24 w 125"/>
                <a:gd name="T17" fmla="*/ 92 h 224"/>
                <a:gd name="T18" fmla="*/ 17 w 125"/>
                <a:gd name="T19" fmla="*/ 82 h 224"/>
                <a:gd name="T20" fmla="*/ 12 w 125"/>
                <a:gd name="T21" fmla="*/ 66 h 224"/>
                <a:gd name="T22" fmla="*/ 0 w 125"/>
                <a:gd name="T23" fmla="*/ 61 h 224"/>
                <a:gd name="T24" fmla="*/ 1 w 125"/>
                <a:gd name="T25" fmla="*/ 48 h 224"/>
                <a:gd name="T26" fmla="*/ 6 w 125"/>
                <a:gd name="T27" fmla="*/ 29 h 224"/>
                <a:gd name="T28" fmla="*/ 19 w 125"/>
                <a:gd name="T29" fmla="*/ 39 h 224"/>
                <a:gd name="T30" fmla="*/ 41 w 125"/>
                <a:gd name="T31" fmla="*/ 33 h 224"/>
                <a:gd name="T32" fmla="*/ 66 w 125"/>
                <a:gd name="T33" fmla="*/ 13 h 224"/>
                <a:gd name="T34" fmla="*/ 76 w 125"/>
                <a:gd name="T35" fmla="*/ 0 h 224"/>
                <a:gd name="T36" fmla="*/ 83 w 125"/>
                <a:gd name="T37" fmla="*/ 5 h 224"/>
                <a:gd name="T38" fmla="*/ 96 w 125"/>
                <a:gd name="T39" fmla="*/ 13 h 224"/>
                <a:gd name="T40" fmla="*/ 102 w 125"/>
                <a:gd name="T41" fmla="*/ 22 h 224"/>
                <a:gd name="T42" fmla="*/ 104 w 125"/>
                <a:gd name="T43" fmla="*/ 34 h 224"/>
                <a:gd name="T44" fmla="*/ 113 w 125"/>
                <a:gd name="T45" fmla="*/ 47 h 224"/>
                <a:gd name="T46" fmla="*/ 119 w 125"/>
                <a:gd name="T47" fmla="*/ 66 h 224"/>
                <a:gd name="T48" fmla="*/ 118 w 125"/>
                <a:gd name="T49" fmla="*/ 85 h 224"/>
                <a:gd name="T50" fmla="*/ 108 w 125"/>
                <a:gd name="T51" fmla="*/ 103 h 224"/>
                <a:gd name="T52" fmla="*/ 114 w 125"/>
                <a:gd name="T53" fmla="*/ 120 h 224"/>
                <a:gd name="T54" fmla="*/ 111 w 125"/>
                <a:gd name="T55" fmla="*/ 132 h 224"/>
                <a:gd name="T56" fmla="*/ 110 w 125"/>
                <a:gd name="T57" fmla="*/ 156 h 224"/>
                <a:gd name="T58" fmla="*/ 106 w 125"/>
                <a:gd name="T59" fmla="*/ 178 h 224"/>
                <a:gd name="T60" fmla="*/ 108 w 125"/>
                <a:gd name="T61" fmla="*/ 185 h 224"/>
                <a:gd name="T62" fmla="*/ 104 w 125"/>
                <a:gd name="T63" fmla="*/ 190 h 224"/>
                <a:gd name="T64" fmla="*/ 94 w 125"/>
                <a:gd name="T65" fmla="*/ 202 h 224"/>
                <a:gd name="T66" fmla="*/ 75 w 125"/>
                <a:gd name="T67" fmla="*/ 192 h 224"/>
                <a:gd name="T68" fmla="*/ 66 w 125"/>
                <a:gd name="T69" fmla="*/ 191 h 224"/>
                <a:gd name="T70" fmla="*/ 61 w 125"/>
                <a:gd name="T71" fmla="*/ 201 h 224"/>
                <a:gd name="T72" fmla="*/ 56 w 125"/>
                <a:gd name="T73" fmla="*/ 219 h 224"/>
                <a:gd name="T74" fmla="*/ 41 w 125"/>
                <a:gd name="T75" fmla="*/ 221 h 224"/>
                <a:gd name="T76" fmla="*/ 34 w 125"/>
                <a:gd name="T77" fmla="*/ 223 h 224"/>
                <a:gd name="T78" fmla="*/ 30 w 125"/>
                <a:gd name="T79" fmla="*/ 2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 h="224">
                  <a:moveTo>
                    <a:pt x="30" y="217"/>
                  </a:moveTo>
                  <a:lnTo>
                    <a:pt x="28" y="208"/>
                  </a:lnTo>
                  <a:lnTo>
                    <a:pt x="17" y="198"/>
                  </a:lnTo>
                  <a:lnTo>
                    <a:pt x="14" y="190"/>
                  </a:lnTo>
                  <a:lnTo>
                    <a:pt x="19" y="186"/>
                  </a:lnTo>
                  <a:lnTo>
                    <a:pt x="18" y="182"/>
                  </a:lnTo>
                  <a:lnTo>
                    <a:pt x="16" y="178"/>
                  </a:lnTo>
                  <a:lnTo>
                    <a:pt x="16" y="170"/>
                  </a:lnTo>
                  <a:lnTo>
                    <a:pt x="21" y="159"/>
                  </a:lnTo>
                  <a:lnTo>
                    <a:pt x="21" y="142"/>
                  </a:lnTo>
                  <a:lnTo>
                    <a:pt x="26" y="146"/>
                  </a:lnTo>
                  <a:lnTo>
                    <a:pt x="27" y="138"/>
                  </a:lnTo>
                  <a:lnTo>
                    <a:pt x="27" y="127"/>
                  </a:lnTo>
                  <a:lnTo>
                    <a:pt x="19" y="127"/>
                  </a:lnTo>
                  <a:lnTo>
                    <a:pt x="18" y="115"/>
                  </a:lnTo>
                  <a:lnTo>
                    <a:pt x="24" y="113"/>
                  </a:lnTo>
                  <a:lnTo>
                    <a:pt x="22" y="101"/>
                  </a:lnTo>
                  <a:lnTo>
                    <a:pt x="24" y="92"/>
                  </a:lnTo>
                  <a:lnTo>
                    <a:pt x="19" y="86"/>
                  </a:lnTo>
                  <a:lnTo>
                    <a:pt x="17" y="82"/>
                  </a:lnTo>
                  <a:lnTo>
                    <a:pt x="17" y="75"/>
                  </a:lnTo>
                  <a:lnTo>
                    <a:pt x="12" y="66"/>
                  </a:lnTo>
                  <a:lnTo>
                    <a:pt x="10" y="62"/>
                  </a:lnTo>
                  <a:lnTo>
                    <a:pt x="0" y="61"/>
                  </a:lnTo>
                  <a:lnTo>
                    <a:pt x="4" y="54"/>
                  </a:lnTo>
                  <a:lnTo>
                    <a:pt x="1" y="48"/>
                  </a:lnTo>
                  <a:lnTo>
                    <a:pt x="5" y="33"/>
                  </a:lnTo>
                  <a:lnTo>
                    <a:pt x="6" y="29"/>
                  </a:lnTo>
                  <a:lnTo>
                    <a:pt x="9" y="35"/>
                  </a:lnTo>
                  <a:lnTo>
                    <a:pt x="19" y="39"/>
                  </a:lnTo>
                  <a:lnTo>
                    <a:pt x="29" y="41"/>
                  </a:lnTo>
                  <a:lnTo>
                    <a:pt x="41" y="33"/>
                  </a:lnTo>
                  <a:lnTo>
                    <a:pt x="48" y="31"/>
                  </a:lnTo>
                  <a:lnTo>
                    <a:pt x="66" y="13"/>
                  </a:lnTo>
                  <a:lnTo>
                    <a:pt x="74" y="9"/>
                  </a:lnTo>
                  <a:lnTo>
                    <a:pt x="76" y="0"/>
                  </a:lnTo>
                  <a:lnTo>
                    <a:pt x="80" y="1"/>
                  </a:lnTo>
                  <a:lnTo>
                    <a:pt x="83" y="5"/>
                  </a:lnTo>
                  <a:lnTo>
                    <a:pt x="91" y="6"/>
                  </a:lnTo>
                  <a:lnTo>
                    <a:pt x="96" y="13"/>
                  </a:lnTo>
                  <a:lnTo>
                    <a:pt x="102" y="13"/>
                  </a:lnTo>
                  <a:lnTo>
                    <a:pt x="102" y="22"/>
                  </a:lnTo>
                  <a:lnTo>
                    <a:pt x="108" y="24"/>
                  </a:lnTo>
                  <a:lnTo>
                    <a:pt x="104" y="34"/>
                  </a:lnTo>
                  <a:lnTo>
                    <a:pt x="114" y="40"/>
                  </a:lnTo>
                  <a:lnTo>
                    <a:pt x="113" y="47"/>
                  </a:lnTo>
                  <a:lnTo>
                    <a:pt x="118" y="61"/>
                  </a:lnTo>
                  <a:lnTo>
                    <a:pt x="119" y="66"/>
                  </a:lnTo>
                  <a:lnTo>
                    <a:pt x="125" y="71"/>
                  </a:lnTo>
                  <a:lnTo>
                    <a:pt x="118" y="85"/>
                  </a:lnTo>
                  <a:lnTo>
                    <a:pt x="108" y="94"/>
                  </a:lnTo>
                  <a:lnTo>
                    <a:pt x="108" y="103"/>
                  </a:lnTo>
                  <a:lnTo>
                    <a:pt x="115" y="113"/>
                  </a:lnTo>
                  <a:lnTo>
                    <a:pt x="114" y="120"/>
                  </a:lnTo>
                  <a:lnTo>
                    <a:pt x="114" y="125"/>
                  </a:lnTo>
                  <a:lnTo>
                    <a:pt x="111" y="132"/>
                  </a:lnTo>
                  <a:lnTo>
                    <a:pt x="111" y="148"/>
                  </a:lnTo>
                  <a:lnTo>
                    <a:pt x="110" y="156"/>
                  </a:lnTo>
                  <a:lnTo>
                    <a:pt x="108" y="170"/>
                  </a:lnTo>
                  <a:lnTo>
                    <a:pt x="106" y="178"/>
                  </a:lnTo>
                  <a:lnTo>
                    <a:pt x="106" y="184"/>
                  </a:lnTo>
                  <a:lnTo>
                    <a:pt x="108" y="185"/>
                  </a:lnTo>
                  <a:lnTo>
                    <a:pt x="108" y="187"/>
                  </a:lnTo>
                  <a:lnTo>
                    <a:pt x="104" y="190"/>
                  </a:lnTo>
                  <a:lnTo>
                    <a:pt x="102" y="202"/>
                  </a:lnTo>
                  <a:lnTo>
                    <a:pt x="94" y="202"/>
                  </a:lnTo>
                  <a:lnTo>
                    <a:pt x="81" y="192"/>
                  </a:lnTo>
                  <a:lnTo>
                    <a:pt x="75" y="192"/>
                  </a:lnTo>
                  <a:lnTo>
                    <a:pt x="70" y="194"/>
                  </a:lnTo>
                  <a:lnTo>
                    <a:pt x="66" y="191"/>
                  </a:lnTo>
                  <a:lnTo>
                    <a:pt x="64" y="194"/>
                  </a:lnTo>
                  <a:lnTo>
                    <a:pt x="61" y="201"/>
                  </a:lnTo>
                  <a:lnTo>
                    <a:pt x="64" y="209"/>
                  </a:lnTo>
                  <a:lnTo>
                    <a:pt x="56" y="219"/>
                  </a:lnTo>
                  <a:lnTo>
                    <a:pt x="49" y="224"/>
                  </a:lnTo>
                  <a:lnTo>
                    <a:pt x="41" y="221"/>
                  </a:lnTo>
                  <a:lnTo>
                    <a:pt x="37" y="220"/>
                  </a:lnTo>
                  <a:lnTo>
                    <a:pt x="34" y="223"/>
                  </a:lnTo>
                  <a:lnTo>
                    <a:pt x="30" y="220"/>
                  </a:lnTo>
                  <a:lnTo>
                    <a:pt x="30" y="2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1" name="Freeform 67"/>
            <p:cNvSpPr>
              <a:spLocks/>
            </p:cNvSpPr>
            <p:nvPr/>
          </p:nvSpPr>
          <p:spPr bwMode="auto">
            <a:xfrm>
              <a:off x="5895" y="3855"/>
              <a:ext cx="241" cy="154"/>
            </a:xfrm>
            <a:custGeom>
              <a:avLst/>
              <a:gdLst>
                <a:gd name="T0" fmla="*/ 25 w 241"/>
                <a:gd name="T1" fmla="*/ 21 h 154"/>
                <a:gd name="T2" fmla="*/ 33 w 241"/>
                <a:gd name="T3" fmla="*/ 34 h 154"/>
                <a:gd name="T4" fmla="*/ 40 w 241"/>
                <a:gd name="T5" fmla="*/ 34 h 154"/>
                <a:gd name="T6" fmla="*/ 48 w 241"/>
                <a:gd name="T7" fmla="*/ 27 h 154"/>
                <a:gd name="T8" fmla="*/ 49 w 241"/>
                <a:gd name="T9" fmla="*/ 21 h 154"/>
                <a:gd name="T10" fmla="*/ 52 w 241"/>
                <a:gd name="T11" fmla="*/ 18 h 154"/>
                <a:gd name="T12" fmla="*/ 56 w 241"/>
                <a:gd name="T13" fmla="*/ 19 h 154"/>
                <a:gd name="T14" fmla="*/ 63 w 241"/>
                <a:gd name="T15" fmla="*/ 15 h 154"/>
                <a:gd name="T16" fmla="*/ 71 w 241"/>
                <a:gd name="T17" fmla="*/ 18 h 154"/>
                <a:gd name="T18" fmla="*/ 73 w 241"/>
                <a:gd name="T19" fmla="*/ 26 h 154"/>
                <a:gd name="T20" fmla="*/ 85 w 241"/>
                <a:gd name="T21" fmla="*/ 25 h 154"/>
                <a:gd name="T22" fmla="*/ 87 w 241"/>
                <a:gd name="T23" fmla="*/ 31 h 154"/>
                <a:gd name="T24" fmla="*/ 102 w 241"/>
                <a:gd name="T25" fmla="*/ 37 h 154"/>
                <a:gd name="T26" fmla="*/ 108 w 241"/>
                <a:gd name="T27" fmla="*/ 36 h 154"/>
                <a:gd name="T28" fmla="*/ 120 w 241"/>
                <a:gd name="T29" fmla="*/ 29 h 154"/>
                <a:gd name="T30" fmla="*/ 146 w 241"/>
                <a:gd name="T31" fmla="*/ 29 h 154"/>
                <a:gd name="T32" fmla="*/ 167 w 241"/>
                <a:gd name="T33" fmla="*/ 25 h 154"/>
                <a:gd name="T34" fmla="*/ 177 w 241"/>
                <a:gd name="T35" fmla="*/ 16 h 154"/>
                <a:gd name="T36" fmla="*/ 190 w 241"/>
                <a:gd name="T37" fmla="*/ 12 h 154"/>
                <a:gd name="T38" fmla="*/ 201 w 241"/>
                <a:gd name="T39" fmla="*/ 16 h 154"/>
                <a:gd name="T40" fmla="*/ 208 w 241"/>
                <a:gd name="T41" fmla="*/ 15 h 154"/>
                <a:gd name="T42" fmla="*/ 212 w 241"/>
                <a:gd name="T43" fmla="*/ 7 h 154"/>
                <a:gd name="T44" fmla="*/ 219 w 241"/>
                <a:gd name="T45" fmla="*/ 7 h 154"/>
                <a:gd name="T46" fmla="*/ 236 w 241"/>
                <a:gd name="T47" fmla="*/ 0 h 154"/>
                <a:gd name="T48" fmla="*/ 241 w 241"/>
                <a:gd name="T49" fmla="*/ 1 h 154"/>
                <a:gd name="T50" fmla="*/ 232 w 241"/>
                <a:gd name="T51" fmla="*/ 18 h 154"/>
                <a:gd name="T52" fmla="*/ 214 w 241"/>
                <a:gd name="T53" fmla="*/ 49 h 154"/>
                <a:gd name="T54" fmla="*/ 214 w 241"/>
                <a:gd name="T55" fmla="*/ 63 h 154"/>
                <a:gd name="T56" fmla="*/ 207 w 241"/>
                <a:gd name="T57" fmla="*/ 77 h 154"/>
                <a:gd name="T58" fmla="*/ 208 w 241"/>
                <a:gd name="T59" fmla="*/ 91 h 154"/>
                <a:gd name="T60" fmla="*/ 211 w 241"/>
                <a:gd name="T61" fmla="*/ 93 h 154"/>
                <a:gd name="T62" fmla="*/ 216 w 241"/>
                <a:gd name="T63" fmla="*/ 94 h 154"/>
                <a:gd name="T64" fmla="*/ 219 w 241"/>
                <a:gd name="T65" fmla="*/ 98 h 154"/>
                <a:gd name="T66" fmla="*/ 216 w 241"/>
                <a:gd name="T67" fmla="*/ 106 h 154"/>
                <a:gd name="T68" fmla="*/ 223 w 241"/>
                <a:gd name="T69" fmla="*/ 114 h 154"/>
                <a:gd name="T70" fmla="*/ 225 w 241"/>
                <a:gd name="T71" fmla="*/ 120 h 154"/>
                <a:gd name="T72" fmla="*/ 214 w 241"/>
                <a:gd name="T73" fmla="*/ 131 h 154"/>
                <a:gd name="T74" fmla="*/ 211 w 241"/>
                <a:gd name="T75" fmla="*/ 143 h 154"/>
                <a:gd name="T76" fmla="*/ 211 w 241"/>
                <a:gd name="T77" fmla="*/ 154 h 154"/>
                <a:gd name="T78" fmla="*/ 192 w 241"/>
                <a:gd name="T79" fmla="*/ 150 h 154"/>
                <a:gd name="T80" fmla="*/ 183 w 241"/>
                <a:gd name="T81" fmla="*/ 150 h 154"/>
                <a:gd name="T82" fmla="*/ 162 w 241"/>
                <a:gd name="T83" fmla="*/ 143 h 154"/>
                <a:gd name="T84" fmla="*/ 153 w 241"/>
                <a:gd name="T85" fmla="*/ 130 h 154"/>
                <a:gd name="T86" fmla="*/ 135 w 241"/>
                <a:gd name="T87" fmla="*/ 116 h 154"/>
                <a:gd name="T88" fmla="*/ 117 w 241"/>
                <a:gd name="T89" fmla="*/ 118 h 154"/>
                <a:gd name="T90" fmla="*/ 110 w 241"/>
                <a:gd name="T91" fmla="*/ 115 h 154"/>
                <a:gd name="T92" fmla="*/ 103 w 241"/>
                <a:gd name="T93" fmla="*/ 114 h 154"/>
                <a:gd name="T94" fmla="*/ 90 w 241"/>
                <a:gd name="T95" fmla="*/ 104 h 154"/>
                <a:gd name="T96" fmla="*/ 81 w 241"/>
                <a:gd name="T97" fmla="*/ 100 h 154"/>
                <a:gd name="T98" fmla="*/ 68 w 241"/>
                <a:gd name="T99" fmla="*/ 93 h 154"/>
                <a:gd name="T100" fmla="*/ 59 w 241"/>
                <a:gd name="T101" fmla="*/ 85 h 154"/>
                <a:gd name="T102" fmla="*/ 47 w 241"/>
                <a:gd name="T103" fmla="*/ 84 h 154"/>
                <a:gd name="T104" fmla="*/ 41 w 241"/>
                <a:gd name="T105" fmla="*/ 77 h 154"/>
                <a:gd name="T106" fmla="*/ 17 w 241"/>
                <a:gd name="T107" fmla="*/ 79 h 154"/>
                <a:gd name="T108" fmla="*/ 11 w 241"/>
                <a:gd name="T109" fmla="*/ 71 h 154"/>
                <a:gd name="T110" fmla="*/ 5 w 241"/>
                <a:gd name="T111" fmla="*/ 70 h 154"/>
                <a:gd name="T112" fmla="*/ 0 w 241"/>
                <a:gd name="T113" fmla="*/ 57 h 154"/>
                <a:gd name="T114" fmla="*/ 5 w 241"/>
                <a:gd name="T115" fmla="*/ 54 h 154"/>
                <a:gd name="T116" fmla="*/ 4 w 241"/>
                <a:gd name="T117" fmla="*/ 42 h 154"/>
                <a:gd name="T118" fmla="*/ 9 w 241"/>
                <a:gd name="T119" fmla="*/ 33 h 154"/>
                <a:gd name="T120" fmla="*/ 21 w 241"/>
                <a:gd name="T121" fmla="*/ 27 h 154"/>
                <a:gd name="T122" fmla="*/ 25 w 241"/>
                <a:gd name="T123"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 h="154">
                  <a:moveTo>
                    <a:pt x="25" y="21"/>
                  </a:moveTo>
                  <a:lnTo>
                    <a:pt x="33" y="34"/>
                  </a:lnTo>
                  <a:lnTo>
                    <a:pt x="40" y="34"/>
                  </a:lnTo>
                  <a:lnTo>
                    <a:pt x="48" y="27"/>
                  </a:lnTo>
                  <a:lnTo>
                    <a:pt x="49" y="21"/>
                  </a:lnTo>
                  <a:lnTo>
                    <a:pt x="52" y="18"/>
                  </a:lnTo>
                  <a:lnTo>
                    <a:pt x="56" y="19"/>
                  </a:lnTo>
                  <a:lnTo>
                    <a:pt x="63" y="15"/>
                  </a:lnTo>
                  <a:lnTo>
                    <a:pt x="71" y="18"/>
                  </a:lnTo>
                  <a:lnTo>
                    <a:pt x="73" y="26"/>
                  </a:lnTo>
                  <a:lnTo>
                    <a:pt x="85" y="25"/>
                  </a:lnTo>
                  <a:lnTo>
                    <a:pt x="87" y="31"/>
                  </a:lnTo>
                  <a:lnTo>
                    <a:pt x="102" y="37"/>
                  </a:lnTo>
                  <a:lnTo>
                    <a:pt x="108" y="36"/>
                  </a:lnTo>
                  <a:lnTo>
                    <a:pt x="120" y="29"/>
                  </a:lnTo>
                  <a:lnTo>
                    <a:pt x="146" y="29"/>
                  </a:lnTo>
                  <a:lnTo>
                    <a:pt x="167" y="25"/>
                  </a:lnTo>
                  <a:lnTo>
                    <a:pt x="177" y="16"/>
                  </a:lnTo>
                  <a:lnTo>
                    <a:pt x="190" y="12"/>
                  </a:lnTo>
                  <a:lnTo>
                    <a:pt x="201" y="16"/>
                  </a:lnTo>
                  <a:lnTo>
                    <a:pt x="208" y="15"/>
                  </a:lnTo>
                  <a:lnTo>
                    <a:pt x="212" y="7"/>
                  </a:lnTo>
                  <a:lnTo>
                    <a:pt x="219" y="7"/>
                  </a:lnTo>
                  <a:lnTo>
                    <a:pt x="236" y="0"/>
                  </a:lnTo>
                  <a:lnTo>
                    <a:pt x="241" y="1"/>
                  </a:lnTo>
                  <a:lnTo>
                    <a:pt x="232" y="18"/>
                  </a:lnTo>
                  <a:lnTo>
                    <a:pt x="214" y="49"/>
                  </a:lnTo>
                  <a:lnTo>
                    <a:pt x="214" y="63"/>
                  </a:lnTo>
                  <a:lnTo>
                    <a:pt x="207" y="77"/>
                  </a:lnTo>
                  <a:lnTo>
                    <a:pt x="208" y="91"/>
                  </a:lnTo>
                  <a:lnTo>
                    <a:pt x="211" y="93"/>
                  </a:lnTo>
                  <a:lnTo>
                    <a:pt x="216" y="94"/>
                  </a:lnTo>
                  <a:lnTo>
                    <a:pt x="219" y="98"/>
                  </a:lnTo>
                  <a:lnTo>
                    <a:pt x="216" y="106"/>
                  </a:lnTo>
                  <a:lnTo>
                    <a:pt x="223" y="114"/>
                  </a:lnTo>
                  <a:lnTo>
                    <a:pt x="225" y="120"/>
                  </a:lnTo>
                  <a:lnTo>
                    <a:pt x="214" y="131"/>
                  </a:lnTo>
                  <a:lnTo>
                    <a:pt x="211" y="143"/>
                  </a:lnTo>
                  <a:lnTo>
                    <a:pt x="211" y="154"/>
                  </a:lnTo>
                  <a:lnTo>
                    <a:pt x="192" y="150"/>
                  </a:lnTo>
                  <a:lnTo>
                    <a:pt x="183" y="150"/>
                  </a:lnTo>
                  <a:lnTo>
                    <a:pt x="162" y="143"/>
                  </a:lnTo>
                  <a:lnTo>
                    <a:pt x="153" y="130"/>
                  </a:lnTo>
                  <a:lnTo>
                    <a:pt x="135" y="116"/>
                  </a:lnTo>
                  <a:lnTo>
                    <a:pt x="117" y="118"/>
                  </a:lnTo>
                  <a:lnTo>
                    <a:pt x="110" y="115"/>
                  </a:lnTo>
                  <a:lnTo>
                    <a:pt x="103" y="114"/>
                  </a:lnTo>
                  <a:lnTo>
                    <a:pt x="90" y="104"/>
                  </a:lnTo>
                  <a:lnTo>
                    <a:pt x="81" y="100"/>
                  </a:lnTo>
                  <a:lnTo>
                    <a:pt x="68" y="93"/>
                  </a:lnTo>
                  <a:lnTo>
                    <a:pt x="59" y="85"/>
                  </a:lnTo>
                  <a:lnTo>
                    <a:pt x="47" y="84"/>
                  </a:lnTo>
                  <a:lnTo>
                    <a:pt x="41" y="77"/>
                  </a:lnTo>
                  <a:lnTo>
                    <a:pt x="17" y="79"/>
                  </a:lnTo>
                  <a:lnTo>
                    <a:pt x="11" y="71"/>
                  </a:lnTo>
                  <a:lnTo>
                    <a:pt x="5" y="70"/>
                  </a:lnTo>
                  <a:lnTo>
                    <a:pt x="0" y="57"/>
                  </a:lnTo>
                  <a:lnTo>
                    <a:pt x="5" y="54"/>
                  </a:lnTo>
                  <a:lnTo>
                    <a:pt x="4" y="42"/>
                  </a:lnTo>
                  <a:lnTo>
                    <a:pt x="9" y="33"/>
                  </a:lnTo>
                  <a:lnTo>
                    <a:pt x="21" y="27"/>
                  </a:lnTo>
                  <a:lnTo>
                    <a:pt x="25"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2" name="Freeform 68"/>
            <p:cNvSpPr>
              <a:spLocks/>
            </p:cNvSpPr>
            <p:nvPr/>
          </p:nvSpPr>
          <p:spPr bwMode="auto">
            <a:xfrm>
              <a:off x="6037" y="4068"/>
              <a:ext cx="10" cy="6"/>
            </a:xfrm>
            <a:custGeom>
              <a:avLst/>
              <a:gdLst>
                <a:gd name="T0" fmla="*/ 10 w 10"/>
                <a:gd name="T1" fmla="*/ 6 h 6"/>
                <a:gd name="T2" fmla="*/ 0 w 10"/>
                <a:gd name="T3" fmla="*/ 5 h 6"/>
                <a:gd name="T4" fmla="*/ 1 w 10"/>
                <a:gd name="T5" fmla="*/ 0 h 6"/>
                <a:gd name="T6" fmla="*/ 10 w 10"/>
                <a:gd name="T7" fmla="*/ 0 h 6"/>
                <a:gd name="T8" fmla="*/ 10 w 10"/>
                <a:gd name="T9" fmla="*/ 6 h 6"/>
              </a:gdLst>
              <a:ahLst/>
              <a:cxnLst>
                <a:cxn ang="0">
                  <a:pos x="T0" y="T1"/>
                </a:cxn>
                <a:cxn ang="0">
                  <a:pos x="T2" y="T3"/>
                </a:cxn>
                <a:cxn ang="0">
                  <a:pos x="T4" y="T5"/>
                </a:cxn>
                <a:cxn ang="0">
                  <a:pos x="T6" y="T7"/>
                </a:cxn>
                <a:cxn ang="0">
                  <a:pos x="T8" y="T9"/>
                </a:cxn>
              </a:cxnLst>
              <a:rect l="0" t="0" r="r" b="b"/>
              <a:pathLst>
                <a:path w="10" h="6">
                  <a:moveTo>
                    <a:pt x="10" y="6"/>
                  </a:moveTo>
                  <a:lnTo>
                    <a:pt x="0" y="5"/>
                  </a:lnTo>
                  <a:lnTo>
                    <a:pt x="1" y="0"/>
                  </a:lnTo>
                  <a:lnTo>
                    <a:pt x="10" y="0"/>
                  </a:lnTo>
                  <a:lnTo>
                    <a:pt x="10" y="6"/>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3" name="Freeform 69"/>
            <p:cNvSpPr>
              <a:spLocks/>
            </p:cNvSpPr>
            <p:nvPr/>
          </p:nvSpPr>
          <p:spPr bwMode="auto">
            <a:xfrm>
              <a:off x="6051" y="4079"/>
              <a:ext cx="19" cy="14"/>
            </a:xfrm>
            <a:custGeom>
              <a:avLst/>
              <a:gdLst>
                <a:gd name="T0" fmla="*/ 0 w 19"/>
                <a:gd name="T1" fmla="*/ 0 h 14"/>
                <a:gd name="T2" fmla="*/ 8 w 19"/>
                <a:gd name="T3" fmla="*/ 0 h 14"/>
                <a:gd name="T4" fmla="*/ 19 w 19"/>
                <a:gd name="T5" fmla="*/ 7 h 14"/>
                <a:gd name="T6" fmla="*/ 15 w 19"/>
                <a:gd name="T7" fmla="*/ 14 h 14"/>
                <a:gd name="T8" fmla="*/ 0 w 19"/>
                <a:gd name="T9" fmla="*/ 9 h 14"/>
                <a:gd name="T10" fmla="*/ 0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0" y="0"/>
                  </a:moveTo>
                  <a:lnTo>
                    <a:pt x="8" y="0"/>
                  </a:lnTo>
                  <a:lnTo>
                    <a:pt x="19" y="7"/>
                  </a:lnTo>
                  <a:lnTo>
                    <a:pt x="15" y="14"/>
                  </a:lnTo>
                  <a:lnTo>
                    <a:pt x="0" y="9"/>
                  </a:lnTo>
                  <a:lnTo>
                    <a:pt x="0" y="0"/>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4" name="Freeform 70"/>
            <p:cNvSpPr>
              <a:spLocks/>
            </p:cNvSpPr>
            <p:nvPr/>
          </p:nvSpPr>
          <p:spPr bwMode="auto">
            <a:xfrm>
              <a:off x="6669" y="3712"/>
              <a:ext cx="140" cy="84"/>
            </a:xfrm>
            <a:custGeom>
              <a:avLst/>
              <a:gdLst>
                <a:gd name="T0" fmla="*/ 63 w 140"/>
                <a:gd name="T1" fmla="*/ 51 h 84"/>
                <a:gd name="T2" fmla="*/ 60 w 140"/>
                <a:gd name="T3" fmla="*/ 43 h 84"/>
                <a:gd name="T4" fmla="*/ 25 w 140"/>
                <a:gd name="T5" fmla="*/ 20 h 84"/>
                <a:gd name="T6" fmla="*/ 11 w 140"/>
                <a:gd name="T7" fmla="*/ 20 h 84"/>
                <a:gd name="T8" fmla="*/ 9 w 140"/>
                <a:gd name="T9" fmla="*/ 23 h 84"/>
                <a:gd name="T10" fmla="*/ 2 w 140"/>
                <a:gd name="T11" fmla="*/ 26 h 84"/>
                <a:gd name="T12" fmla="*/ 0 w 140"/>
                <a:gd name="T13" fmla="*/ 22 h 84"/>
                <a:gd name="T14" fmla="*/ 15 w 140"/>
                <a:gd name="T15" fmla="*/ 12 h 84"/>
                <a:gd name="T16" fmla="*/ 17 w 140"/>
                <a:gd name="T17" fmla="*/ 6 h 84"/>
                <a:gd name="T18" fmla="*/ 31 w 140"/>
                <a:gd name="T19" fmla="*/ 0 h 84"/>
                <a:gd name="T20" fmla="*/ 35 w 140"/>
                <a:gd name="T21" fmla="*/ 1 h 84"/>
                <a:gd name="T22" fmla="*/ 47 w 140"/>
                <a:gd name="T23" fmla="*/ 17 h 84"/>
                <a:gd name="T24" fmla="*/ 56 w 140"/>
                <a:gd name="T25" fmla="*/ 22 h 84"/>
                <a:gd name="T26" fmla="*/ 67 w 140"/>
                <a:gd name="T27" fmla="*/ 22 h 84"/>
                <a:gd name="T28" fmla="*/ 73 w 140"/>
                <a:gd name="T29" fmla="*/ 26 h 84"/>
                <a:gd name="T30" fmla="*/ 83 w 140"/>
                <a:gd name="T31" fmla="*/ 26 h 84"/>
                <a:gd name="T32" fmla="*/ 87 w 140"/>
                <a:gd name="T33" fmla="*/ 24 h 84"/>
                <a:gd name="T34" fmla="*/ 94 w 140"/>
                <a:gd name="T35" fmla="*/ 25 h 84"/>
                <a:gd name="T36" fmla="*/ 98 w 140"/>
                <a:gd name="T37" fmla="*/ 32 h 84"/>
                <a:gd name="T38" fmla="*/ 104 w 140"/>
                <a:gd name="T39" fmla="*/ 35 h 84"/>
                <a:gd name="T40" fmla="*/ 106 w 140"/>
                <a:gd name="T41" fmla="*/ 47 h 84"/>
                <a:gd name="T42" fmla="*/ 113 w 140"/>
                <a:gd name="T43" fmla="*/ 60 h 84"/>
                <a:gd name="T44" fmla="*/ 114 w 140"/>
                <a:gd name="T45" fmla="*/ 64 h 84"/>
                <a:gd name="T46" fmla="*/ 119 w 140"/>
                <a:gd name="T47" fmla="*/ 68 h 84"/>
                <a:gd name="T48" fmla="*/ 132 w 140"/>
                <a:gd name="T49" fmla="*/ 68 h 84"/>
                <a:gd name="T50" fmla="*/ 134 w 140"/>
                <a:gd name="T51" fmla="*/ 66 h 84"/>
                <a:gd name="T52" fmla="*/ 140 w 140"/>
                <a:gd name="T53" fmla="*/ 66 h 84"/>
                <a:gd name="T54" fmla="*/ 140 w 140"/>
                <a:gd name="T55" fmla="*/ 80 h 84"/>
                <a:gd name="T56" fmla="*/ 138 w 140"/>
                <a:gd name="T57" fmla="*/ 84 h 84"/>
                <a:gd name="T58" fmla="*/ 135 w 140"/>
                <a:gd name="T59" fmla="*/ 84 h 84"/>
                <a:gd name="T60" fmla="*/ 132 w 140"/>
                <a:gd name="T61" fmla="*/ 80 h 84"/>
                <a:gd name="T62" fmla="*/ 129 w 140"/>
                <a:gd name="T63" fmla="*/ 80 h 84"/>
                <a:gd name="T64" fmla="*/ 126 w 140"/>
                <a:gd name="T65" fmla="*/ 83 h 84"/>
                <a:gd name="T66" fmla="*/ 124 w 140"/>
                <a:gd name="T67" fmla="*/ 82 h 84"/>
                <a:gd name="T68" fmla="*/ 119 w 140"/>
                <a:gd name="T69" fmla="*/ 76 h 84"/>
                <a:gd name="T70" fmla="*/ 111 w 140"/>
                <a:gd name="T71" fmla="*/ 76 h 84"/>
                <a:gd name="T72" fmla="*/ 107 w 140"/>
                <a:gd name="T73" fmla="*/ 66 h 84"/>
                <a:gd name="T74" fmla="*/ 96 w 140"/>
                <a:gd name="T75" fmla="*/ 55 h 84"/>
                <a:gd name="T76" fmla="*/ 94 w 140"/>
                <a:gd name="T77" fmla="*/ 50 h 84"/>
                <a:gd name="T78" fmla="*/ 67 w 140"/>
                <a:gd name="T79" fmla="*/ 53 h 84"/>
                <a:gd name="T80" fmla="*/ 63 w 140"/>
                <a:gd name="T81"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84">
                  <a:moveTo>
                    <a:pt x="63" y="51"/>
                  </a:moveTo>
                  <a:lnTo>
                    <a:pt x="60" y="43"/>
                  </a:lnTo>
                  <a:lnTo>
                    <a:pt x="25" y="20"/>
                  </a:lnTo>
                  <a:lnTo>
                    <a:pt x="11" y="20"/>
                  </a:lnTo>
                  <a:lnTo>
                    <a:pt x="9" y="23"/>
                  </a:lnTo>
                  <a:lnTo>
                    <a:pt x="2" y="26"/>
                  </a:lnTo>
                  <a:lnTo>
                    <a:pt x="0" y="22"/>
                  </a:lnTo>
                  <a:lnTo>
                    <a:pt x="15" y="12"/>
                  </a:lnTo>
                  <a:lnTo>
                    <a:pt x="17" y="6"/>
                  </a:lnTo>
                  <a:lnTo>
                    <a:pt x="31" y="0"/>
                  </a:lnTo>
                  <a:lnTo>
                    <a:pt x="35" y="1"/>
                  </a:lnTo>
                  <a:lnTo>
                    <a:pt x="47" y="17"/>
                  </a:lnTo>
                  <a:lnTo>
                    <a:pt x="56" y="22"/>
                  </a:lnTo>
                  <a:lnTo>
                    <a:pt x="67" y="22"/>
                  </a:lnTo>
                  <a:lnTo>
                    <a:pt x="73" y="26"/>
                  </a:lnTo>
                  <a:lnTo>
                    <a:pt x="83" y="26"/>
                  </a:lnTo>
                  <a:lnTo>
                    <a:pt x="87" y="24"/>
                  </a:lnTo>
                  <a:lnTo>
                    <a:pt x="94" y="25"/>
                  </a:lnTo>
                  <a:lnTo>
                    <a:pt x="98" y="32"/>
                  </a:lnTo>
                  <a:lnTo>
                    <a:pt x="104" y="35"/>
                  </a:lnTo>
                  <a:lnTo>
                    <a:pt x="106" y="47"/>
                  </a:lnTo>
                  <a:lnTo>
                    <a:pt x="113" y="60"/>
                  </a:lnTo>
                  <a:lnTo>
                    <a:pt x="114" y="64"/>
                  </a:lnTo>
                  <a:lnTo>
                    <a:pt x="119" y="68"/>
                  </a:lnTo>
                  <a:lnTo>
                    <a:pt x="132" y="68"/>
                  </a:lnTo>
                  <a:lnTo>
                    <a:pt x="134" y="66"/>
                  </a:lnTo>
                  <a:lnTo>
                    <a:pt x="140" y="66"/>
                  </a:lnTo>
                  <a:lnTo>
                    <a:pt x="140" y="80"/>
                  </a:lnTo>
                  <a:lnTo>
                    <a:pt x="138" y="84"/>
                  </a:lnTo>
                  <a:lnTo>
                    <a:pt x="135" y="84"/>
                  </a:lnTo>
                  <a:lnTo>
                    <a:pt x="132" y="80"/>
                  </a:lnTo>
                  <a:lnTo>
                    <a:pt x="129" y="80"/>
                  </a:lnTo>
                  <a:lnTo>
                    <a:pt x="126" y="83"/>
                  </a:lnTo>
                  <a:lnTo>
                    <a:pt x="124" y="82"/>
                  </a:lnTo>
                  <a:lnTo>
                    <a:pt x="119" y="76"/>
                  </a:lnTo>
                  <a:lnTo>
                    <a:pt x="111" y="76"/>
                  </a:lnTo>
                  <a:lnTo>
                    <a:pt x="107" y="66"/>
                  </a:lnTo>
                  <a:lnTo>
                    <a:pt x="96" y="55"/>
                  </a:lnTo>
                  <a:lnTo>
                    <a:pt x="94" y="50"/>
                  </a:lnTo>
                  <a:lnTo>
                    <a:pt x="67" y="53"/>
                  </a:lnTo>
                  <a:lnTo>
                    <a:pt x="63" y="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5" name="Freeform 71"/>
            <p:cNvSpPr>
              <a:spLocks/>
            </p:cNvSpPr>
            <p:nvPr/>
          </p:nvSpPr>
          <p:spPr bwMode="auto">
            <a:xfrm>
              <a:off x="7443" y="3810"/>
              <a:ext cx="158" cy="141"/>
            </a:xfrm>
            <a:custGeom>
              <a:avLst/>
              <a:gdLst>
                <a:gd name="T0" fmla="*/ 0 w 158"/>
                <a:gd name="T1" fmla="*/ 109 h 141"/>
                <a:gd name="T2" fmla="*/ 2 w 158"/>
                <a:gd name="T3" fmla="*/ 109 h 141"/>
                <a:gd name="T4" fmla="*/ 7 w 158"/>
                <a:gd name="T5" fmla="*/ 111 h 141"/>
                <a:gd name="T6" fmla="*/ 12 w 158"/>
                <a:gd name="T7" fmla="*/ 111 h 141"/>
                <a:gd name="T8" fmla="*/ 17 w 158"/>
                <a:gd name="T9" fmla="*/ 102 h 141"/>
                <a:gd name="T10" fmla="*/ 19 w 158"/>
                <a:gd name="T11" fmla="*/ 95 h 141"/>
                <a:gd name="T12" fmla="*/ 25 w 158"/>
                <a:gd name="T13" fmla="*/ 91 h 141"/>
                <a:gd name="T14" fmla="*/ 42 w 158"/>
                <a:gd name="T15" fmla="*/ 90 h 141"/>
                <a:gd name="T16" fmla="*/ 47 w 158"/>
                <a:gd name="T17" fmla="*/ 82 h 141"/>
                <a:gd name="T18" fmla="*/ 43 w 158"/>
                <a:gd name="T19" fmla="*/ 66 h 141"/>
                <a:gd name="T20" fmla="*/ 72 w 158"/>
                <a:gd name="T21" fmla="*/ 62 h 141"/>
                <a:gd name="T22" fmla="*/ 89 w 158"/>
                <a:gd name="T23" fmla="*/ 56 h 141"/>
                <a:gd name="T24" fmla="*/ 104 w 158"/>
                <a:gd name="T25" fmla="*/ 47 h 141"/>
                <a:gd name="T26" fmla="*/ 120 w 158"/>
                <a:gd name="T27" fmla="*/ 37 h 141"/>
                <a:gd name="T28" fmla="*/ 131 w 158"/>
                <a:gd name="T29" fmla="*/ 22 h 141"/>
                <a:gd name="T30" fmla="*/ 137 w 158"/>
                <a:gd name="T31" fmla="*/ 18 h 141"/>
                <a:gd name="T32" fmla="*/ 155 w 158"/>
                <a:gd name="T33" fmla="*/ 0 h 141"/>
                <a:gd name="T34" fmla="*/ 158 w 158"/>
                <a:gd name="T35" fmla="*/ 1 h 141"/>
                <a:gd name="T36" fmla="*/ 133 w 158"/>
                <a:gd name="T37" fmla="*/ 34 h 141"/>
                <a:gd name="T38" fmla="*/ 126 w 158"/>
                <a:gd name="T39" fmla="*/ 49 h 141"/>
                <a:gd name="T40" fmla="*/ 121 w 158"/>
                <a:gd name="T41" fmla="*/ 49 h 141"/>
                <a:gd name="T42" fmla="*/ 120 w 158"/>
                <a:gd name="T43" fmla="*/ 53 h 141"/>
                <a:gd name="T44" fmla="*/ 121 w 158"/>
                <a:gd name="T45" fmla="*/ 63 h 141"/>
                <a:gd name="T46" fmla="*/ 139 w 158"/>
                <a:gd name="T47" fmla="*/ 74 h 141"/>
                <a:gd name="T48" fmla="*/ 139 w 158"/>
                <a:gd name="T49" fmla="*/ 77 h 141"/>
                <a:gd name="T50" fmla="*/ 130 w 158"/>
                <a:gd name="T51" fmla="*/ 78 h 141"/>
                <a:gd name="T52" fmla="*/ 123 w 158"/>
                <a:gd name="T53" fmla="*/ 87 h 141"/>
                <a:gd name="T54" fmla="*/ 112 w 158"/>
                <a:gd name="T55" fmla="*/ 86 h 141"/>
                <a:gd name="T56" fmla="*/ 106 w 158"/>
                <a:gd name="T57" fmla="*/ 90 h 141"/>
                <a:gd name="T58" fmla="*/ 108 w 158"/>
                <a:gd name="T59" fmla="*/ 101 h 141"/>
                <a:gd name="T60" fmla="*/ 98 w 158"/>
                <a:gd name="T61" fmla="*/ 111 h 141"/>
                <a:gd name="T62" fmla="*/ 94 w 158"/>
                <a:gd name="T63" fmla="*/ 112 h 141"/>
                <a:gd name="T64" fmla="*/ 90 w 158"/>
                <a:gd name="T65" fmla="*/ 119 h 141"/>
                <a:gd name="T66" fmla="*/ 67 w 158"/>
                <a:gd name="T67" fmla="*/ 127 h 141"/>
                <a:gd name="T68" fmla="*/ 67 w 158"/>
                <a:gd name="T69" fmla="*/ 138 h 141"/>
                <a:gd name="T70" fmla="*/ 64 w 158"/>
                <a:gd name="T71" fmla="*/ 138 h 141"/>
                <a:gd name="T72" fmla="*/ 59 w 158"/>
                <a:gd name="T73" fmla="*/ 134 h 141"/>
                <a:gd name="T74" fmla="*/ 55 w 158"/>
                <a:gd name="T75" fmla="*/ 134 h 141"/>
                <a:gd name="T76" fmla="*/ 43 w 158"/>
                <a:gd name="T77" fmla="*/ 141 h 141"/>
                <a:gd name="T78" fmla="*/ 18 w 158"/>
                <a:gd name="T79" fmla="*/ 138 h 141"/>
                <a:gd name="T80" fmla="*/ 2 w 158"/>
                <a:gd name="T81" fmla="*/ 117 h 141"/>
                <a:gd name="T82" fmla="*/ 0 w 158"/>
                <a:gd name="T83"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41">
                  <a:moveTo>
                    <a:pt x="0" y="109"/>
                  </a:moveTo>
                  <a:lnTo>
                    <a:pt x="2" y="109"/>
                  </a:lnTo>
                  <a:lnTo>
                    <a:pt x="7" y="111"/>
                  </a:lnTo>
                  <a:lnTo>
                    <a:pt x="12" y="111"/>
                  </a:lnTo>
                  <a:lnTo>
                    <a:pt x="17" y="102"/>
                  </a:lnTo>
                  <a:lnTo>
                    <a:pt x="19" y="95"/>
                  </a:lnTo>
                  <a:lnTo>
                    <a:pt x="25" y="91"/>
                  </a:lnTo>
                  <a:lnTo>
                    <a:pt x="42" y="90"/>
                  </a:lnTo>
                  <a:lnTo>
                    <a:pt x="47" y="82"/>
                  </a:lnTo>
                  <a:lnTo>
                    <a:pt x="43" y="66"/>
                  </a:lnTo>
                  <a:lnTo>
                    <a:pt x="72" y="62"/>
                  </a:lnTo>
                  <a:lnTo>
                    <a:pt x="89" y="56"/>
                  </a:lnTo>
                  <a:lnTo>
                    <a:pt x="104" y="47"/>
                  </a:lnTo>
                  <a:lnTo>
                    <a:pt x="120" y="37"/>
                  </a:lnTo>
                  <a:lnTo>
                    <a:pt x="131" y="22"/>
                  </a:lnTo>
                  <a:lnTo>
                    <a:pt x="137" y="18"/>
                  </a:lnTo>
                  <a:lnTo>
                    <a:pt x="155" y="0"/>
                  </a:lnTo>
                  <a:lnTo>
                    <a:pt x="158" y="1"/>
                  </a:lnTo>
                  <a:lnTo>
                    <a:pt x="133" y="34"/>
                  </a:lnTo>
                  <a:lnTo>
                    <a:pt x="126" y="49"/>
                  </a:lnTo>
                  <a:lnTo>
                    <a:pt x="121" y="49"/>
                  </a:lnTo>
                  <a:lnTo>
                    <a:pt x="120" y="53"/>
                  </a:lnTo>
                  <a:lnTo>
                    <a:pt x="121" y="63"/>
                  </a:lnTo>
                  <a:lnTo>
                    <a:pt x="139" y="74"/>
                  </a:lnTo>
                  <a:lnTo>
                    <a:pt x="139" y="77"/>
                  </a:lnTo>
                  <a:lnTo>
                    <a:pt x="130" y="78"/>
                  </a:lnTo>
                  <a:lnTo>
                    <a:pt x="123" y="87"/>
                  </a:lnTo>
                  <a:lnTo>
                    <a:pt x="112" y="86"/>
                  </a:lnTo>
                  <a:lnTo>
                    <a:pt x="106" y="90"/>
                  </a:lnTo>
                  <a:lnTo>
                    <a:pt x="108" y="101"/>
                  </a:lnTo>
                  <a:lnTo>
                    <a:pt x="98" y="111"/>
                  </a:lnTo>
                  <a:lnTo>
                    <a:pt x="94" y="112"/>
                  </a:lnTo>
                  <a:lnTo>
                    <a:pt x="90" y="119"/>
                  </a:lnTo>
                  <a:lnTo>
                    <a:pt x="67" y="127"/>
                  </a:lnTo>
                  <a:lnTo>
                    <a:pt x="67" y="138"/>
                  </a:lnTo>
                  <a:lnTo>
                    <a:pt x="64" y="138"/>
                  </a:lnTo>
                  <a:lnTo>
                    <a:pt x="59" y="134"/>
                  </a:lnTo>
                  <a:lnTo>
                    <a:pt x="55" y="134"/>
                  </a:lnTo>
                  <a:lnTo>
                    <a:pt x="43" y="141"/>
                  </a:lnTo>
                  <a:lnTo>
                    <a:pt x="18" y="138"/>
                  </a:lnTo>
                  <a:lnTo>
                    <a:pt x="2" y="117"/>
                  </a:lnTo>
                  <a:lnTo>
                    <a:pt x="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6" name="Freeform 72"/>
            <p:cNvSpPr>
              <a:spLocks/>
            </p:cNvSpPr>
            <p:nvPr/>
          </p:nvSpPr>
          <p:spPr bwMode="auto">
            <a:xfrm>
              <a:off x="4347" y="1148"/>
              <a:ext cx="410" cy="341"/>
            </a:xfrm>
            <a:custGeom>
              <a:avLst/>
              <a:gdLst>
                <a:gd name="T0" fmla="*/ 64 w 607"/>
                <a:gd name="T1" fmla="*/ 77 h 504"/>
                <a:gd name="T2" fmla="*/ 87 w 607"/>
                <a:gd name="T3" fmla="*/ 88 h 504"/>
                <a:gd name="T4" fmla="*/ 89 w 607"/>
                <a:gd name="T5" fmla="*/ 65 h 504"/>
                <a:gd name="T6" fmla="*/ 102 w 607"/>
                <a:gd name="T7" fmla="*/ 33 h 504"/>
                <a:gd name="T8" fmla="*/ 125 w 607"/>
                <a:gd name="T9" fmla="*/ 29 h 504"/>
                <a:gd name="T10" fmla="*/ 157 w 607"/>
                <a:gd name="T11" fmla="*/ 58 h 504"/>
                <a:gd name="T12" fmla="*/ 172 w 607"/>
                <a:gd name="T13" fmla="*/ 69 h 504"/>
                <a:gd name="T14" fmla="*/ 178 w 607"/>
                <a:gd name="T15" fmla="*/ 38 h 504"/>
                <a:gd name="T16" fmla="*/ 157 w 607"/>
                <a:gd name="T17" fmla="*/ 9 h 504"/>
                <a:gd name="T18" fmla="*/ 192 w 607"/>
                <a:gd name="T19" fmla="*/ 13 h 504"/>
                <a:gd name="T20" fmla="*/ 212 w 607"/>
                <a:gd name="T21" fmla="*/ 83 h 504"/>
                <a:gd name="T22" fmla="*/ 189 w 607"/>
                <a:gd name="T23" fmla="*/ 137 h 504"/>
                <a:gd name="T24" fmla="*/ 184 w 607"/>
                <a:gd name="T25" fmla="*/ 206 h 504"/>
                <a:gd name="T26" fmla="*/ 237 w 607"/>
                <a:gd name="T27" fmla="*/ 159 h 504"/>
                <a:gd name="T28" fmla="*/ 274 w 607"/>
                <a:gd name="T29" fmla="*/ 118 h 504"/>
                <a:gd name="T30" fmla="*/ 314 w 607"/>
                <a:gd name="T31" fmla="*/ 171 h 504"/>
                <a:gd name="T32" fmla="*/ 373 w 607"/>
                <a:gd name="T33" fmla="*/ 161 h 504"/>
                <a:gd name="T34" fmla="*/ 395 w 607"/>
                <a:gd name="T35" fmla="*/ 154 h 504"/>
                <a:gd name="T36" fmla="*/ 457 w 607"/>
                <a:gd name="T37" fmla="*/ 176 h 504"/>
                <a:gd name="T38" fmla="*/ 486 w 607"/>
                <a:gd name="T39" fmla="*/ 188 h 504"/>
                <a:gd name="T40" fmla="*/ 541 w 607"/>
                <a:gd name="T41" fmla="*/ 181 h 504"/>
                <a:gd name="T42" fmla="*/ 574 w 607"/>
                <a:gd name="T43" fmla="*/ 203 h 504"/>
                <a:gd name="T44" fmla="*/ 555 w 607"/>
                <a:gd name="T45" fmla="*/ 227 h 504"/>
                <a:gd name="T46" fmla="*/ 555 w 607"/>
                <a:gd name="T47" fmla="*/ 285 h 504"/>
                <a:gd name="T48" fmla="*/ 597 w 607"/>
                <a:gd name="T49" fmla="*/ 329 h 504"/>
                <a:gd name="T50" fmla="*/ 585 w 607"/>
                <a:gd name="T51" fmla="*/ 376 h 504"/>
                <a:gd name="T52" fmla="*/ 563 w 607"/>
                <a:gd name="T53" fmla="*/ 420 h 504"/>
                <a:gd name="T54" fmla="*/ 500 w 607"/>
                <a:gd name="T55" fmla="*/ 462 h 504"/>
                <a:gd name="T56" fmla="*/ 395 w 607"/>
                <a:gd name="T57" fmla="*/ 472 h 504"/>
                <a:gd name="T58" fmla="*/ 252 w 607"/>
                <a:gd name="T59" fmla="*/ 500 h 504"/>
                <a:gd name="T60" fmla="*/ 161 w 607"/>
                <a:gd name="T61" fmla="*/ 469 h 504"/>
                <a:gd name="T62" fmla="*/ 117 w 607"/>
                <a:gd name="T63" fmla="*/ 420 h 504"/>
                <a:gd name="T64" fmla="*/ 108 w 607"/>
                <a:gd name="T65" fmla="*/ 393 h 504"/>
                <a:gd name="T66" fmla="*/ 87 w 607"/>
                <a:gd name="T67" fmla="*/ 369 h 504"/>
                <a:gd name="T68" fmla="*/ 23 w 607"/>
                <a:gd name="T69" fmla="*/ 343 h 504"/>
                <a:gd name="T70" fmla="*/ 24 w 607"/>
                <a:gd name="T71" fmla="*/ 309 h 504"/>
                <a:gd name="T72" fmla="*/ 64 w 607"/>
                <a:gd name="T73" fmla="*/ 321 h 504"/>
                <a:gd name="T74" fmla="*/ 96 w 607"/>
                <a:gd name="T75" fmla="*/ 298 h 504"/>
                <a:gd name="T76" fmla="*/ 103 w 607"/>
                <a:gd name="T77" fmla="*/ 271 h 504"/>
                <a:gd name="T78" fmla="*/ 88 w 607"/>
                <a:gd name="T79" fmla="*/ 223 h 504"/>
                <a:gd name="T80" fmla="*/ 25 w 607"/>
                <a:gd name="T81" fmla="*/ 191 h 504"/>
                <a:gd name="T82" fmla="*/ 19 w 607"/>
                <a:gd name="T83" fmla="*/ 167 h 504"/>
                <a:gd name="T84" fmla="*/ 71 w 607"/>
                <a:gd name="T85" fmla="*/ 183 h 504"/>
                <a:gd name="T86" fmla="*/ 103 w 607"/>
                <a:gd name="T87" fmla="*/ 189 h 504"/>
                <a:gd name="T88" fmla="*/ 131 w 607"/>
                <a:gd name="T89" fmla="*/ 206 h 504"/>
                <a:gd name="T90" fmla="*/ 133 w 607"/>
                <a:gd name="T91" fmla="*/ 194 h 504"/>
                <a:gd name="T92" fmla="*/ 163 w 607"/>
                <a:gd name="T93" fmla="*/ 161 h 504"/>
                <a:gd name="T94" fmla="*/ 151 w 607"/>
                <a:gd name="T95" fmla="*/ 138 h 504"/>
                <a:gd name="T96" fmla="*/ 126 w 607"/>
                <a:gd name="T97" fmla="*/ 113 h 504"/>
                <a:gd name="T98" fmla="*/ 30 w 607"/>
                <a:gd name="T99" fmla="*/ 7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504">
                  <a:moveTo>
                    <a:pt x="30" y="78"/>
                  </a:moveTo>
                  <a:cubicBezTo>
                    <a:pt x="37" y="75"/>
                    <a:pt x="44" y="71"/>
                    <a:pt x="51" y="67"/>
                  </a:cubicBezTo>
                  <a:cubicBezTo>
                    <a:pt x="54" y="76"/>
                    <a:pt x="57" y="84"/>
                    <a:pt x="61" y="93"/>
                  </a:cubicBezTo>
                  <a:cubicBezTo>
                    <a:pt x="61" y="93"/>
                    <a:pt x="63" y="79"/>
                    <a:pt x="64" y="77"/>
                  </a:cubicBezTo>
                  <a:cubicBezTo>
                    <a:pt x="67" y="77"/>
                    <a:pt x="69" y="78"/>
                    <a:pt x="71" y="80"/>
                  </a:cubicBezTo>
                  <a:cubicBezTo>
                    <a:pt x="69" y="72"/>
                    <a:pt x="66" y="65"/>
                    <a:pt x="63" y="57"/>
                  </a:cubicBezTo>
                  <a:cubicBezTo>
                    <a:pt x="67" y="52"/>
                    <a:pt x="74" y="57"/>
                    <a:pt x="78" y="62"/>
                  </a:cubicBezTo>
                  <a:cubicBezTo>
                    <a:pt x="83" y="69"/>
                    <a:pt x="87" y="79"/>
                    <a:pt x="87" y="88"/>
                  </a:cubicBezTo>
                  <a:cubicBezTo>
                    <a:pt x="91" y="89"/>
                    <a:pt x="95" y="90"/>
                    <a:pt x="99" y="90"/>
                  </a:cubicBezTo>
                  <a:cubicBezTo>
                    <a:pt x="97" y="88"/>
                    <a:pt x="95" y="85"/>
                    <a:pt x="96" y="82"/>
                  </a:cubicBezTo>
                  <a:cubicBezTo>
                    <a:pt x="97" y="79"/>
                    <a:pt x="102" y="78"/>
                    <a:pt x="103" y="81"/>
                  </a:cubicBezTo>
                  <a:cubicBezTo>
                    <a:pt x="100" y="74"/>
                    <a:pt x="93" y="71"/>
                    <a:pt x="89" y="65"/>
                  </a:cubicBezTo>
                  <a:cubicBezTo>
                    <a:pt x="85" y="59"/>
                    <a:pt x="87" y="48"/>
                    <a:pt x="94" y="49"/>
                  </a:cubicBezTo>
                  <a:cubicBezTo>
                    <a:pt x="100" y="55"/>
                    <a:pt x="106" y="62"/>
                    <a:pt x="112" y="68"/>
                  </a:cubicBezTo>
                  <a:cubicBezTo>
                    <a:pt x="107" y="59"/>
                    <a:pt x="103" y="48"/>
                    <a:pt x="102" y="37"/>
                  </a:cubicBezTo>
                  <a:cubicBezTo>
                    <a:pt x="102" y="36"/>
                    <a:pt x="101" y="35"/>
                    <a:pt x="102" y="33"/>
                  </a:cubicBezTo>
                  <a:cubicBezTo>
                    <a:pt x="104" y="30"/>
                    <a:pt x="109" y="32"/>
                    <a:pt x="111" y="34"/>
                  </a:cubicBezTo>
                  <a:cubicBezTo>
                    <a:pt x="114" y="37"/>
                    <a:pt x="115" y="41"/>
                    <a:pt x="118" y="43"/>
                  </a:cubicBezTo>
                  <a:cubicBezTo>
                    <a:pt x="118" y="37"/>
                    <a:pt x="117" y="32"/>
                    <a:pt x="116" y="27"/>
                  </a:cubicBezTo>
                  <a:cubicBezTo>
                    <a:pt x="119" y="26"/>
                    <a:pt x="122" y="27"/>
                    <a:pt x="125" y="29"/>
                  </a:cubicBezTo>
                  <a:cubicBezTo>
                    <a:pt x="124" y="24"/>
                    <a:pt x="130" y="21"/>
                    <a:pt x="134" y="23"/>
                  </a:cubicBezTo>
                  <a:cubicBezTo>
                    <a:pt x="138" y="25"/>
                    <a:pt x="140" y="30"/>
                    <a:pt x="141" y="34"/>
                  </a:cubicBezTo>
                  <a:cubicBezTo>
                    <a:pt x="144" y="46"/>
                    <a:pt x="146" y="59"/>
                    <a:pt x="146" y="71"/>
                  </a:cubicBezTo>
                  <a:cubicBezTo>
                    <a:pt x="149" y="67"/>
                    <a:pt x="153" y="62"/>
                    <a:pt x="157" y="58"/>
                  </a:cubicBezTo>
                  <a:cubicBezTo>
                    <a:pt x="159" y="65"/>
                    <a:pt x="157" y="73"/>
                    <a:pt x="153" y="80"/>
                  </a:cubicBezTo>
                  <a:cubicBezTo>
                    <a:pt x="155" y="78"/>
                    <a:pt x="158" y="76"/>
                    <a:pt x="161" y="75"/>
                  </a:cubicBezTo>
                  <a:cubicBezTo>
                    <a:pt x="163" y="80"/>
                    <a:pt x="162" y="87"/>
                    <a:pt x="159" y="91"/>
                  </a:cubicBezTo>
                  <a:cubicBezTo>
                    <a:pt x="165" y="85"/>
                    <a:pt x="169" y="77"/>
                    <a:pt x="172" y="69"/>
                  </a:cubicBezTo>
                  <a:cubicBezTo>
                    <a:pt x="172" y="66"/>
                    <a:pt x="173" y="64"/>
                    <a:pt x="173" y="61"/>
                  </a:cubicBezTo>
                  <a:cubicBezTo>
                    <a:pt x="172" y="58"/>
                    <a:pt x="169" y="56"/>
                    <a:pt x="167" y="53"/>
                  </a:cubicBezTo>
                  <a:cubicBezTo>
                    <a:pt x="160" y="47"/>
                    <a:pt x="157" y="38"/>
                    <a:pt x="156" y="28"/>
                  </a:cubicBezTo>
                  <a:cubicBezTo>
                    <a:pt x="163" y="31"/>
                    <a:pt x="171" y="35"/>
                    <a:pt x="178" y="38"/>
                  </a:cubicBezTo>
                  <a:cubicBezTo>
                    <a:pt x="180" y="39"/>
                    <a:pt x="183" y="40"/>
                    <a:pt x="184" y="38"/>
                  </a:cubicBezTo>
                  <a:cubicBezTo>
                    <a:pt x="185" y="37"/>
                    <a:pt x="186" y="36"/>
                    <a:pt x="186" y="35"/>
                  </a:cubicBezTo>
                  <a:cubicBezTo>
                    <a:pt x="186" y="28"/>
                    <a:pt x="177" y="24"/>
                    <a:pt x="170" y="22"/>
                  </a:cubicBezTo>
                  <a:cubicBezTo>
                    <a:pt x="164" y="21"/>
                    <a:pt x="155" y="16"/>
                    <a:pt x="157" y="9"/>
                  </a:cubicBezTo>
                  <a:cubicBezTo>
                    <a:pt x="159" y="10"/>
                    <a:pt x="161" y="11"/>
                    <a:pt x="163" y="12"/>
                  </a:cubicBezTo>
                  <a:cubicBezTo>
                    <a:pt x="166" y="10"/>
                    <a:pt x="167" y="7"/>
                    <a:pt x="168" y="4"/>
                  </a:cubicBezTo>
                  <a:cubicBezTo>
                    <a:pt x="172" y="0"/>
                    <a:pt x="179" y="4"/>
                    <a:pt x="184" y="7"/>
                  </a:cubicBezTo>
                  <a:cubicBezTo>
                    <a:pt x="187" y="9"/>
                    <a:pt x="189" y="11"/>
                    <a:pt x="192" y="13"/>
                  </a:cubicBezTo>
                  <a:cubicBezTo>
                    <a:pt x="194" y="14"/>
                    <a:pt x="196" y="16"/>
                    <a:pt x="198" y="18"/>
                  </a:cubicBezTo>
                  <a:cubicBezTo>
                    <a:pt x="204" y="24"/>
                    <a:pt x="205" y="34"/>
                    <a:pt x="201" y="41"/>
                  </a:cubicBezTo>
                  <a:cubicBezTo>
                    <a:pt x="207" y="48"/>
                    <a:pt x="211" y="56"/>
                    <a:pt x="213" y="65"/>
                  </a:cubicBezTo>
                  <a:cubicBezTo>
                    <a:pt x="215" y="71"/>
                    <a:pt x="215" y="78"/>
                    <a:pt x="212" y="83"/>
                  </a:cubicBezTo>
                  <a:cubicBezTo>
                    <a:pt x="215" y="84"/>
                    <a:pt x="217" y="84"/>
                    <a:pt x="219" y="84"/>
                  </a:cubicBezTo>
                  <a:cubicBezTo>
                    <a:pt x="226" y="102"/>
                    <a:pt x="219" y="124"/>
                    <a:pt x="203" y="133"/>
                  </a:cubicBezTo>
                  <a:cubicBezTo>
                    <a:pt x="196" y="136"/>
                    <a:pt x="188" y="128"/>
                    <a:pt x="191" y="122"/>
                  </a:cubicBezTo>
                  <a:cubicBezTo>
                    <a:pt x="186" y="125"/>
                    <a:pt x="187" y="132"/>
                    <a:pt x="189" y="137"/>
                  </a:cubicBezTo>
                  <a:cubicBezTo>
                    <a:pt x="191" y="142"/>
                    <a:pt x="195" y="147"/>
                    <a:pt x="196" y="153"/>
                  </a:cubicBezTo>
                  <a:cubicBezTo>
                    <a:pt x="197" y="158"/>
                    <a:pt x="193" y="165"/>
                    <a:pt x="187" y="165"/>
                  </a:cubicBezTo>
                  <a:cubicBezTo>
                    <a:pt x="193" y="171"/>
                    <a:pt x="192" y="179"/>
                    <a:pt x="189" y="185"/>
                  </a:cubicBezTo>
                  <a:cubicBezTo>
                    <a:pt x="186" y="192"/>
                    <a:pt x="182" y="199"/>
                    <a:pt x="184" y="206"/>
                  </a:cubicBezTo>
                  <a:cubicBezTo>
                    <a:pt x="189" y="198"/>
                    <a:pt x="194" y="190"/>
                    <a:pt x="198" y="182"/>
                  </a:cubicBezTo>
                  <a:cubicBezTo>
                    <a:pt x="199" y="185"/>
                    <a:pt x="200" y="187"/>
                    <a:pt x="201" y="189"/>
                  </a:cubicBezTo>
                  <a:cubicBezTo>
                    <a:pt x="205" y="181"/>
                    <a:pt x="208" y="174"/>
                    <a:pt x="214" y="168"/>
                  </a:cubicBezTo>
                  <a:cubicBezTo>
                    <a:pt x="220" y="162"/>
                    <a:pt x="228" y="157"/>
                    <a:pt x="237" y="159"/>
                  </a:cubicBezTo>
                  <a:cubicBezTo>
                    <a:pt x="234" y="167"/>
                    <a:pt x="234" y="176"/>
                    <a:pt x="234" y="185"/>
                  </a:cubicBezTo>
                  <a:cubicBezTo>
                    <a:pt x="248" y="180"/>
                    <a:pt x="258" y="168"/>
                    <a:pt x="264" y="156"/>
                  </a:cubicBezTo>
                  <a:cubicBezTo>
                    <a:pt x="268" y="146"/>
                    <a:pt x="270" y="135"/>
                    <a:pt x="272" y="124"/>
                  </a:cubicBezTo>
                  <a:cubicBezTo>
                    <a:pt x="273" y="122"/>
                    <a:pt x="273" y="120"/>
                    <a:pt x="274" y="118"/>
                  </a:cubicBezTo>
                  <a:cubicBezTo>
                    <a:pt x="279" y="112"/>
                    <a:pt x="288" y="114"/>
                    <a:pt x="296" y="116"/>
                  </a:cubicBezTo>
                  <a:cubicBezTo>
                    <a:pt x="295" y="134"/>
                    <a:pt x="296" y="151"/>
                    <a:pt x="298" y="169"/>
                  </a:cubicBezTo>
                  <a:cubicBezTo>
                    <a:pt x="298" y="171"/>
                    <a:pt x="299" y="174"/>
                    <a:pt x="300" y="175"/>
                  </a:cubicBezTo>
                  <a:cubicBezTo>
                    <a:pt x="304" y="180"/>
                    <a:pt x="312" y="176"/>
                    <a:pt x="314" y="171"/>
                  </a:cubicBezTo>
                  <a:cubicBezTo>
                    <a:pt x="317" y="166"/>
                    <a:pt x="316" y="159"/>
                    <a:pt x="318" y="154"/>
                  </a:cubicBezTo>
                  <a:cubicBezTo>
                    <a:pt x="322" y="142"/>
                    <a:pt x="337" y="137"/>
                    <a:pt x="348" y="142"/>
                  </a:cubicBezTo>
                  <a:cubicBezTo>
                    <a:pt x="351" y="136"/>
                    <a:pt x="361" y="136"/>
                    <a:pt x="366" y="141"/>
                  </a:cubicBezTo>
                  <a:cubicBezTo>
                    <a:pt x="371" y="146"/>
                    <a:pt x="372" y="154"/>
                    <a:pt x="373" y="161"/>
                  </a:cubicBezTo>
                  <a:cubicBezTo>
                    <a:pt x="375" y="180"/>
                    <a:pt x="375" y="198"/>
                    <a:pt x="375" y="216"/>
                  </a:cubicBezTo>
                  <a:cubicBezTo>
                    <a:pt x="389" y="202"/>
                    <a:pt x="379" y="176"/>
                    <a:pt x="387" y="157"/>
                  </a:cubicBezTo>
                  <a:cubicBezTo>
                    <a:pt x="388" y="156"/>
                    <a:pt x="389" y="154"/>
                    <a:pt x="390" y="154"/>
                  </a:cubicBezTo>
                  <a:cubicBezTo>
                    <a:pt x="392" y="153"/>
                    <a:pt x="394" y="153"/>
                    <a:pt x="395" y="154"/>
                  </a:cubicBezTo>
                  <a:cubicBezTo>
                    <a:pt x="404" y="156"/>
                    <a:pt x="410" y="164"/>
                    <a:pt x="413" y="172"/>
                  </a:cubicBezTo>
                  <a:cubicBezTo>
                    <a:pt x="417" y="181"/>
                    <a:pt x="417" y="190"/>
                    <a:pt x="417" y="199"/>
                  </a:cubicBezTo>
                  <a:cubicBezTo>
                    <a:pt x="427" y="192"/>
                    <a:pt x="436" y="186"/>
                    <a:pt x="446" y="179"/>
                  </a:cubicBezTo>
                  <a:cubicBezTo>
                    <a:pt x="449" y="177"/>
                    <a:pt x="453" y="174"/>
                    <a:pt x="457" y="176"/>
                  </a:cubicBezTo>
                  <a:cubicBezTo>
                    <a:pt x="459" y="177"/>
                    <a:pt x="460" y="178"/>
                    <a:pt x="461" y="179"/>
                  </a:cubicBezTo>
                  <a:cubicBezTo>
                    <a:pt x="465" y="185"/>
                    <a:pt x="470" y="190"/>
                    <a:pt x="474" y="196"/>
                  </a:cubicBezTo>
                  <a:cubicBezTo>
                    <a:pt x="475" y="190"/>
                    <a:pt x="485" y="190"/>
                    <a:pt x="487" y="195"/>
                  </a:cubicBezTo>
                  <a:cubicBezTo>
                    <a:pt x="487" y="193"/>
                    <a:pt x="487" y="190"/>
                    <a:pt x="486" y="188"/>
                  </a:cubicBezTo>
                  <a:cubicBezTo>
                    <a:pt x="494" y="186"/>
                    <a:pt x="497" y="178"/>
                    <a:pt x="498" y="171"/>
                  </a:cubicBezTo>
                  <a:cubicBezTo>
                    <a:pt x="499" y="163"/>
                    <a:pt x="499" y="155"/>
                    <a:pt x="505" y="150"/>
                  </a:cubicBezTo>
                  <a:cubicBezTo>
                    <a:pt x="513" y="154"/>
                    <a:pt x="523" y="155"/>
                    <a:pt x="532" y="155"/>
                  </a:cubicBezTo>
                  <a:cubicBezTo>
                    <a:pt x="532" y="164"/>
                    <a:pt x="535" y="174"/>
                    <a:pt x="541" y="181"/>
                  </a:cubicBezTo>
                  <a:cubicBezTo>
                    <a:pt x="542" y="186"/>
                    <a:pt x="536" y="189"/>
                    <a:pt x="534" y="193"/>
                  </a:cubicBezTo>
                  <a:cubicBezTo>
                    <a:pt x="531" y="202"/>
                    <a:pt x="545" y="208"/>
                    <a:pt x="545" y="217"/>
                  </a:cubicBezTo>
                  <a:cubicBezTo>
                    <a:pt x="548" y="214"/>
                    <a:pt x="551" y="210"/>
                    <a:pt x="552" y="206"/>
                  </a:cubicBezTo>
                  <a:cubicBezTo>
                    <a:pt x="559" y="210"/>
                    <a:pt x="567" y="206"/>
                    <a:pt x="574" y="203"/>
                  </a:cubicBezTo>
                  <a:cubicBezTo>
                    <a:pt x="581" y="201"/>
                    <a:pt x="591" y="200"/>
                    <a:pt x="595" y="206"/>
                  </a:cubicBezTo>
                  <a:cubicBezTo>
                    <a:pt x="587" y="208"/>
                    <a:pt x="579" y="210"/>
                    <a:pt x="572" y="212"/>
                  </a:cubicBezTo>
                  <a:cubicBezTo>
                    <a:pt x="571" y="215"/>
                    <a:pt x="570" y="219"/>
                    <a:pt x="570" y="223"/>
                  </a:cubicBezTo>
                  <a:cubicBezTo>
                    <a:pt x="565" y="224"/>
                    <a:pt x="560" y="225"/>
                    <a:pt x="555" y="227"/>
                  </a:cubicBezTo>
                  <a:cubicBezTo>
                    <a:pt x="555" y="237"/>
                    <a:pt x="566" y="246"/>
                    <a:pt x="576" y="244"/>
                  </a:cubicBezTo>
                  <a:cubicBezTo>
                    <a:pt x="579" y="251"/>
                    <a:pt x="576" y="259"/>
                    <a:pt x="571" y="264"/>
                  </a:cubicBezTo>
                  <a:cubicBezTo>
                    <a:pt x="567" y="269"/>
                    <a:pt x="560" y="273"/>
                    <a:pt x="553" y="276"/>
                  </a:cubicBezTo>
                  <a:cubicBezTo>
                    <a:pt x="554" y="279"/>
                    <a:pt x="555" y="282"/>
                    <a:pt x="555" y="285"/>
                  </a:cubicBezTo>
                  <a:cubicBezTo>
                    <a:pt x="572" y="288"/>
                    <a:pt x="578" y="285"/>
                    <a:pt x="577" y="302"/>
                  </a:cubicBezTo>
                  <a:cubicBezTo>
                    <a:pt x="568" y="310"/>
                    <a:pt x="568" y="310"/>
                    <a:pt x="568" y="310"/>
                  </a:cubicBezTo>
                  <a:cubicBezTo>
                    <a:pt x="568" y="310"/>
                    <a:pt x="577" y="305"/>
                    <a:pt x="577" y="305"/>
                  </a:cubicBezTo>
                  <a:cubicBezTo>
                    <a:pt x="584" y="312"/>
                    <a:pt x="598" y="318"/>
                    <a:pt x="597" y="329"/>
                  </a:cubicBezTo>
                  <a:cubicBezTo>
                    <a:pt x="601" y="330"/>
                    <a:pt x="604" y="331"/>
                    <a:pt x="607" y="332"/>
                  </a:cubicBezTo>
                  <a:cubicBezTo>
                    <a:pt x="603" y="344"/>
                    <a:pt x="595" y="354"/>
                    <a:pt x="583" y="360"/>
                  </a:cubicBezTo>
                  <a:cubicBezTo>
                    <a:pt x="590" y="361"/>
                    <a:pt x="595" y="367"/>
                    <a:pt x="594" y="374"/>
                  </a:cubicBezTo>
                  <a:cubicBezTo>
                    <a:pt x="591" y="374"/>
                    <a:pt x="588" y="375"/>
                    <a:pt x="585" y="376"/>
                  </a:cubicBezTo>
                  <a:cubicBezTo>
                    <a:pt x="586" y="384"/>
                    <a:pt x="588" y="392"/>
                    <a:pt x="590" y="401"/>
                  </a:cubicBezTo>
                  <a:cubicBezTo>
                    <a:pt x="580" y="407"/>
                    <a:pt x="567" y="399"/>
                    <a:pt x="558" y="391"/>
                  </a:cubicBezTo>
                  <a:cubicBezTo>
                    <a:pt x="562" y="396"/>
                    <a:pt x="565" y="401"/>
                    <a:pt x="568" y="406"/>
                  </a:cubicBezTo>
                  <a:cubicBezTo>
                    <a:pt x="563" y="408"/>
                    <a:pt x="561" y="415"/>
                    <a:pt x="563" y="420"/>
                  </a:cubicBezTo>
                  <a:cubicBezTo>
                    <a:pt x="558" y="419"/>
                    <a:pt x="553" y="421"/>
                    <a:pt x="550" y="424"/>
                  </a:cubicBezTo>
                  <a:cubicBezTo>
                    <a:pt x="546" y="427"/>
                    <a:pt x="542" y="431"/>
                    <a:pt x="538" y="432"/>
                  </a:cubicBezTo>
                  <a:cubicBezTo>
                    <a:pt x="533" y="433"/>
                    <a:pt x="527" y="430"/>
                    <a:pt x="527" y="425"/>
                  </a:cubicBezTo>
                  <a:cubicBezTo>
                    <a:pt x="516" y="435"/>
                    <a:pt x="506" y="448"/>
                    <a:pt x="500" y="462"/>
                  </a:cubicBezTo>
                  <a:cubicBezTo>
                    <a:pt x="488" y="460"/>
                    <a:pt x="475" y="465"/>
                    <a:pt x="467" y="474"/>
                  </a:cubicBezTo>
                  <a:cubicBezTo>
                    <a:pt x="458" y="471"/>
                    <a:pt x="451" y="464"/>
                    <a:pt x="446" y="456"/>
                  </a:cubicBezTo>
                  <a:cubicBezTo>
                    <a:pt x="448" y="461"/>
                    <a:pt x="441" y="463"/>
                    <a:pt x="435" y="464"/>
                  </a:cubicBezTo>
                  <a:cubicBezTo>
                    <a:pt x="422" y="464"/>
                    <a:pt x="408" y="467"/>
                    <a:pt x="395" y="472"/>
                  </a:cubicBezTo>
                  <a:cubicBezTo>
                    <a:pt x="382" y="477"/>
                    <a:pt x="370" y="484"/>
                    <a:pt x="357" y="486"/>
                  </a:cubicBezTo>
                  <a:cubicBezTo>
                    <a:pt x="346" y="488"/>
                    <a:pt x="334" y="487"/>
                    <a:pt x="323" y="486"/>
                  </a:cubicBezTo>
                  <a:cubicBezTo>
                    <a:pt x="305" y="484"/>
                    <a:pt x="287" y="482"/>
                    <a:pt x="269" y="480"/>
                  </a:cubicBezTo>
                  <a:cubicBezTo>
                    <a:pt x="267" y="489"/>
                    <a:pt x="261" y="497"/>
                    <a:pt x="252" y="500"/>
                  </a:cubicBezTo>
                  <a:cubicBezTo>
                    <a:pt x="248" y="501"/>
                    <a:pt x="244" y="501"/>
                    <a:pt x="239" y="502"/>
                  </a:cubicBezTo>
                  <a:cubicBezTo>
                    <a:pt x="226" y="502"/>
                    <a:pt x="209" y="504"/>
                    <a:pt x="196" y="497"/>
                  </a:cubicBezTo>
                  <a:cubicBezTo>
                    <a:pt x="190" y="494"/>
                    <a:pt x="186" y="489"/>
                    <a:pt x="179" y="486"/>
                  </a:cubicBezTo>
                  <a:cubicBezTo>
                    <a:pt x="161" y="469"/>
                    <a:pt x="161" y="469"/>
                    <a:pt x="161" y="469"/>
                  </a:cubicBezTo>
                  <a:cubicBezTo>
                    <a:pt x="150" y="453"/>
                    <a:pt x="150" y="453"/>
                    <a:pt x="150" y="453"/>
                  </a:cubicBezTo>
                  <a:cubicBezTo>
                    <a:pt x="135" y="449"/>
                    <a:pt x="135" y="449"/>
                    <a:pt x="135" y="449"/>
                  </a:cubicBezTo>
                  <a:cubicBezTo>
                    <a:pt x="125" y="440"/>
                    <a:pt x="125" y="440"/>
                    <a:pt x="125" y="440"/>
                  </a:cubicBezTo>
                  <a:cubicBezTo>
                    <a:pt x="117" y="420"/>
                    <a:pt x="117" y="420"/>
                    <a:pt x="117" y="420"/>
                  </a:cubicBezTo>
                  <a:cubicBezTo>
                    <a:pt x="117" y="410"/>
                    <a:pt x="117" y="410"/>
                    <a:pt x="117" y="410"/>
                  </a:cubicBezTo>
                  <a:cubicBezTo>
                    <a:pt x="115" y="403"/>
                    <a:pt x="115" y="403"/>
                    <a:pt x="115" y="403"/>
                  </a:cubicBezTo>
                  <a:cubicBezTo>
                    <a:pt x="113" y="397"/>
                    <a:pt x="113" y="397"/>
                    <a:pt x="113" y="397"/>
                  </a:cubicBezTo>
                  <a:cubicBezTo>
                    <a:pt x="108" y="393"/>
                    <a:pt x="108" y="393"/>
                    <a:pt x="108" y="393"/>
                  </a:cubicBezTo>
                  <a:cubicBezTo>
                    <a:pt x="93" y="375"/>
                    <a:pt x="93" y="375"/>
                    <a:pt x="93" y="375"/>
                  </a:cubicBezTo>
                  <a:cubicBezTo>
                    <a:pt x="94" y="367"/>
                    <a:pt x="94" y="367"/>
                    <a:pt x="94" y="367"/>
                  </a:cubicBezTo>
                  <a:cubicBezTo>
                    <a:pt x="91" y="364"/>
                    <a:pt x="91" y="364"/>
                    <a:pt x="91" y="364"/>
                  </a:cubicBezTo>
                  <a:cubicBezTo>
                    <a:pt x="87" y="369"/>
                    <a:pt x="87" y="369"/>
                    <a:pt x="87" y="369"/>
                  </a:cubicBezTo>
                  <a:cubicBezTo>
                    <a:pt x="63" y="367"/>
                    <a:pt x="63" y="367"/>
                    <a:pt x="63" y="367"/>
                  </a:cubicBezTo>
                  <a:cubicBezTo>
                    <a:pt x="58" y="360"/>
                    <a:pt x="58" y="360"/>
                    <a:pt x="58" y="360"/>
                  </a:cubicBezTo>
                  <a:cubicBezTo>
                    <a:pt x="45" y="355"/>
                    <a:pt x="45" y="355"/>
                    <a:pt x="45" y="355"/>
                  </a:cubicBezTo>
                  <a:cubicBezTo>
                    <a:pt x="45" y="355"/>
                    <a:pt x="23" y="343"/>
                    <a:pt x="23" y="343"/>
                  </a:cubicBezTo>
                  <a:cubicBezTo>
                    <a:pt x="15" y="343"/>
                    <a:pt x="0" y="343"/>
                    <a:pt x="8" y="330"/>
                  </a:cubicBezTo>
                  <a:cubicBezTo>
                    <a:pt x="10" y="326"/>
                    <a:pt x="14" y="323"/>
                    <a:pt x="15" y="319"/>
                  </a:cubicBezTo>
                  <a:cubicBezTo>
                    <a:pt x="16" y="317"/>
                    <a:pt x="17" y="314"/>
                    <a:pt x="18" y="312"/>
                  </a:cubicBezTo>
                  <a:cubicBezTo>
                    <a:pt x="19" y="310"/>
                    <a:pt x="22" y="308"/>
                    <a:pt x="24" y="309"/>
                  </a:cubicBezTo>
                  <a:cubicBezTo>
                    <a:pt x="25" y="314"/>
                    <a:pt x="26" y="319"/>
                    <a:pt x="26" y="323"/>
                  </a:cubicBezTo>
                  <a:cubicBezTo>
                    <a:pt x="35" y="324"/>
                    <a:pt x="43" y="325"/>
                    <a:pt x="52" y="326"/>
                  </a:cubicBezTo>
                  <a:cubicBezTo>
                    <a:pt x="54" y="326"/>
                    <a:pt x="56" y="326"/>
                    <a:pt x="59" y="325"/>
                  </a:cubicBezTo>
                  <a:cubicBezTo>
                    <a:pt x="61" y="324"/>
                    <a:pt x="62" y="322"/>
                    <a:pt x="64" y="321"/>
                  </a:cubicBezTo>
                  <a:cubicBezTo>
                    <a:pt x="68" y="319"/>
                    <a:pt x="73" y="320"/>
                    <a:pt x="75" y="323"/>
                  </a:cubicBezTo>
                  <a:cubicBezTo>
                    <a:pt x="78" y="321"/>
                    <a:pt x="80" y="320"/>
                    <a:pt x="83" y="318"/>
                  </a:cubicBezTo>
                  <a:cubicBezTo>
                    <a:pt x="81" y="315"/>
                    <a:pt x="80" y="311"/>
                    <a:pt x="78" y="308"/>
                  </a:cubicBezTo>
                  <a:cubicBezTo>
                    <a:pt x="84" y="304"/>
                    <a:pt x="90" y="300"/>
                    <a:pt x="96" y="298"/>
                  </a:cubicBezTo>
                  <a:cubicBezTo>
                    <a:pt x="88" y="298"/>
                    <a:pt x="80" y="298"/>
                    <a:pt x="71" y="298"/>
                  </a:cubicBezTo>
                  <a:cubicBezTo>
                    <a:pt x="71" y="297"/>
                    <a:pt x="71" y="295"/>
                    <a:pt x="71" y="294"/>
                  </a:cubicBezTo>
                  <a:cubicBezTo>
                    <a:pt x="78" y="292"/>
                    <a:pt x="82" y="285"/>
                    <a:pt x="86" y="280"/>
                  </a:cubicBezTo>
                  <a:cubicBezTo>
                    <a:pt x="90" y="274"/>
                    <a:pt x="97" y="268"/>
                    <a:pt x="103" y="271"/>
                  </a:cubicBezTo>
                  <a:cubicBezTo>
                    <a:pt x="104" y="269"/>
                    <a:pt x="104" y="267"/>
                    <a:pt x="105" y="265"/>
                  </a:cubicBezTo>
                  <a:cubicBezTo>
                    <a:pt x="96" y="267"/>
                    <a:pt x="87" y="269"/>
                    <a:pt x="78" y="271"/>
                  </a:cubicBezTo>
                  <a:cubicBezTo>
                    <a:pt x="76" y="260"/>
                    <a:pt x="80" y="249"/>
                    <a:pt x="83" y="238"/>
                  </a:cubicBezTo>
                  <a:cubicBezTo>
                    <a:pt x="85" y="233"/>
                    <a:pt x="87" y="228"/>
                    <a:pt x="88" y="223"/>
                  </a:cubicBezTo>
                  <a:cubicBezTo>
                    <a:pt x="88" y="223"/>
                    <a:pt x="72" y="219"/>
                    <a:pt x="71" y="219"/>
                  </a:cubicBezTo>
                  <a:cubicBezTo>
                    <a:pt x="48" y="201"/>
                    <a:pt x="48" y="201"/>
                    <a:pt x="48" y="201"/>
                  </a:cubicBezTo>
                  <a:cubicBezTo>
                    <a:pt x="41" y="192"/>
                    <a:pt x="41" y="192"/>
                    <a:pt x="41" y="192"/>
                  </a:cubicBezTo>
                  <a:cubicBezTo>
                    <a:pt x="25" y="191"/>
                    <a:pt x="25" y="191"/>
                    <a:pt x="25" y="191"/>
                  </a:cubicBezTo>
                  <a:cubicBezTo>
                    <a:pt x="12" y="194"/>
                    <a:pt x="12" y="194"/>
                    <a:pt x="12" y="194"/>
                  </a:cubicBezTo>
                  <a:cubicBezTo>
                    <a:pt x="4" y="192"/>
                    <a:pt x="4" y="192"/>
                    <a:pt x="4" y="192"/>
                  </a:cubicBezTo>
                  <a:cubicBezTo>
                    <a:pt x="7" y="166"/>
                    <a:pt x="7" y="166"/>
                    <a:pt x="7" y="166"/>
                  </a:cubicBezTo>
                  <a:cubicBezTo>
                    <a:pt x="19" y="167"/>
                    <a:pt x="19" y="167"/>
                    <a:pt x="19" y="167"/>
                  </a:cubicBezTo>
                  <a:cubicBezTo>
                    <a:pt x="28" y="179"/>
                    <a:pt x="28" y="179"/>
                    <a:pt x="28" y="179"/>
                  </a:cubicBezTo>
                  <a:cubicBezTo>
                    <a:pt x="46" y="177"/>
                    <a:pt x="46" y="177"/>
                    <a:pt x="46" y="177"/>
                  </a:cubicBezTo>
                  <a:cubicBezTo>
                    <a:pt x="57" y="187"/>
                    <a:pt x="57" y="187"/>
                    <a:pt x="57" y="187"/>
                  </a:cubicBezTo>
                  <a:cubicBezTo>
                    <a:pt x="71" y="183"/>
                    <a:pt x="71" y="183"/>
                    <a:pt x="71" y="183"/>
                  </a:cubicBezTo>
                  <a:cubicBezTo>
                    <a:pt x="79" y="185"/>
                    <a:pt x="79" y="185"/>
                    <a:pt x="79" y="185"/>
                  </a:cubicBezTo>
                  <a:cubicBezTo>
                    <a:pt x="88" y="183"/>
                    <a:pt x="88" y="183"/>
                    <a:pt x="88" y="183"/>
                  </a:cubicBezTo>
                  <a:cubicBezTo>
                    <a:pt x="91" y="191"/>
                    <a:pt x="91" y="191"/>
                    <a:pt x="91" y="191"/>
                  </a:cubicBezTo>
                  <a:cubicBezTo>
                    <a:pt x="103" y="189"/>
                    <a:pt x="103" y="189"/>
                    <a:pt x="103" y="189"/>
                  </a:cubicBezTo>
                  <a:cubicBezTo>
                    <a:pt x="114" y="195"/>
                    <a:pt x="114" y="195"/>
                    <a:pt x="114" y="195"/>
                  </a:cubicBezTo>
                  <a:cubicBezTo>
                    <a:pt x="118" y="202"/>
                    <a:pt x="118" y="202"/>
                    <a:pt x="118" y="202"/>
                  </a:cubicBezTo>
                  <a:cubicBezTo>
                    <a:pt x="126" y="202"/>
                    <a:pt x="126" y="202"/>
                    <a:pt x="126" y="202"/>
                  </a:cubicBezTo>
                  <a:cubicBezTo>
                    <a:pt x="131" y="206"/>
                    <a:pt x="131" y="206"/>
                    <a:pt x="131" y="206"/>
                  </a:cubicBezTo>
                  <a:cubicBezTo>
                    <a:pt x="134" y="207"/>
                    <a:pt x="134" y="207"/>
                    <a:pt x="134" y="207"/>
                  </a:cubicBezTo>
                  <a:cubicBezTo>
                    <a:pt x="151" y="192"/>
                    <a:pt x="151" y="192"/>
                    <a:pt x="151" y="192"/>
                  </a:cubicBezTo>
                  <a:cubicBezTo>
                    <a:pt x="146" y="189"/>
                    <a:pt x="146" y="189"/>
                    <a:pt x="146" y="189"/>
                  </a:cubicBezTo>
                  <a:cubicBezTo>
                    <a:pt x="133" y="194"/>
                    <a:pt x="133" y="194"/>
                    <a:pt x="133" y="194"/>
                  </a:cubicBezTo>
                  <a:cubicBezTo>
                    <a:pt x="126" y="190"/>
                    <a:pt x="126" y="190"/>
                    <a:pt x="126" y="190"/>
                  </a:cubicBezTo>
                  <a:cubicBezTo>
                    <a:pt x="107" y="177"/>
                    <a:pt x="107" y="177"/>
                    <a:pt x="107" y="177"/>
                  </a:cubicBezTo>
                  <a:cubicBezTo>
                    <a:pt x="107" y="177"/>
                    <a:pt x="109" y="170"/>
                    <a:pt x="109" y="170"/>
                  </a:cubicBezTo>
                  <a:cubicBezTo>
                    <a:pt x="127" y="165"/>
                    <a:pt x="145" y="162"/>
                    <a:pt x="163" y="161"/>
                  </a:cubicBezTo>
                  <a:cubicBezTo>
                    <a:pt x="160" y="157"/>
                    <a:pt x="158" y="151"/>
                    <a:pt x="154" y="148"/>
                  </a:cubicBezTo>
                  <a:cubicBezTo>
                    <a:pt x="150" y="144"/>
                    <a:pt x="142" y="143"/>
                    <a:pt x="140" y="148"/>
                  </a:cubicBezTo>
                  <a:cubicBezTo>
                    <a:pt x="140" y="145"/>
                    <a:pt x="140" y="142"/>
                    <a:pt x="139" y="139"/>
                  </a:cubicBezTo>
                  <a:cubicBezTo>
                    <a:pt x="143" y="139"/>
                    <a:pt x="147" y="138"/>
                    <a:pt x="151" y="138"/>
                  </a:cubicBezTo>
                  <a:cubicBezTo>
                    <a:pt x="147" y="133"/>
                    <a:pt x="141" y="130"/>
                    <a:pt x="135" y="130"/>
                  </a:cubicBezTo>
                  <a:cubicBezTo>
                    <a:pt x="136" y="127"/>
                    <a:pt x="137" y="124"/>
                    <a:pt x="138" y="121"/>
                  </a:cubicBezTo>
                  <a:cubicBezTo>
                    <a:pt x="136" y="125"/>
                    <a:pt x="131" y="126"/>
                    <a:pt x="128" y="124"/>
                  </a:cubicBezTo>
                  <a:cubicBezTo>
                    <a:pt x="127" y="120"/>
                    <a:pt x="127" y="116"/>
                    <a:pt x="126" y="113"/>
                  </a:cubicBezTo>
                  <a:cubicBezTo>
                    <a:pt x="102" y="111"/>
                    <a:pt x="77" y="110"/>
                    <a:pt x="52" y="108"/>
                  </a:cubicBezTo>
                  <a:cubicBezTo>
                    <a:pt x="54" y="102"/>
                    <a:pt x="50" y="95"/>
                    <a:pt x="45" y="91"/>
                  </a:cubicBezTo>
                  <a:cubicBezTo>
                    <a:pt x="40" y="87"/>
                    <a:pt x="34" y="83"/>
                    <a:pt x="30" y="78"/>
                  </a:cubicBezTo>
                  <a:cubicBezTo>
                    <a:pt x="30" y="78"/>
                    <a:pt x="30" y="78"/>
                    <a:pt x="30" y="7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7" name="Freeform 73"/>
            <p:cNvSpPr>
              <a:spLocks/>
            </p:cNvSpPr>
            <p:nvPr/>
          </p:nvSpPr>
          <p:spPr bwMode="auto">
            <a:xfrm>
              <a:off x="5618" y="2020"/>
              <a:ext cx="127" cy="101"/>
            </a:xfrm>
            <a:custGeom>
              <a:avLst/>
              <a:gdLst>
                <a:gd name="T0" fmla="*/ 105 w 127"/>
                <a:gd name="T1" fmla="*/ 16 h 101"/>
                <a:gd name="T2" fmla="*/ 122 w 127"/>
                <a:gd name="T3" fmla="*/ 0 h 101"/>
                <a:gd name="T4" fmla="*/ 127 w 127"/>
                <a:gd name="T5" fmla="*/ 2 h 101"/>
                <a:gd name="T6" fmla="*/ 115 w 127"/>
                <a:gd name="T7" fmla="*/ 15 h 101"/>
                <a:gd name="T8" fmla="*/ 117 w 127"/>
                <a:gd name="T9" fmla="*/ 23 h 101"/>
                <a:gd name="T10" fmla="*/ 122 w 127"/>
                <a:gd name="T11" fmla="*/ 31 h 101"/>
                <a:gd name="T12" fmla="*/ 121 w 127"/>
                <a:gd name="T13" fmla="*/ 52 h 101"/>
                <a:gd name="T14" fmla="*/ 115 w 127"/>
                <a:gd name="T15" fmla="*/ 59 h 101"/>
                <a:gd name="T16" fmla="*/ 115 w 127"/>
                <a:gd name="T17" fmla="*/ 68 h 101"/>
                <a:gd name="T18" fmla="*/ 111 w 127"/>
                <a:gd name="T19" fmla="*/ 73 h 101"/>
                <a:gd name="T20" fmla="*/ 105 w 127"/>
                <a:gd name="T21" fmla="*/ 72 h 101"/>
                <a:gd name="T22" fmla="*/ 93 w 127"/>
                <a:gd name="T23" fmla="*/ 64 h 101"/>
                <a:gd name="T24" fmla="*/ 90 w 127"/>
                <a:gd name="T25" fmla="*/ 64 h 101"/>
                <a:gd name="T26" fmla="*/ 84 w 127"/>
                <a:gd name="T27" fmla="*/ 63 h 101"/>
                <a:gd name="T28" fmla="*/ 55 w 127"/>
                <a:gd name="T29" fmla="*/ 71 h 101"/>
                <a:gd name="T30" fmla="*/ 47 w 127"/>
                <a:gd name="T31" fmla="*/ 67 h 101"/>
                <a:gd name="T32" fmla="*/ 42 w 127"/>
                <a:gd name="T33" fmla="*/ 70 h 101"/>
                <a:gd name="T34" fmla="*/ 33 w 127"/>
                <a:gd name="T35" fmla="*/ 74 h 101"/>
                <a:gd name="T36" fmla="*/ 25 w 127"/>
                <a:gd name="T37" fmla="*/ 78 h 101"/>
                <a:gd name="T38" fmla="*/ 14 w 127"/>
                <a:gd name="T39" fmla="*/ 93 h 101"/>
                <a:gd name="T40" fmla="*/ 15 w 127"/>
                <a:gd name="T41" fmla="*/ 100 h 101"/>
                <a:gd name="T42" fmla="*/ 9 w 127"/>
                <a:gd name="T43" fmla="*/ 101 h 101"/>
                <a:gd name="T44" fmla="*/ 0 w 127"/>
                <a:gd name="T45" fmla="*/ 90 h 101"/>
                <a:gd name="T46" fmla="*/ 23 w 127"/>
                <a:gd name="T47" fmla="*/ 60 h 101"/>
                <a:gd name="T48" fmla="*/ 30 w 127"/>
                <a:gd name="T49" fmla="*/ 62 h 101"/>
                <a:gd name="T50" fmla="*/ 38 w 127"/>
                <a:gd name="T51" fmla="*/ 57 h 101"/>
                <a:gd name="T52" fmla="*/ 58 w 127"/>
                <a:gd name="T53" fmla="*/ 58 h 101"/>
                <a:gd name="T54" fmla="*/ 68 w 127"/>
                <a:gd name="T55" fmla="*/ 54 h 101"/>
                <a:gd name="T56" fmla="*/ 92 w 127"/>
                <a:gd name="T57" fmla="*/ 16 h 101"/>
                <a:gd name="T58" fmla="*/ 105 w 127"/>
                <a:gd name="T59"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01">
                  <a:moveTo>
                    <a:pt x="105" y="16"/>
                  </a:moveTo>
                  <a:lnTo>
                    <a:pt x="122" y="0"/>
                  </a:lnTo>
                  <a:lnTo>
                    <a:pt x="127" y="2"/>
                  </a:lnTo>
                  <a:lnTo>
                    <a:pt x="115" y="15"/>
                  </a:lnTo>
                  <a:lnTo>
                    <a:pt x="117" y="23"/>
                  </a:lnTo>
                  <a:lnTo>
                    <a:pt x="122" y="31"/>
                  </a:lnTo>
                  <a:lnTo>
                    <a:pt x="121" y="52"/>
                  </a:lnTo>
                  <a:lnTo>
                    <a:pt x="115" y="59"/>
                  </a:lnTo>
                  <a:lnTo>
                    <a:pt x="115" y="68"/>
                  </a:lnTo>
                  <a:lnTo>
                    <a:pt x="111" y="73"/>
                  </a:lnTo>
                  <a:lnTo>
                    <a:pt x="105" y="72"/>
                  </a:lnTo>
                  <a:lnTo>
                    <a:pt x="93" y="64"/>
                  </a:lnTo>
                  <a:lnTo>
                    <a:pt x="90" y="64"/>
                  </a:lnTo>
                  <a:lnTo>
                    <a:pt x="84" y="63"/>
                  </a:lnTo>
                  <a:lnTo>
                    <a:pt x="55" y="71"/>
                  </a:lnTo>
                  <a:lnTo>
                    <a:pt x="47" y="67"/>
                  </a:lnTo>
                  <a:lnTo>
                    <a:pt x="42" y="70"/>
                  </a:lnTo>
                  <a:lnTo>
                    <a:pt x="33" y="74"/>
                  </a:lnTo>
                  <a:lnTo>
                    <a:pt x="25" y="78"/>
                  </a:lnTo>
                  <a:lnTo>
                    <a:pt x="14" y="93"/>
                  </a:lnTo>
                  <a:lnTo>
                    <a:pt x="15" y="100"/>
                  </a:lnTo>
                  <a:lnTo>
                    <a:pt x="9" y="101"/>
                  </a:lnTo>
                  <a:lnTo>
                    <a:pt x="0" y="90"/>
                  </a:lnTo>
                  <a:lnTo>
                    <a:pt x="23" y="60"/>
                  </a:lnTo>
                  <a:lnTo>
                    <a:pt x="30" y="62"/>
                  </a:lnTo>
                  <a:lnTo>
                    <a:pt x="38" y="57"/>
                  </a:lnTo>
                  <a:lnTo>
                    <a:pt x="58" y="58"/>
                  </a:lnTo>
                  <a:lnTo>
                    <a:pt x="68" y="54"/>
                  </a:lnTo>
                  <a:lnTo>
                    <a:pt x="92" y="16"/>
                  </a:lnTo>
                  <a:lnTo>
                    <a:pt x="105" y="16"/>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8" name="Freeform 74"/>
            <p:cNvSpPr>
              <a:spLocks/>
            </p:cNvSpPr>
            <p:nvPr/>
          </p:nvSpPr>
          <p:spPr bwMode="auto">
            <a:xfrm>
              <a:off x="5696" y="2226"/>
              <a:ext cx="62" cy="53"/>
            </a:xfrm>
            <a:custGeom>
              <a:avLst/>
              <a:gdLst>
                <a:gd name="T0" fmla="*/ 0 w 62"/>
                <a:gd name="T1" fmla="*/ 9 h 53"/>
                <a:gd name="T2" fmla="*/ 2 w 62"/>
                <a:gd name="T3" fmla="*/ 6 h 53"/>
                <a:gd name="T4" fmla="*/ 10 w 62"/>
                <a:gd name="T5" fmla="*/ 9 h 53"/>
                <a:gd name="T6" fmla="*/ 32 w 62"/>
                <a:gd name="T7" fmla="*/ 0 h 53"/>
                <a:gd name="T8" fmla="*/ 42 w 62"/>
                <a:gd name="T9" fmla="*/ 4 h 53"/>
                <a:gd name="T10" fmla="*/ 41 w 62"/>
                <a:gd name="T11" fmla="*/ 14 h 53"/>
                <a:gd name="T12" fmla="*/ 48 w 62"/>
                <a:gd name="T13" fmla="*/ 11 h 53"/>
                <a:gd name="T14" fmla="*/ 48 w 62"/>
                <a:gd name="T15" fmla="*/ 1 h 53"/>
                <a:gd name="T16" fmla="*/ 56 w 62"/>
                <a:gd name="T17" fmla="*/ 5 h 53"/>
                <a:gd name="T18" fmla="*/ 55 w 62"/>
                <a:gd name="T19" fmla="*/ 11 h 53"/>
                <a:gd name="T20" fmla="*/ 51 w 62"/>
                <a:gd name="T21" fmla="*/ 14 h 53"/>
                <a:gd name="T22" fmla="*/ 60 w 62"/>
                <a:gd name="T23" fmla="*/ 21 h 53"/>
                <a:gd name="T24" fmla="*/ 62 w 62"/>
                <a:gd name="T25" fmla="*/ 27 h 53"/>
                <a:gd name="T26" fmla="*/ 59 w 62"/>
                <a:gd name="T27" fmla="*/ 30 h 53"/>
                <a:gd name="T28" fmla="*/ 61 w 62"/>
                <a:gd name="T29" fmla="*/ 35 h 53"/>
                <a:gd name="T30" fmla="*/ 58 w 62"/>
                <a:gd name="T31" fmla="*/ 47 h 53"/>
                <a:gd name="T32" fmla="*/ 53 w 62"/>
                <a:gd name="T33" fmla="*/ 50 h 53"/>
                <a:gd name="T34" fmla="*/ 44 w 62"/>
                <a:gd name="T35" fmla="*/ 53 h 53"/>
                <a:gd name="T36" fmla="*/ 24 w 62"/>
                <a:gd name="T37" fmla="*/ 49 h 53"/>
                <a:gd name="T38" fmla="*/ 23 w 62"/>
                <a:gd name="T39" fmla="*/ 48 h 53"/>
                <a:gd name="T40" fmla="*/ 24 w 62"/>
                <a:gd name="T41" fmla="*/ 43 h 53"/>
                <a:gd name="T42" fmla="*/ 23 w 62"/>
                <a:gd name="T43" fmla="*/ 40 h 53"/>
                <a:gd name="T44" fmla="*/ 17 w 62"/>
                <a:gd name="T45" fmla="*/ 41 h 53"/>
                <a:gd name="T46" fmla="*/ 10 w 62"/>
                <a:gd name="T47" fmla="*/ 34 h 53"/>
                <a:gd name="T48" fmla="*/ 9 w 62"/>
                <a:gd name="T49" fmla="*/ 26 h 53"/>
                <a:gd name="T50" fmla="*/ 6 w 62"/>
                <a:gd name="T51" fmla="*/ 24 h 53"/>
                <a:gd name="T52" fmla="*/ 5 w 62"/>
                <a:gd name="T53" fmla="*/ 16 h 53"/>
                <a:gd name="T54" fmla="*/ 4 w 62"/>
                <a:gd name="T55" fmla="*/ 13 h 53"/>
                <a:gd name="T56" fmla="*/ 0 w 62"/>
                <a:gd name="T5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53">
                  <a:moveTo>
                    <a:pt x="0" y="9"/>
                  </a:moveTo>
                  <a:lnTo>
                    <a:pt x="2" y="6"/>
                  </a:lnTo>
                  <a:lnTo>
                    <a:pt x="10" y="9"/>
                  </a:lnTo>
                  <a:lnTo>
                    <a:pt x="32" y="0"/>
                  </a:lnTo>
                  <a:lnTo>
                    <a:pt x="42" y="4"/>
                  </a:lnTo>
                  <a:lnTo>
                    <a:pt x="41" y="14"/>
                  </a:lnTo>
                  <a:lnTo>
                    <a:pt x="48" y="11"/>
                  </a:lnTo>
                  <a:lnTo>
                    <a:pt x="48" y="1"/>
                  </a:lnTo>
                  <a:lnTo>
                    <a:pt x="56" y="5"/>
                  </a:lnTo>
                  <a:lnTo>
                    <a:pt x="55" y="11"/>
                  </a:lnTo>
                  <a:lnTo>
                    <a:pt x="51" y="14"/>
                  </a:lnTo>
                  <a:lnTo>
                    <a:pt x="60" y="21"/>
                  </a:lnTo>
                  <a:lnTo>
                    <a:pt x="62" y="27"/>
                  </a:lnTo>
                  <a:lnTo>
                    <a:pt x="59" y="30"/>
                  </a:lnTo>
                  <a:lnTo>
                    <a:pt x="61" y="35"/>
                  </a:lnTo>
                  <a:lnTo>
                    <a:pt x="58" y="47"/>
                  </a:lnTo>
                  <a:lnTo>
                    <a:pt x="53" y="50"/>
                  </a:lnTo>
                  <a:lnTo>
                    <a:pt x="44" y="53"/>
                  </a:lnTo>
                  <a:lnTo>
                    <a:pt x="24" y="49"/>
                  </a:lnTo>
                  <a:lnTo>
                    <a:pt x="23" y="48"/>
                  </a:lnTo>
                  <a:lnTo>
                    <a:pt x="24" y="43"/>
                  </a:lnTo>
                  <a:lnTo>
                    <a:pt x="23" y="40"/>
                  </a:lnTo>
                  <a:lnTo>
                    <a:pt x="17" y="41"/>
                  </a:lnTo>
                  <a:lnTo>
                    <a:pt x="10" y="34"/>
                  </a:lnTo>
                  <a:lnTo>
                    <a:pt x="9" y="26"/>
                  </a:lnTo>
                  <a:lnTo>
                    <a:pt x="6" y="24"/>
                  </a:lnTo>
                  <a:lnTo>
                    <a:pt x="5" y="16"/>
                  </a:lnTo>
                  <a:lnTo>
                    <a:pt x="4" y="13"/>
                  </a:lnTo>
                  <a:lnTo>
                    <a:pt x="0" y="9"/>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59" name="Freeform 75"/>
            <p:cNvSpPr>
              <a:spLocks/>
            </p:cNvSpPr>
            <p:nvPr/>
          </p:nvSpPr>
          <p:spPr bwMode="auto">
            <a:xfrm>
              <a:off x="5726" y="2280"/>
              <a:ext cx="51" cy="28"/>
            </a:xfrm>
            <a:custGeom>
              <a:avLst/>
              <a:gdLst>
                <a:gd name="T0" fmla="*/ 48 w 75"/>
                <a:gd name="T1" fmla="*/ 0 h 41"/>
                <a:gd name="T2" fmla="*/ 54 w 75"/>
                <a:gd name="T3" fmla="*/ 0 h 41"/>
                <a:gd name="T4" fmla="*/ 71 w 75"/>
                <a:gd name="T5" fmla="*/ 11 h 41"/>
                <a:gd name="T6" fmla="*/ 75 w 75"/>
                <a:gd name="T7" fmla="*/ 23 h 41"/>
                <a:gd name="T8" fmla="*/ 56 w 75"/>
                <a:gd name="T9" fmla="*/ 34 h 41"/>
                <a:gd name="T10" fmla="*/ 53 w 75"/>
                <a:gd name="T11" fmla="*/ 39 h 41"/>
                <a:gd name="T12" fmla="*/ 48 w 75"/>
                <a:gd name="T13" fmla="*/ 41 h 41"/>
                <a:gd name="T14" fmla="*/ 21 w 75"/>
                <a:gd name="T15" fmla="*/ 39 h 41"/>
                <a:gd name="T16" fmla="*/ 12 w 75"/>
                <a:gd name="T17" fmla="*/ 39 h 41"/>
                <a:gd name="T18" fmla="*/ 9 w 75"/>
                <a:gd name="T19" fmla="*/ 35 h 41"/>
                <a:gd name="T20" fmla="*/ 12 w 75"/>
                <a:gd name="T21" fmla="*/ 30 h 41"/>
                <a:gd name="T22" fmla="*/ 9 w 75"/>
                <a:gd name="T23" fmla="*/ 26 h 41"/>
                <a:gd name="T24" fmla="*/ 2 w 75"/>
                <a:gd name="T25" fmla="*/ 25 h 41"/>
                <a:gd name="T26" fmla="*/ 0 w 75"/>
                <a:gd name="T27" fmla="*/ 18 h 41"/>
                <a:gd name="T28" fmla="*/ 4 w 75"/>
                <a:gd name="T29" fmla="*/ 13 h 41"/>
                <a:gd name="T30" fmla="*/ 22 w 75"/>
                <a:gd name="T31" fmla="*/ 5 h 41"/>
                <a:gd name="T32" fmla="*/ 31 w 75"/>
                <a:gd name="T33" fmla="*/ 11 h 41"/>
                <a:gd name="T34" fmla="*/ 44 w 75"/>
                <a:gd name="T35" fmla="*/ 10 h 41"/>
                <a:gd name="T36" fmla="*/ 47 w 75"/>
                <a:gd name="T37" fmla="*/ 7 h 41"/>
                <a:gd name="T38" fmla="*/ 48 w 75"/>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41">
                  <a:moveTo>
                    <a:pt x="48" y="0"/>
                  </a:moveTo>
                  <a:cubicBezTo>
                    <a:pt x="54" y="0"/>
                    <a:pt x="54" y="0"/>
                    <a:pt x="54" y="0"/>
                  </a:cubicBezTo>
                  <a:cubicBezTo>
                    <a:pt x="71" y="11"/>
                    <a:pt x="71" y="11"/>
                    <a:pt x="71" y="11"/>
                  </a:cubicBezTo>
                  <a:cubicBezTo>
                    <a:pt x="75" y="23"/>
                    <a:pt x="75" y="23"/>
                    <a:pt x="75" y="23"/>
                  </a:cubicBezTo>
                  <a:cubicBezTo>
                    <a:pt x="56" y="34"/>
                    <a:pt x="56" y="34"/>
                    <a:pt x="56" y="34"/>
                  </a:cubicBezTo>
                  <a:cubicBezTo>
                    <a:pt x="53" y="39"/>
                    <a:pt x="53" y="39"/>
                    <a:pt x="53" y="39"/>
                  </a:cubicBezTo>
                  <a:cubicBezTo>
                    <a:pt x="48" y="41"/>
                    <a:pt x="48" y="41"/>
                    <a:pt x="48" y="41"/>
                  </a:cubicBezTo>
                  <a:cubicBezTo>
                    <a:pt x="21" y="39"/>
                    <a:pt x="21" y="39"/>
                    <a:pt x="21" y="39"/>
                  </a:cubicBezTo>
                  <a:cubicBezTo>
                    <a:pt x="12" y="39"/>
                    <a:pt x="12" y="39"/>
                    <a:pt x="12" y="39"/>
                  </a:cubicBezTo>
                  <a:cubicBezTo>
                    <a:pt x="9" y="35"/>
                    <a:pt x="9" y="35"/>
                    <a:pt x="9" y="35"/>
                  </a:cubicBezTo>
                  <a:cubicBezTo>
                    <a:pt x="12" y="30"/>
                    <a:pt x="12" y="30"/>
                    <a:pt x="12" y="30"/>
                  </a:cubicBezTo>
                  <a:cubicBezTo>
                    <a:pt x="9" y="26"/>
                    <a:pt x="9" y="26"/>
                    <a:pt x="9" y="26"/>
                  </a:cubicBezTo>
                  <a:cubicBezTo>
                    <a:pt x="2" y="25"/>
                    <a:pt x="2" y="25"/>
                    <a:pt x="2" y="25"/>
                  </a:cubicBezTo>
                  <a:cubicBezTo>
                    <a:pt x="0" y="18"/>
                    <a:pt x="0" y="18"/>
                    <a:pt x="0" y="18"/>
                  </a:cubicBezTo>
                  <a:cubicBezTo>
                    <a:pt x="4" y="13"/>
                    <a:pt x="4" y="13"/>
                    <a:pt x="4" y="13"/>
                  </a:cubicBezTo>
                  <a:cubicBezTo>
                    <a:pt x="22" y="5"/>
                    <a:pt x="22" y="5"/>
                    <a:pt x="22" y="5"/>
                  </a:cubicBezTo>
                  <a:cubicBezTo>
                    <a:pt x="22" y="5"/>
                    <a:pt x="30" y="12"/>
                    <a:pt x="31" y="11"/>
                  </a:cubicBezTo>
                  <a:cubicBezTo>
                    <a:pt x="32" y="11"/>
                    <a:pt x="44" y="10"/>
                    <a:pt x="44" y="10"/>
                  </a:cubicBezTo>
                  <a:cubicBezTo>
                    <a:pt x="47" y="7"/>
                    <a:pt x="47" y="7"/>
                    <a:pt x="47" y="7"/>
                  </a:cubicBezTo>
                  <a:lnTo>
                    <a:pt x="48" y="0"/>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0" name="Freeform 76"/>
            <p:cNvSpPr>
              <a:spLocks/>
            </p:cNvSpPr>
            <p:nvPr/>
          </p:nvSpPr>
          <p:spPr bwMode="auto">
            <a:xfrm>
              <a:off x="5774" y="2280"/>
              <a:ext cx="22" cy="37"/>
            </a:xfrm>
            <a:custGeom>
              <a:avLst/>
              <a:gdLst>
                <a:gd name="T0" fmla="*/ 13 w 22"/>
                <a:gd name="T1" fmla="*/ 37 h 37"/>
                <a:gd name="T2" fmla="*/ 11 w 22"/>
                <a:gd name="T3" fmla="*/ 37 h 37"/>
                <a:gd name="T4" fmla="*/ 8 w 22"/>
                <a:gd name="T5" fmla="*/ 30 h 37"/>
                <a:gd name="T6" fmla="*/ 8 w 22"/>
                <a:gd name="T7" fmla="*/ 19 h 37"/>
                <a:gd name="T8" fmla="*/ 2 w 22"/>
                <a:gd name="T9" fmla="*/ 9 h 37"/>
                <a:gd name="T10" fmla="*/ 0 w 22"/>
                <a:gd name="T11" fmla="*/ 5 h 37"/>
                <a:gd name="T12" fmla="*/ 0 w 22"/>
                <a:gd name="T13" fmla="*/ 0 h 37"/>
                <a:gd name="T14" fmla="*/ 5 w 22"/>
                <a:gd name="T15" fmla="*/ 1 h 37"/>
                <a:gd name="T16" fmla="*/ 15 w 22"/>
                <a:gd name="T17" fmla="*/ 4 h 37"/>
                <a:gd name="T18" fmla="*/ 17 w 22"/>
                <a:gd name="T19" fmla="*/ 7 h 37"/>
                <a:gd name="T20" fmla="*/ 21 w 22"/>
                <a:gd name="T21" fmla="*/ 9 h 37"/>
                <a:gd name="T22" fmla="*/ 22 w 22"/>
                <a:gd name="T23" fmla="*/ 12 h 37"/>
                <a:gd name="T24" fmla="*/ 15 w 22"/>
                <a:gd name="T25" fmla="*/ 20 h 37"/>
                <a:gd name="T26" fmla="*/ 13 w 22"/>
                <a:gd name="T27" fmla="*/ 28 h 37"/>
                <a:gd name="T28" fmla="*/ 13 w 22"/>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7">
                  <a:moveTo>
                    <a:pt x="13" y="37"/>
                  </a:moveTo>
                  <a:lnTo>
                    <a:pt x="11" y="37"/>
                  </a:lnTo>
                  <a:lnTo>
                    <a:pt x="8" y="30"/>
                  </a:lnTo>
                  <a:lnTo>
                    <a:pt x="8" y="19"/>
                  </a:lnTo>
                  <a:lnTo>
                    <a:pt x="2" y="9"/>
                  </a:lnTo>
                  <a:lnTo>
                    <a:pt x="0" y="5"/>
                  </a:lnTo>
                  <a:lnTo>
                    <a:pt x="0" y="0"/>
                  </a:lnTo>
                  <a:lnTo>
                    <a:pt x="5" y="1"/>
                  </a:lnTo>
                  <a:lnTo>
                    <a:pt x="15" y="4"/>
                  </a:lnTo>
                  <a:lnTo>
                    <a:pt x="17" y="7"/>
                  </a:lnTo>
                  <a:lnTo>
                    <a:pt x="21" y="9"/>
                  </a:lnTo>
                  <a:lnTo>
                    <a:pt x="22" y="12"/>
                  </a:lnTo>
                  <a:lnTo>
                    <a:pt x="15" y="20"/>
                  </a:lnTo>
                  <a:lnTo>
                    <a:pt x="13" y="28"/>
                  </a:lnTo>
                  <a:lnTo>
                    <a:pt x="13" y="37"/>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1" name="Freeform 77"/>
            <p:cNvSpPr>
              <a:spLocks/>
            </p:cNvSpPr>
            <p:nvPr/>
          </p:nvSpPr>
          <p:spPr bwMode="auto">
            <a:xfrm>
              <a:off x="5749" y="2181"/>
              <a:ext cx="90" cy="109"/>
            </a:xfrm>
            <a:custGeom>
              <a:avLst/>
              <a:gdLst>
                <a:gd name="T0" fmla="*/ 11 w 90"/>
                <a:gd name="T1" fmla="*/ 39 h 109"/>
                <a:gd name="T2" fmla="*/ 23 w 90"/>
                <a:gd name="T3" fmla="*/ 36 h 109"/>
                <a:gd name="T4" fmla="*/ 30 w 90"/>
                <a:gd name="T5" fmla="*/ 26 h 109"/>
                <a:gd name="T6" fmla="*/ 23 w 90"/>
                <a:gd name="T7" fmla="*/ 18 h 109"/>
                <a:gd name="T8" fmla="*/ 19 w 90"/>
                <a:gd name="T9" fmla="*/ 14 h 109"/>
                <a:gd name="T10" fmla="*/ 28 w 90"/>
                <a:gd name="T11" fmla="*/ 16 h 109"/>
                <a:gd name="T12" fmla="*/ 40 w 90"/>
                <a:gd name="T13" fmla="*/ 22 h 109"/>
                <a:gd name="T14" fmla="*/ 40 w 90"/>
                <a:gd name="T15" fmla="*/ 32 h 109"/>
                <a:gd name="T16" fmla="*/ 44 w 90"/>
                <a:gd name="T17" fmla="*/ 34 h 109"/>
                <a:gd name="T18" fmla="*/ 44 w 90"/>
                <a:gd name="T19" fmla="*/ 39 h 109"/>
                <a:gd name="T20" fmla="*/ 50 w 90"/>
                <a:gd name="T21" fmla="*/ 37 h 109"/>
                <a:gd name="T22" fmla="*/ 55 w 90"/>
                <a:gd name="T23" fmla="*/ 28 h 109"/>
                <a:gd name="T24" fmla="*/ 60 w 90"/>
                <a:gd name="T25" fmla="*/ 25 h 109"/>
                <a:gd name="T26" fmla="*/ 56 w 90"/>
                <a:gd name="T27" fmla="*/ 45 h 109"/>
                <a:gd name="T28" fmla="*/ 65 w 90"/>
                <a:gd name="T29" fmla="*/ 37 h 109"/>
                <a:gd name="T30" fmla="*/ 62 w 90"/>
                <a:gd name="T31" fmla="*/ 22 h 109"/>
                <a:gd name="T32" fmla="*/ 57 w 90"/>
                <a:gd name="T33" fmla="*/ 9 h 109"/>
                <a:gd name="T34" fmla="*/ 86 w 90"/>
                <a:gd name="T35" fmla="*/ 3 h 109"/>
                <a:gd name="T36" fmla="*/ 89 w 90"/>
                <a:gd name="T37" fmla="*/ 11 h 109"/>
                <a:gd name="T38" fmla="*/ 90 w 90"/>
                <a:gd name="T39" fmla="*/ 32 h 109"/>
                <a:gd name="T40" fmla="*/ 84 w 90"/>
                <a:gd name="T41" fmla="*/ 47 h 109"/>
                <a:gd name="T42" fmla="*/ 70 w 90"/>
                <a:gd name="T43" fmla="*/ 60 h 109"/>
                <a:gd name="T44" fmla="*/ 84 w 90"/>
                <a:gd name="T45" fmla="*/ 72 h 109"/>
                <a:gd name="T46" fmla="*/ 68 w 90"/>
                <a:gd name="T47" fmla="*/ 87 h 109"/>
                <a:gd name="T48" fmla="*/ 63 w 90"/>
                <a:gd name="T49" fmla="*/ 93 h 109"/>
                <a:gd name="T50" fmla="*/ 69 w 90"/>
                <a:gd name="T51" fmla="*/ 95 h 109"/>
                <a:gd name="T52" fmla="*/ 58 w 90"/>
                <a:gd name="T53" fmla="*/ 109 h 109"/>
                <a:gd name="T54" fmla="*/ 46 w 90"/>
                <a:gd name="T55" fmla="*/ 101 h 109"/>
                <a:gd name="T56" fmla="*/ 44 w 90"/>
                <a:gd name="T57" fmla="*/ 89 h 109"/>
                <a:gd name="T58" fmla="*/ 19 w 90"/>
                <a:gd name="T59" fmla="*/ 89 h 109"/>
                <a:gd name="T60" fmla="*/ 13 w 90"/>
                <a:gd name="T61" fmla="*/ 76 h 109"/>
                <a:gd name="T62" fmla="*/ 17 w 90"/>
                <a:gd name="T63" fmla="*/ 71 h 109"/>
                <a:gd name="T64" fmla="*/ 11 w 90"/>
                <a:gd name="T65" fmla="*/ 58 h 109"/>
                <a:gd name="T66" fmla="*/ 7 w 90"/>
                <a:gd name="T67" fmla="*/ 47 h 109"/>
                <a:gd name="T68" fmla="*/ 2 w 90"/>
                <a:gd name="T69" fmla="*/ 40 h 109"/>
                <a:gd name="T70" fmla="*/ 1 w 90"/>
                <a:gd name="T71"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109">
                  <a:moveTo>
                    <a:pt x="1" y="38"/>
                  </a:moveTo>
                  <a:lnTo>
                    <a:pt x="11" y="39"/>
                  </a:lnTo>
                  <a:lnTo>
                    <a:pt x="13" y="41"/>
                  </a:lnTo>
                  <a:lnTo>
                    <a:pt x="23" y="36"/>
                  </a:lnTo>
                  <a:lnTo>
                    <a:pt x="25" y="29"/>
                  </a:lnTo>
                  <a:lnTo>
                    <a:pt x="30" y="26"/>
                  </a:lnTo>
                  <a:lnTo>
                    <a:pt x="30" y="18"/>
                  </a:lnTo>
                  <a:lnTo>
                    <a:pt x="23" y="18"/>
                  </a:lnTo>
                  <a:lnTo>
                    <a:pt x="19" y="16"/>
                  </a:lnTo>
                  <a:lnTo>
                    <a:pt x="19" y="14"/>
                  </a:lnTo>
                  <a:lnTo>
                    <a:pt x="22" y="15"/>
                  </a:lnTo>
                  <a:lnTo>
                    <a:pt x="28" y="16"/>
                  </a:lnTo>
                  <a:lnTo>
                    <a:pt x="42" y="17"/>
                  </a:lnTo>
                  <a:lnTo>
                    <a:pt x="40" y="22"/>
                  </a:lnTo>
                  <a:lnTo>
                    <a:pt x="41" y="30"/>
                  </a:lnTo>
                  <a:lnTo>
                    <a:pt x="40" y="32"/>
                  </a:lnTo>
                  <a:lnTo>
                    <a:pt x="42" y="32"/>
                  </a:lnTo>
                  <a:lnTo>
                    <a:pt x="44" y="34"/>
                  </a:lnTo>
                  <a:lnTo>
                    <a:pt x="44" y="38"/>
                  </a:lnTo>
                  <a:lnTo>
                    <a:pt x="44" y="39"/>
                  </a:lnTo>
                  <a:lnTo>
                    <a:pt x="47" y="41"/>
                  </a:lnTo>
                  <a:lnTo>
                    <a:pt x="50" y="37"/>
                  </a:lnTo>
                  <a:lnTo>
                    <a:pt x="51" y="30"/>
                  </a:lnTo>
                  <a:lnTo>
                    <a:pt x="55" y="28"/>
                  </a:lnTo>
                  <a:lnTo>
                    <a:pt x="57" y="24"/>
                  </a:lnTo>
                  <a:lnTo>
                    <a:pt x="60" y="25"/>
                  </a:lnTo>
                  <a:lnTo>
                    <a:pt x="61" y="35"/>
                  </a:lnTo>
                  <a:lnTo>
                    <a:pt x="56" y="45"/>
                  </a:lnTo>
                  <a:lnTo>
                    <a:pt x="62" y="44"/>
                  </a:lnTo>
                  <a:lnTo>
                    <a:pt x="65" y="37"/>
                  </a:lnTo>
                  <a:lnTo>
                    <a:pt x="63" y="30"/>
                  </a:lnTo>
                  <a:lnTo>
                    <a:pt x="62" y="22"/>
                  </a:lnTo>
                  <a:lnTo>
                    <a:pt x="52" y="15"/>
                  </a:lnTo>
                  <a:lnTo>
                    <a:pt x="57" y="9"/>
                  </a:lnTo>
                  <a:lnTo>
                    <a:pt x="71" y="0"/>
                  </a:lnTo>
                  <a:lnTo>
                    <a:pt x="86" y="3"/>
                  </a:lnTo>
                  <a:lnTo>
                    <a:pt x="90" y="6"/>
                  </a:lnTo>
                  <a:lnTo>
                    <a:pt x="89" y="11"/>
                  </a:lnTo>
                  <a:lnTo>
                    <a:pt x="86" y="19"/>
                  </a:lnTo>
                  <a:lnTo>
                    <a:pt x="90" y="32"/>
                  </a:lnTo>
                  <a:lnTo>
                    <a:pt x="89" y="41"/>
                  </a:lnTo>
                  <a:lnTo>
                    <a:pt x="84" y="47"/>
                  </a:lnTo>
                  <a:lnTo>
                    <a:pt x="80" y="49"/>
                  </a:lnTo>
                  <a:lnTo>
                    <a:pt x="70" y="60"/>
                  </a:lnTo>
                  <a:lnTo>
                    <a:pt x="71" y="66"/>
                  </a:lnTo>
                  <a:lnTo>
                    <a:pt x="84" y="72"/>
                  </a:lnTo>
                  <a:lnTo>
                    <a:pt x="82" y="82"/>
                  </a:lnTo>
                  <a:lnTo>
                    <a:pt x="68" y="87"/>
                  </a:lnTo>
                  <a:lnTo>
                    <a:pt x="66" y="91"/>
                  </a:lnTo>
                  <a:lnTo>
                    <a:pt x="63" y="93"/>
                  </a:lnTo>
                  <a:lnTo>
                    <a:pt x="65" y="94"/>
                  </a:lnTo>
                  <a:lnTo>
                    <a:pt x="69" y="95"/>
                  </a:lnTo>
                  <a:lnTo>
                    <a:pt x="69" y="109"/>
                  </a:lnTo>
                  <a:lnTo>
                    <a:pt x="58" y="109"/>
                  </a:lnTo>
                  <a:lnTo>
                    <a:pt x="50" y="105"/>
                  </a:lnTo>
                  <a:lnTo>
                    <a:pt x="46" y="101"/>
                  </a:lnTo>
                  <a:lnTo>
                    <a:pt x="48" y="93"/>
                  </a:lnTo>
                  <a:lnTo>
                    <a:pt x="44" y="89"/>
                  </a:lnTo>
                  <a:lnTo>
                    <a:pt x="28" y="88"/>
                  </a:lnTo>
                  <a:lnTo>
                    <a:pt x="19" y="89"/>
                  </a:lnTo>
                  <a:lnTo>
                    <a:pt x="19" y="82"/>
                  </a:lnTo>
                  <a:lnTo>
                    <a:pt x="13" y="76"/>
                  </a:lnTo>
                  <a:lnTo>
                    <a:pt x="13" y="72"/>
                  </a:lnTo>
                  <a:lnTo>
                    <a:pt x="17" y="71"/>
                  </a:lnTo>
                  <a:lnTo>
                    <a:pt x="16" y="65"/>
                  </a:lnTo>
                  <a:lnTo>
                    <a:pt x="11" y="58"/>
                  </a:lnTo>
                  <a:lnTo>
                    <a:pt x="12" y="52"/>
                  </a:lnTo>
                  <a:lnTo>
                    <a:pt x="7" y="47"/>
                  </a:lnTo>
                  <a:lnTo>
                    <a:pt x="4" y="44"/>
                  </a:lnTo>
                  <a:lnTo>
                    <a:pt x="2" y="40"/>
                  </a:lnTo>
                  <a:lnTo>
                    <a:pt x="0" y="39"/>
                  </a:lnTo>
                  <a:lnTo>
                    <a:pt x="1" y="38"/>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2" name="Freeform 78"/>
            <p:cNvSpPr>
              <a:spLocks/>
            </p:cNvSpPr>
            <p:nvPr/>
          </p:nvSpPr>
          <p:spPr bwMode="auto">
            <a:xfrm>
              <a:off x="4818" y="2368"/>
              <a:ext cx="151" cy="188"/>
            </a:xfrm>
            <a:custGeom>
              <a:avLst/>
              <a:gdLst>
                <a:gd name="T0" fmla="*/ 8 w 151"/>
                <a:gd name="T1" fmla="*/ 129 h 188"/>
                <a:gd name="T2" fmla="*/ 2 w 151"/>
                <a:gd name="T3" fmla="*/ 136 h 188"/>
                <a:gd name="T4" fmla="*/ 11 w 151"/>
                <a:gd name="T5" fmla="*/ 137 h 188"/>
                <a:gd name="T6" fmla="*/ 17 w 151"/>
                <a:gd name="T7" fmla="*/ 139 h 188"/>
                <a:gd name="T8" fmla="*/ 8 w 151"/>
                <a:gd name="T9" fmla="*/ 142 h 188"/>
                <a:gd name="T10" fmla="*/ 28 w 151"/>
                <a:gd name="T11" fmla="*/ 146 h 188"/>
                <a:gd name="T12" fmla="*/ 37 w 151"/>
                <a:gd name="T13" fmla="*/ 139 h 188"/>
                <a:gd name="T14" fmla="*/ 51 w 151"/>
                <a:gd name="T15" fmla="*/ 138 h 188"/>
                <a:gd name="T16" fmla="*/ 61 w 151"/>
                <a:gd name="T17" fmla="*/ 150 h 188"/>
                <a:gd name="T18" fmla="*/ 51 w 151"/>
                <a:gd name="T19" fmla="*/ 155 h 188"/>
                <a:gd name="T20" fmla="*/ 58 w 151"/>
                <a:gd name="T21" fmla="*/ 161 h 188"/>
                <a:gd name="T22" fmla="*/ 68 w 151"/>
                <a:gd name="T23" fmla="*/ 162 h 188"/>
                <a:gd name="T24" fmla="*/ 76 w 151"/>
                <a:gd name="T25" fmla="*/ 158 h 188"/>
                <a:gd name="T26" fmla="*/ 81 w 151"/>
                <a:gd name="T27" fmla="*/ 164 h 188"/>
                <a:gd name="T28" fmla="*/ 93 w 151"/>
                <a:gd name="T29" fmla="*/ 184 h 188"/>
                <a:gd name="T30" fmla="*/ 114 w 151"/>
                <a:gd name="T31" fmla="*/ 187 h 188"/>
                <a:gd name="T32" fmla="*/ 124 w 151"/>
                <a:gd name="T33" fmla="*/ 177 h 188"/>
                <a:gd name="T34" fmla="*/ 142 w 151"/>
                <a:gd name="T35" fmla="*/ 168 h 188"/>
                <a:gd name="T36" fmla="*/ 149 w 151"/>
                <a:gd name="T37" fmla="*/ 153 h 188"/>
                <a:gd name="T38" fmla="*/ 137 w 151"/>
                <a:gd name="T39" fmla="*/ 136 h 188"/>
                <a:gd name="T40" fmla="*/ 143 w 151"/>
                <a:gd name="T41" fmla="*/ 97 h 188"/>
                <a:gd name="T42" fmla="*/ 133 w 151"/>
                <a:gd name="T43" fmla="*/ 82 h 188"/>
                <a:gd name="T44" fmla="*/ 139 w 151"/>
                <a:gd name="T45" fmla="*/ 45 h 188"/>
                <a:gd name="T46" fmla="*/ 151 w 151"/>
                <a:gd name="T47" fmla="*/ 35 h 188"/>
                <a:gd name="T48" fmla="*/ 136 w 151"/>
                <a:gd name="T49" fmla="*/ 3 h 188"/>
                <a:gd name="T50" fmla="*/ 134 w 151"/>
                <a:gd name="T51" fmla="*/ 3 h 188"/>
                <a:gd name="T52" fmla="*/ 119 w 151"/>
                <a:gd name="T53" fmla="*/ 5 h 188"/>
                <a:gd name="T54" fmla="*/ 110 w 151"/>
                <a:gd name="T55" fmla="*/ 0 h 188"/>
                <a:gd name="T56" fmla="*/ 100 w 151"/>
                <a:gd name="T57" fmla="*/ 5 h 188"/>
                <a:gd name="T58" fmla="*/ 78 w 151"/>
                <a:gd name="T59" fmla="*/ 14 h 188"/>
                <a:gd name="T60" fmla="*/ 65 w 151"/>
                <a:gd name="T61" fmla="*/ 27 h 188"/>
                <a:gd name="T62" fmla="*/ 55 w 151"/>
                <a:gd name="T63" fmla="*/ 32 h 188"/>
                <a:gd name="T64" fmla="*/ 52 w 151"/>
                <a:gd name="T65" fmla="*/ 37 h 188"/>
                <a:gd name="T66" fmla="*/ 62 w 151"/>
                <a:gd name="T67" fmla="*/ 40 h 188"/>
                <a:gd name="T68" fmla="*/ 71 w 151"/>
                <a:gd name="T69" fmla="*/ 34 h 188"/>
                <a:gd name="T70" fmla="*/ 87 w 151"/>
                <a:gd name="T71" fmla="*/ 37 h 188"/>
                <a:gd name="T72" fmla="*/ 84 w 151"/>
                <a:gd name="T73" fmla="*/ 47 h 188"/>
                <a:gd name="T74" fmla="*/ 82 w 151"/>
                <a:gd name="T75" fmla="*/ 62 h 188"/>
                <a:gd name="T76" fmla="*/ 83 w 151"/>
                <a:gd name="T77" fmla="*/ 69 h 188"/>
                <a:gd name="T78" fmla="*/ 82 w 151"/>
                <a:gd name="T79" fmla="*/ 74 h 188"/>
                <a:gd name="T80" fmla="*/ 71 w 151"/>
                <a:gd name="T81" fmla="*/ 93 h 188"/>
                <a:gd name="T82" fmla="*/ 40 w 151"/>
                <a:gd name="T83" fmla="*/ 102 h 188"/>
                <a:gd name="T84" fmla="*/ 21 w 151"/>
                <a:gd name="T85" fmla="*/ 109 h 188"/>
                <a:gd name="T86" fmla="*/ 15 w 151"/>
                <a:gd name="T87" fmla="*/ 109 h 188"/>
                <a:gd name="T88" fmla="*/ 0 w 151"/>
                <a:gd name="T89" fmla="*/ 116 h 188"/>
                <a:gd name="T90" fmla="*/ 3 w 151"/>
                <a:gd name="T91" fmla="*/ 1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188">
                  <a:moveTo>
                    <a:pt x="9" y="121"/>
                  </a:moveTo>
                  <a:lnTo>
                    <a:pt x="8" y="129"/>
                  </a:lnTo>
                  <a:lnTo>
                    <a:pt x="2" y="133"/>
                  </a:lnTo>
                  <a:lnTo>
                    <a:pt x="2" y="136"/>
                  </a:lnTo>
                  <a:lnTo>
                    <a:pt x="10" y="136"/>
                  </a:lnTo>
                  <a:lnTo>
                    <a:pt x="11" y="137"/>
                  </a:lnTo>
                  <a:lnTo>
                    <a:pt x="14" y="138"/>
                  </a:lnTo>
                  <a:lnTo>
                    <a:pt x="17" y="139"/>
                  </a:lnTo>
                  <a:lnTo>
                    <a:pt x="10" y="139"/>
                  </a:lnTo>
                  <a:lnTo>
                    <a:pt x="8" y="142"/>
                  </a:lnTo>
                  <a:lnTo>
                    <a:pt x="12" y="145"/>
                  </a:lnTo>
                  <a:lnTo>
                    <a:pt x="28" y="146"/>
                  </a:lnTo>
                  <a:lnTo>
                    <a:pt x="33" y="141"/>
                  </a:lnTo>
                  <a:lnTo>
                    <a:pt x="37" y="139"/>
                  </a:lnTo>
                  <a:lnTo>
                    <a:pt x="45" y="141"/>
                  </a:lnTo>
                  <a:lnTo>
                    <a:pt x="51" y="138"/>
                  </a:lnTo>
                  <a:lnTo>
                    <a:pt x="51" y="147"/>
                  </a:lnTo>
                  <a:lnTo>
                    <a:pt x="61" y="150"/>
                  </a:lnTo>
                  <a:lnTo>
                    <a:pt x="64" y="153"/>
                  </a:lnTo>
                  <a:lnTo>
                    <a:pt x="51" y="155"/>
                  </a:lnTo>
                  <a:lnTo>
                    <a:pt x="51" y="159"/>
                  </a:lnTo>
                  <a:lnTo>
                    <a:pt x="58" y="161"/>
                  </a:lnTo>
                  <a:lnTo>
                    <a:pt x="62" y="161"/>
                  </a:lnTo>
                  <a:lnTo>
                    <a:pt x="68" y="162"/>
                  </a:lnTo>
                  <a:lnTo>
                    <a:pt x="71" y="159"/>
                  </a:lnTo>
                  <a:lnTo>
                    <a:pt x="76" y="158"/>
                  </a:lnTo>
                  <a:lnTo>
                    <a:pt x="78" y="160"/>
                  </a:lnTo>
                  <a:lnTo>
                    <a:pt x="81" y="164"/>
                  </a:lnTo>
                  <a:lnTo>
                    <a:pt x="83" y="174"/>
                  </a:lnTo>
                  <a:lnTo>
                    <a:pt x="93" y="184"/>
                  </a:lnTo>
                  <a:lnTo>
                    <a:pt x="101" y="188"/>
                  </a:lnTo>
                  <a:lnTo>
                    <a:pt x="114" y="187"/>
                  </a:lnTo>
                  <a:lnTo>
                    <a:pt x="115" y="182"/>
                  </a:lnTo>
                  <a:lnTo>
                    <a:pt x="124" y="177"/>
                  </a:lnTo>
                  <a:lnTo>
                    <a:pt x="133" y="174"/>
                  </a:lnTo>
                  <a:lnTo>
                    <a:pt x="142" y="168"/>
                  </a:lnTo>
                  <a:lnTo>
                    <a:pt x="144" y="166"/>
                  </a:lnTo>
                  <a:lnTo>
                    <a:pt x="149" y="153"/>
                  </a:lnTo>
                  <a:lnTo>
                    <a:pt x="151" y="145"/>
                  </a:lnTo>
                  <a:lnTo>
                    <a:pt x="137" y="136"/>
                  </a:lnTo>
                  <a:lnTo>
                    <a:pt x="131" y="112"/>
                  </a:lnTo>
                  <a:lnTo>
                    <a:pt x="143" y="97"/>
                  </a:lnTo>
                  <a:lnTo>
                    <a:pt x="143" y="97"/>
                  </a:lnTo>
                  <a:lnTo>
                    <a:pt x="133" y="82"/>
                  </a:lnTo>
                  <a:lnTo>
                    <a:pt x="142" y="64"/>
                  </a:lnTo>
                  <a:lnTo>
                    <a:pt x="139" y="45"/>
                  </a:lnTo>
                  <a:lnTo>
                    <a:pt x="149" y="37"/>
                  </a:lnTo>
                  <a:lnTo>
                    <a:pt x="151" y="35"/>
                  </a:lnTo>
                  <a:lnTo>
                    <a:pt x="151" y="33"/>
                  </a:lnTo>
                  <a:lnTo>
                    <a:pt x="136" y="3"/>
                  </a:lnTo>
                  <a:lnTo>
                    <a:pt x="136" y="3"/>
                  </a:lnTo>
                  <a:lnTo>
                    <a:pt x="134" y="3"/>
                  </a:lnTo>
                  <a:lnTo>
                    <a:pt x="130" y="5"/>
                  </a:lnTo>
                  <a:lnTo>
                    <a:pt x="119" y="5"/>
                  </a:lnTo>
                  <a:lnTo>
                    <a:pt x="113" y="1"/>
                  </a:lnTo>
                  <a:lnTo>
                    <a:pt x="110" y="0"/>
                  </a:lnTo>
                  <a:lnTo>
                    <a:pt x="107" y="2"/>
                  </a:lnTo>
                  <a:lnTo>
                    <a:pt x="100" y="5"/>
                  </a:lnTo>
                  <a:lnTo>
                    <a:pt x="91" y="5"/>
                  </a:lnTo>
                  <a:lnTo>
                    <a:pt x="78" y="14"/>
                  </a:lnTo>
                  <a:lnTo>
                    <a:pt x="76" y="20"/>
                  </a:lnTo>
                  <a:lnTo>
                    <a:pt x="65" y="27"/>
                  </a:lnTo>
                  <a:lnTo>
                    <a:pt x="58" y="28"/>
                  </a:lnTo>
                  <a:lnTo>
                    <a:pt x="55" y="32"/>
                  </a:lnTo>
                  <a:lnTo>
                    <a:pt x="53" y="35"/>
                  </a:lnTo>
                  <a:lnTo>
                    <a:pt x="52" y="37"/>
                  </a:lnTo>
                  <a:lnTo>
                    <a:pt x="54" y="39"/>
                  </a:lnTo>
                  <a:lnTo>
                    <a:pt x="62" y="40"/>
                  </a:lnTo>
                  <a:lnTo>
                    <a:pt x="68" y="35"/>
                  </a:lnTo>
                  <a:lnTo>
                    <a:pt x="71" y="34"/>
                  </a:lnTo>
                  <a:lnTo>
                    <a:pt x="88" y="34"/>
                  </a:lnTo>
                  <a:lnTo>
                    <a:pt x="87" y="37"/>
                  </a:lnTo>
                  <a:lnTo>
                    <a:pt x="85" y="42"/>
                  </a:lnTo>
                  <a:lnTo>
                    <a:pt x="84" y="47"/>
                  </a:lnTo>
                  <a:lnTo>
                    <a:pt x="87" y="53"/>
                  </a:lnTo>
                  <a:lnTo>
                    <a:pt x="82" y="62"/>
                  </a:lnTo>
                  <a:lnTo>
                    <a:pt x="81" y="66"/>
                  </a:lnTo>
                  <a:lnTo>
                    <a:pt x="83" y="69"/>
                  </a:lnTo>
                  <a:lnTo>
                    <a:pt x="85" y="72"/>
                  </a:lnTo>
                  <a:lnTo>
                    <a:pt x="82" y="74"/>
                  </a:lnTo>
                  <a:lnTo>
                    <a:pt x="81" y="80"/>
                  </a:lnTo>
                  <a:lnTo>
                    <a:pt x="71" y="93"/>
                  </a:lnTo>
                  <a:lnTo>
                    <a:pt x="51" y="102"/>
                  </a:lnTo>
                  <a:lnTo>
                    <a:pt x="40" y="102"/>
                  </a:lnTo>
                  <a:lnTo>
                    <a:pt x="26" y="109"/>
                  </a:lnTo>
                  <a:lnTo>
                    <a:pt x="21" y="109"/>
                  </a:lnTo>
                  <a:lnTo>
                    <a:pt x="19" y="109"/>
                  </a:lnTo>
                  <a:lnTo>
                    <a:pt x="15" y="109"/>
                  </a:lnTo>
                  <a:lnTo>
                    <a:pt x="12" y="112"/>
                  </a:lnTo>
                  <a:lnTo>
                    <a:pt x="0" y="116"/>
                  </a:lnTo>
                  <a:lnTo>
                    <a:pt x="0" y="118"/>
                  </a:lnTo>
                  <a:lnTo>
                    <a:pt x="3" y="119"/>
                  </a:lnTo>
                  <a:lnTo>
                    <a:pt x="9" y="1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3" name="Freeform 79"/>
            <p:cNvSpPr>
              <a:spLocks/>
            </p:cNvSpPr>
            <p:nvPr/>
          </p:nvSpPr>
          <p:spPr bwMode="auto">
            <a:xfrm>
              <a:off x="4756" y="2154"/>
              <a:ext cx="480" cy="513"/>
            </a:xfrm>
            <a:custGeom>
              <a:avLst/>
              <a:gdLst>
                <a:gd name="T0" fmla="*/ 674 w 710"/>
                <a:gd name="T1" fmla="*/ 437 h 759"/>
                <a:gd name="T2" fmla="*/ 636 w 710"/>
                <a:gd name="T3" fmla="*/ 426 h 759"/>
                <a:gd name="T4" fmla="*/ 566 w 710"/>
                <a:gd name="T5" fmla="*/ 427 h 759"/>
                <a:gd name="T6" fmla="*/ 579 w 710"/>
                <a:gd name="T7" fmla="*/ 339 h 759"/>
                <a:gd name="T8" fmla="*/ 590 w 710"/>
                <a:gd name="T9" fmla="*/ 327 h 759"/>
                <a:gd name="T10" fmla="*/ 581 w 710"/>
                <a:gd name="T11" fmla="*/ 254 h 759"/>
                <a:gd name="T12" fmla="*/ 525 w 710"/>
                <a:gd name="T13" fmla="*/ 185 h 759"/>
                <a:gd name="T14" fmla="*/ 490 w 710"/>
                <a:gd name="T15" fmla="*/ 34 h 759"/>
                <a:gd name="T16" fmla="*/ 473 w 710"/>
                <a:gd name="T17" fmla="*/ 12 h 759"/>
                <a:gd name="T18" fmla="*/ 453 w 710"/>
                <a:gd name="T19" fmla="*/ 14 h 759"/>
                <a:gd name="T20" fmla="*/ 443 w 710"/>
                <a:gd name="T21" fmla="*/ 51 h 759"/>
                <a:gd name="T22" fmla="*/ 310 w 710"/>
                <a:gd name="T23" fmla="*/ 169 h 759"/>
                <a:gd name="T24" fmla="*/ 318 w 710"/>
                <a:gd name="T25" fmla="*/ 200 h 759"/>
                <a:gd name="T26" fmla="*/ 325 w 710"/>
                <a:gd name="T27" fmla="*/ 218 h 759"/>
                <a:gd name="T28" fmla="*/ 360 w 710"/>
                <a:gd name="T29" fmla="*/ 211 h 759"/>
                <a:gd name="T30" fmla="*/ 339 w 710"/>
                <a:gd name="T31" fmla="*/ 247 h 759"/>
                <a:gd name="T32" fmla="*/ 333 w 710"/>
                <a:gd name="T33" fmla="*/ 333 h 759"/>
                <a:gd name="T34" fmla="*/ 337 w 710"/>
                <a:gd name="T35" fmla="*/ 376 h 759"/>
                <a:gd name="T36" fmla="*/ 309 w 710"/>
                <a:gd name="T37" fmla="*/ 439 h 759"/>
                <a:gd name="T38" fmla="*/ 306 w 710"/>
                <a:gd name="T39" fmla="*/ 499 h 759"/>
                <a:gd name="T40" fmla="*/ 305 w 710"/>
                <a:gd name="T41" fmla="*/ 583 h 759"/>
                <a:gd name="T42" fmla="*/ 265 w 710"/>
                <a:gd name="T43" fmla="*/ 621 h 759"/>
                <a:gd name="T44" fmla="*/ 161 w 710"/>
                <a:gd name="T45" fmla="*/ 610 h 759"/>
                <a:gd name="T46" fmla="*/ 132 w 710"/>
                <a:gd name="T47" fmla="*/ 625 h 759"/>
                <a:gd name="T48" fmla="*/ 24 w 710"/>
                <a:gd name="T49" fmla="*/ 718 h 759"/>
                <a:gd name="T50" fmla="*/ 5 w 710"/>
                <a:gd name="T51" fmla="*/ 739 h 759"/>
                <a:gd name="T52" fmla="*/ 54 w 710"/>
                <a:gd name="T53" fmla="*/ 751 h 759"/>
                <a:gd name="T54" fmla="*/ 95 w 710"/>
                <a:gd name="T55" fmla="*/ 717 h 759"/>
                <a:gd name="T56" fmla="*/ 145 w 710"/>
                <a:gd name="T57" fmla="*/ 714 h 759"/>
                <a:gd name="T58" fmla="*/ 166 w 710"/>
                <a:gd name="T59" fmla="*/ 731 h 759"/>
                <a:gd name="T60" fmla="*/ 190 w 710"/>
                <a:gd name="T61" fmla="*/ 751 h 759"/>
                <a:gd name="T62" fmla="*/ 303 w 710"/>
                <a:gd name="T63" fmla="*/ 716 h 759"/>
                <a:gd name="T64" fmla="*/ 340 w 710"/>
                <a:gd name="T65" fmla="*/ 722 h 759"/>
                <a:gd name="T66" fmla="*/ 405 w 710"/>
                <a:gd name="T67" fmla="*/ 706 h 759"/>
                <a:gd name="T68" fmla="*/ 446 w 710"/>
                <a:gd name="T69" fmla="*/ 704 h 759"/>
                <a:gd name="T70" fmla="*/ 511 w 710"/>
                <a:gd name="T71" fmla="*/ 720 h 759"/>
                <a:gd name="T72" fmla="*/ 634 w 710"/>
                <a:gd name="T73" fmla="*/ 699 h 759"/>
                <a:gd name="T74" fmla="*/ 619 w 710"/>
                <a:gd name="T75" fmla="*/ 657 h 759"/>
                <a:gd name="T76" fmla="*/ 589 w 710"/>
                <a:gd name="T77" fmla="*/ 648 h 759"/>
                <a:gd name="T78" fmla="*/ 580 w 710"/>
                <a:gd name="T79" fmla="*/ 628 h 759"/>
                <a:gd name="T80" fmla="*/ 623 w 710"/>
                <a:gd name="T81" fmla="*/ 604 h 759"/>
                <a:gd name="T82" fmla="*/ 631 w 710"/>
                <a:gd name="T83" fmla="*/ 589 h 759"/>
                <a:gd name="T84" fmla="*/ 654 w 710"/>
                <a:gd name="T85" fmla="*/ 570 h 759"/>
                <a:gd name="T86" fmla="*/ 706 w 710"/>
                <a:gd name="T87" fmla="*/ 51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0" h="759">
                  <a:moveTo>
                    <a:pt x="702" y="470"/>
                  </a:moveTo>
                  <a:cubicBezTo>
                    <a:pt x="696" y="458"/>
                    <a:pt x="685" y="448"/>
                    <a:pt x="674" y="437"/>
                  </a:cubicBezTo>
                  <a:cubicBezTo>
                    <a:pt x="645" y="430"/>
                    <a:pt x="645" y="430"/>
                    <a:pt x="645" y="430"/>
                  </a:cubicBezTo>
                  <a:cubicBezTo>
                    <a:pt x="636" y="426"/>
                    <a:pt x="636" y="426"/>
                    <a:pt x="636" y="426"/>
                  </a:cubicBezTo>
                  <a:cubicBezTo>
                    <a:pt x="636" y="426"/>
                    <a:pt x="613" y="426"/>
                    <a:pt x="613" y="426"/>
                  </a:cubicBezTo>
                  <a:cubicBezTo>
                    <a:pt x="592" y="451"/>
                    <a:pt x="591" y="447"/>
                    <a:pt x="566" y="427"/>
                  </a:cubicBezTo>
                  <a:cubicBezTo>
                    <a:pt x="586" y="423"/>
                    <a:pt x="601" y="403"/>
                    <a:pt x="600" y="383"/>
                  </a:cubicBezTo>
                  <a:cubicBezTo>
                    <a:pt x="599" y="366"/>
                    <a:pt x="588" y="352"/>
                    <a:pt x="579" y="339"/>
                  </a:cubicBezTo>
                  <a:cubicBezTo>
                    <a:pt x="572" y="330"/>
                    <a:pt x="565" y="321"/>
                    <a:pt x="558" y="312"/>
                  </a:cubicBezTo>
                  <a:cubicBezTo>
                    <a:pt x="566" y="321"/>
                    <a:pt x="578" y="326"/>
                    <a:pt x="590" y="327"/>
                  </a:cubicBezTo>
                  <a:cubicBezTo>
                    <a:pt x="589" y="314"/>
                    <a:pt x="581" y="303"/>
                    <a:pt x="576" y="291"/>
                  </a:cubicBezTo>
                  <a:cubicBezTo>
                    <a:pt x="571" y="278"/>
                    <a:pt x="570" y="262"/>
                    <a:pt x="581" y="254"/>
                  </a:cubicBezTo>
                  <a:cubicBezTo>
                    <a:pt x="562" y="246"/>
                    <a:pt x="563" y="219"/>
                    <a:pt x="550" y="203"/>
                  </a:cubicBezTo>
                  <a:cubicBezTo>
                    <a:pt x="544" y="195"/>
                    <a:pt x="533" y="191"/>
                    <a:pt x="525" y="185"/>
                  </a:cubicBezTo>
                  <a:cubicBezTo>
                    <a:pt x="488" y="159"/>
                    <a:pt x="490" y="104"/>
                    <a:pt x="490" y="64"/>
                  </a:cubicBezTo>
                  <a:cubicBezTo>
                    <a:pt x="490" y="34"/>
                    <a:pt x="490" y="34"/>
                    <a:pt x="490" y="34"/>
                  </a:cubicBezTo>
                  <a:cubicBezTo>
                    <a:pt x="478" y="25"/>
                    <a:pt x="478" y="25"/>
                    <a:pt x="478" y="25"/>
                  </a:cubicBezTo>
                  <a:cubicBezTo>
                    <a:pt x="473" y="12"/>
                    <a:pt x="473" y="12"/>
                    <a:pt x="473" y="12"/>
                  </a:cubicBezTo>
                  <a:cubicBezTo>
                    <a:pt x="467" y="0"/>
                    <a:pt x="467" y="0"/>
                    <a:pt x="467" y="0"/>
                  </a:cubicBezTo>
                  <a:cubicBezTo>
                    <a:pt x="453" y="14"/>
                    <a:pt x="453" y="14"/>
                    <a:pt x="453" y="14"/>
                  </a:cubicBezTo>
                  <a:cubicBezTo>
                    <a:pt x="458" y="40"/>
                    <a:pt x="458" y="40"/>
                    <a:pt x="458" y="40"/>
                  </a:cubicBezTo>
                  <a:cubicBezTo>
                    <a:pt x="458" y="40"/>
                    <a:pt x="444" y="51"/>
                    <a:pt x="443" y="51"/>
                  </a:cubicBezTo>
                  <a:cubicBezTo>
                    <a:pt x="400" y="84"/>
                    <a:pt x="337" y="89"/>
                    <a:pt x="310" y="140"/>
                  </a:cubicBezTo>
                  <a:cubicBezTo>
                    <a:pt x="305" y="149"/>
                    <a:pt x="304" y="160"/>
                    <a:pt x="310" y="169"/>
                  </a:cubicBezTo>
                  <a:cubicBezTo>
                    <a:pt x="312" y="172"/>
                    <a:pt x="315" y="174"/>
                    <a:pt x="316" y="178"/>
                  </a:cubicBezTo>
                  <a:cubicBezTo>
                    <a:pt x="318" y="185"/>
                    <a:pt x="313" y="194"/>
                    <a:pt x="318" y="200"/>
                  </a:cubicBezTo>
                  <a:cubicBezTo>
                    <a:pt x="320" y="202"/>
                    <a:pt x="322" y="202"/>
                    <a:pt x="324" y="204"/>
                  </a:cubicBezTo>
                  <a:cubicBezTo>
                    <a:pt x="327" y="208"/>
                    <a:pt x="326" y="213"/>
                    <a:pt x="325" y="218"/>
                  </a:cubicBezTo>
                  <a:cubicBezTo>
                    <a:pt x="332" y="219"/>
                    <a:pt x="340" y="215"/>
                    <a:pt x="343" y="208"/>
                  </a:cubicBezTo>
                  <a:cubicBezTo>
                    <a:pt x="341" y="212"/>
                    <a:pt x="359" y="212"/>
                    <a:pt x="360" y="211"/>
                  </a:cubicBezTo>
                  <a:cubicBezTo>
                    <a:pt x="362" y="216"/>
                    <a:pt x="361" y="220"/>
                    <a:pt x="360" y="224"/>
                  </a:cubicBezTo>
                  <a:cubicBezTo>
                    <a:pt x="355" y="234"/>
                    <a:pt x="345" y="239"/>
                    <a:pt x="339" y="247"/>
                  </a:cubicBezTo>
                  <a:cubicBezTo>
                    <a:pt x="332" y="255"/>
                    <a:pt x="330" y="269"/>
                    <a:pt x="339" y="273"/>
                  </a:cubicBezTo>
                  <a:cubicBezTo>
                    <a:pt x="322" y="287"/>
                    <a:pt x="318" y="316"/>
                    <a:pt x="333" y="333"/>
                  </a:cubicBezTo>
                  <a:cubicBezTo>
                    <a:pt x="329" y="324"/>
                    <a:pt x="321" y="317"/>
                    <a:pt x="311" y="315"/>
                  </a:cubicBezTo>
                  <a:cubicBezTo>
                    <a:pt x="320" y="335"/>
                    <a:pt x="328" y="356"/>
                    <a:pt x="337" y="376"/>
                  </a:cubicBezTo>
                  <a:cubicBezTo>
                    <a:pt x="330" y="381"/>
                    <a:pt x="323" y="386"/>
                    <a:pt x="316" y="391"/>
                  </a:cubicBezTo>
                  <a:cubicBezTo>
                    <a:pt x="320" y="407"/>
                    <a:pt x="318" y="425"/>
                    <a:pt x="309" y="439"/>
                  </a:cubicBezTo>
                  <a:cubicBezTo>
                    <a:pt x="320" y="440"/>
                    <a:pt x="322" y="457"/>
                    <a:pt x="317" y="467"/>
                  </a:cubicBezTo>
                  <a:cubicBezTo>
                    <a:pt x="313" y="477"/>
                    <a:pt x="304" y="488"/>
                    <a:pt x="306" y="499"/>
                  </a:cubicBezTo>
                  <a:cubicBezTo>
                    <a:pt x="309" y="511"/>
                    <a:pt x="321" y="517"/>
                    <a:pt x="333" y="521"/>
                  </a:cubicBezTo>
                  <a:cubicBezTo>
                    <a:pt x="335" y="545"/>
                    <a:pt x="324" y="569"/>
                    <a:pt x="305" y="583"/>
                  </a:cubicBezTo>
                  <a:cubicBezTo>
                    <a:pt x="293" y="592"/>
                    <a:pt x="278" y="597"/>
                    <a:pt x="271" y="611"/>
                  </a:cubicBezTo>
                  <a:cubicBezTo>
                    <a:pt x="270" y="615"/>
                    <a:pt x="269" y="619"/>
                    <a:pt x="265" y="621"/>
                  </a:cubicBezTo>
                  <a:cubicBezTo>
                    <a:pt x="262" y="624"/>
                    <a:pt x="258" y="623"/>
                    <a:pt x="254" y="622"/>
                  </a:cubicBezTo>
                  <a:cubicBezTo>
                    <a:pt x="222" y="616"/>
                    <a:pt x="189" y="593"/>
                    <a:pt x="161" y="610"/>
                  </a:cubicBezTo>
                  <a:cubicBezTo>
                    <a:pt x="161" y="614"/>
                    <a:pt x="161" y="618"/>
                    <a:pt x="162" y="622"/>
                  </a:cubicBezTo>
                  <a:cubicBezTo>
                    <a:pt x="154" y="629"/>
                    <a:pt x="141" y="630"/>
                    <a:pt x="132" y="625"/>
                  </a:cubicBezTo>
                  <a:cubicBezTo>
                    <a:pt x="129" y="647"/>
                    <a:pt x="111" y="664"/>
                    <a:pt x="93" y="678"/>
                  </a:cubicBezTo>
                  <a:cubicBezTo>
                    <a:pt x="72" y="695"/>
                    <a:pt x="50" y="713"/>
                    <a:pt x="24" y="718"/>
                  </a:cubicBezTo>
                  <a:cubicBezTo>
                    <a:pt x="18" y="719"/>
                    <a:pt x="12" y="720"/>
                    <a:pt x="7" y="724"/>
                  </a:cubicBezTo>
                  <a:cubicBezTo>
                    <a:pt x="2" y="727"/>
                    <a:pt x="0" y="736"/>
                    <a:pt x="5" y="739"/>
                  </a:cubicBezTo>
                  <a:cubicBezTo>
                    <a:pt x="17" y="726"/>
                    <a:pt x="44" y="738"/>
                    <a:pt x="42" y="756"/>
                  </a:cubicBezTo>
                  <a:cubicBezTo>
                    <a:pt x="46" y="759"/>
                    <a:pt x="52" y="756"/>
                    <a:pt x="54" y="751"/>
                  </a:cubicBezTo>
                  <a:cubicBezTo>
                    <a:pt x="56" y="747"/>
                    <a:pt x="56" y="742"/>
                    <a:pt x="59" y="738"/>
                  </a:cubicBezTo>
                  <a:cubicBezTo>
                    <a:pt x="67" y="725"/>
                    <a:pt x="93" y="731"/>
                    <a:pt x="95" y="717"/>
                  </a:cubicBezTo>
                  <a:cubicBezTo>
                    <a:pt x="108" y="718"/>
                    <a:pt x="122" y="720"/>
                    <a:pt x="136" y="721"/>
                  </a:cubicBezTo>
                  <a:cubicBezTo>
                    <a:pt x="141" y="722"/>
                    <a:pt x="149" y="718"/>
                    <a:pt x="145" y="714"/>
                  </a:cubicBezTo>
                  <a:cubicBezTo>
                    <a:pt x="150" y="718"/>
                    <a:pt x="153" y="724"/>
                    <a:pt x="153" y="731"/>
                  </a:cubicBezTo>
                  <a:cubicBezTo>
                    <a:pt x="157" y="731"/>
                    <a:pt x="162" y="731"/>
                    <a:pt x="166" y="731"/>
                  </a:cubicBezTo>
                  <a:cubicBezTo>
                    <a:pt x="168" y="737"/>
                    <a:pt x="171" y="743"/>
                    <a:pt x="173" y="749"/>
                  </a:cubicBezTo>
                  <a:cubicBezTo>
                    <a:pt x="178" y="750"/>
                    <a:pt x="184" y="750"/>
                    <a:pt x="190" y="751"/>
                  </a:cubicBezTo>
                  <a:cubicBezTo>
                    <a:pt x="200" y="726"/>
                    <a:pt x="214" y="698"/>
                    <a:pt x="241" y="692"/>
                  </a:cubicBezTo>
                  <a:cubicBezTo>
                    <a:pt x="263" y="687"/>
                    <a:pt x="285" y="701"/>
                    <a:pt x="303" y="716"/>
                  </a:cubicBezTo>
                  <a:cubicBezTo>
                    <a:pt x="307" y="710"/>
                    <a:pt x="316" y="712"/>
                    <a:pt x="321" y="715"/>
                  </a:cubicBezTo>
                  <a:cubicBezTo>
                    <a:pt x="327" y="718"/>
                    <a:pt x="333" y="723"/>
                    <a:pt x="340" y="722"/>
                  </a:cubicBezTo>
                  <a:cubicBezTo>
                    <a:pt x="347" y="721"/>
                    <a:pt x="350" y="710"/>
                    <a:pt x="343" y="708"/>
                  </a:cubicBezTo>
                  <a:cubicBezTo>
                    <a:pt x="364" y="710"/>
                    <a:pt x="384" y="710"/>
                    <a:pt x="405" y="706"/>
                  </a:cubicBezTo>
                  <a:cubicBezTo>
                    <a:pt x="405" y="702"/>
                    <a:pt x="405" y="698"/>
                    <a:pt x="405" y="694"/>
                  </a:cubicBezTo>
                  <a:cubicBezTo>
                    <a:pt x="415" y="705"/>
                    <a:pt x="432" y="709"/>
                    <a:pt x="446" y="704"/>
                  </a:cubicBezTo>
                  <a:cubicBezTo>
                    <a:pt x="445" y="710"/>
                    <a:pt x="447" y="717"/>
                    <a:pt x="450" y="723"/>
                  </a:cubicBezTo>
                  <a:cubicBezTo>
                    <a:pt x="471" y="711"/>
                    <a:pt x="490" y="714"/>
                    <a:pt x="511" y="720"/>
                  </a:cubicBezTo>
                  <a:cubicBezTo>
                    <a:pt x="538" y="728"/>
                    <a:pt x="558" y="727"/>
                    <a:pt x="585" y="719"/>
                  </a:cubicBezTo>
                  <a:cubicBezTo>
                    <a:pt x="602" y="715"/>
                    <a:pt x="619" y="709"/>
                    <a:pt x="634" y="699"/>
                  </a:cubicBezTo>
                  <a:cubicBezTo>
                    <a:pt x="648" y="690"/>
                    <a:pt x="660" y="674"/>
                    <a:pt x="660" y="656"/>
                  </a:cubicBezTo>
                  <a:cubicBezTo>
                    <a:pt x="647" y="656"/>
                    <a:pt x="633" y="657"/>
                    <a:pt x="619" y="657"/>
                  </a:cubicBezTo>
                  <a:cubicBezTo>
                    <a:pt x="621" y="651"/>
                    <a:pt x="615" y="644"/>
                    <a:pt x="608" y="643"/>
                  </a:cubicBezTo>
                  <a:cubicBezTo>
                    <a:pt x="601" y="642"/>
                    <a:pt x="595" y="645"/>
                    <a:pt x="589" y="648"/>
                  </a:cubicBezTo>
                  <a:cubicBezTo>
                    <a:pt x="591" y="643"/>
                    <a:pt x="594" y="639"/>
                    <a:pt x="597" y="635"/>
                  </a:cubicBezTo>
                  <a:cubicBezTo>
                    <a:pt x="590" y="635"/>
                    <a:pt x="585" y="633"/>
                    <a:pt x="580" y="628"/>
                  </a:cubicBezTo>
                  <a:cubicBezTo>
                    <a:pt x="590" y="629"/>
                    <a:pt x="600" y="630"/>
                    <a:pt x="609" y="627"/>
                  </a:cubicBezTo>
                  <a:cubicBezTo>
                    <a:pt x="618" y="623"/>
                    <a:pt x="625" y="613"/>
                    <a:pt x="623" y="604"/>
                  </a:cubicBezTo>
                  <a:cubicBezTo>
                    <a:pt x="619" y="603"/>
                    <a:pt x="615" y="602"/>
                    <a:pt x="611" y="602"/>
                  </a:cubicBezTo>
                  <a:cubicBezTo>
                    <a:pt x="618" y="599"/>
                    <a:pt x="625" y="594"/>
                    <a:pt x="631" y="589"/>
                  </a:cubicBezTo>
                  <a:cubicBezTo>
                    <a:pt x="632" y="597"/>
                    <a:pt x="644" y="598"/>
                    <a:pt x="649" y="593"/>
                  </a:cubicBezTo>
                  <a:cubicBezTo>
                    <a:pt x="655" y="587"/>
                    <a:pt x="655" y="578"/>
                    <a:pt x="654" y="570"/>
                  </a:cubicBezTo>
                  <a:cubicBezTo>
                    <a:pt x="659" y="569"/>
                    <a:pt x="664" y="571"/>
                    <a:pt x="667" y="574"/>
                  </a:cubicBezTo>
                  <a:cubicBezTo>
                    <a:pt x="684" y="556"/>
                    <a:pt x="700" y="536"/>
                    <a:pt x="706" y="512"/>
                  </a:cubicBezTo>
                  <a:cubicBezTo>
                    <a:pt x="710" y="495"/>
                    <a:pt x="708" y="482"/>
                    <a:pt x="702" y="4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4" name="Freeform 80"/>
            <p:cNvSpPr>
              <a:spLocks/>
            </p:cNvSpPr>
            <p:nvPr/>
          </p:nvSpPr>
          <p:spPr bwMode="auto">
            <a:xfrm>
              <a:off x="4861" y="1860"/>
              <a:ext cx="250" cy="374"/>
            </a:xfrm>
            <a:custGeom>
              <a:avLst/>
              <a:gdLst>
                <a:gd name="T0" fmla="*/ 51 w 371"/>
                <a:gd name="T1" fmla="*/ 386 h 554"/>
                <a:gd name="T2" fmla="*/ 81 w 371"/>
                <a:gd name="T3" fmla="*/ 340 h 554"/>
                <a:gd name="T4" fmla="*/ 57 w 371"/>
                <a:gd name="T5" fmla="*/ 373 h 554"/>
                <a:gd name="T6" fmla="*/ 73 w 371"/>
                <a:gd name="T7" fmla="*/ 396 h 554"/>
                <a:gd name="T8" fmla="*/ 83 w 371"/>
                <a:gd name="T9" fmla="*/ 374 h 554"/>
                <a:gd name="T10" fmla="*/ 109 w 371"/>
                <a:gd name="T11" fmla="*/ 376 h 554"/>
                <a:gd name="T12" fmla="*/ 87 w 371"/>
                <a:gd name="T13" fmla="*/ 405 h 554"/>
                <a:gd name="T14" fmla="*/ 47 w 371"/>
                <a:gd name="T15" fmla="*/ 510 h 554"/>
                <a:gd name="T16" fmla="*/ 53 w 371"/>
                <a:gd name="T17" fmla="*/ 547 h 554"/>
                <a:gd name="T18" fmla="*/ 96 w 371"/>
                <a:gd name="T19" fmla="*/ 554 h 554"/>
                <a:gd name="T20" fmla="*/ 102 w 371"/>
                <a:gd name="T21" fmla="*/ 531 h 554"/>
                <a:gd name="T22" fmla="*/ 113 w 371"/>
                <a:gd name="T23" fmla="*/ 543 h 554"/>
                <a:gd name="T24" fmla="*/ 124 w 371"/>
                <a:gd name="T25" fmla="*/ 547 h 554"/>
                <a:gd name="T26" fmla="*/ 138 w 371"/>
                <a:gd name="T27" fmla="*/ 540 h 554"/>
                <a:gd name="T28" fmla="*/ 165 w 371"/>
                <a:gd name="T29" fmla="*/ 526 h 554"/>
                <a:gd name="T30" fmla="*/ 174 w 371"/>
                <a:gd name="T31" fmla="*/ 527 h 554"/>
                <a:gd name="T32" fmla="*/ 284 w 371"/>
                <a:gd name="T33" fmla="*/ 468 h 554"/>
                <a:gd name="T34" fmla="*/ 304 w 371"/>
                <a:gd name="T35" fmla="*/ 418 h 554"/>
                <a:gd name="T36" fmla="*/ 292 w 371"/>
                <a:gd name="T37" fmla="*/ 410 h 554"/>
                <a:gd name="T38" fmla="*/ 274 w 371"/>
                <a:gd name="T39" fmla="*/ 397 h 554"/>
                <a:gd name="T40" fmla="*/ 265 w 371"/>
                <a:gd name="T41" fmla="*/ 388 h 554"/>
                <a:gd name="T42" fmla="*/ 232 w 371"/>
                <a:gd name="T43" fmla="*/ 397 h 554"/>
                <a:gd name="T44" fmla="*/ 227 w 371"/>
                <a:gd name="T45" fmla="*/ 376 h 554"/>
                <a:gd name="T46" fmla="*/ 264 w 371"/>
                <a:gd name="T47" fmla="*/ 366 h 554"/>
                <a:gd name="T48" fmla="*/ 262 w 371"/>
                <a:gd name="T49" fmla="*/ 349 h 554"/>
                <a:gd name="T50" fmla="*/ 228 w 371"/>
                <a:gd name="T51" fmla="*/ 338 h 554"/>
                <a:gd name="T52" fmla="*/ 307 w 371"/>
                <a:gd name="T53" fmla="*/ 294 h 554"/>
                <a:gd name="T54" fmla="*/ 367 w 371"/>
                <a:gd name="T55" fmla="*/ 186 h 554"/>
                <a:gd name="T56" fmla="*/ 262 w 371"/>
                <a:gd name="T57" fmla="*/ 154 h 554"/>
                <a:gd name="T58" fmla="*/ 203 w 371"/>
                <a:gd name="T59" fmla="*/ 149 h 554"/>
                <a:gd name="T60" fmla="*/ 223 w 371"/>
                <a:gd name="T61" fmla="*/ 125 h 554"/>
                <a:gd name="T62" fmla="*/ 280 w 371"/>
                <a:gd name="T63" fmla="*/ 67 h 554"/>
                <a:gd name="T64" fmla="*/ 304 w 371"/>
                <a:gd name="T65" fmla="*/ 23 h 554"/>
                <a:gd name="T66" fmla="*/ 204 w 371"/>
                <a:gd name="T67" fmla="*/ 22 h 554"/>
                <a:gd name="T68" fmla="*/ 196 w 371"/>
                <a:gd name="T69" fmla="*/ 27 h 554"/>
                <a:gd name="T70" fmla="*/ 199 w 371"/>
                <a:gd name="T71" fmla="*/ 15 h 554"/>
                <a:gd name="T72" fmla="*/ 178 w 371"/>
                <a:gd name="T73" fmla="*/ 24 h 554"/>
                <a:gd name="T74" fmla="*/ 182 w 371"/>
                <a:gd name="T75" fmla="*/ 17 h 554"/>
                <a:gd name="T76" fmla="*/ 179 w 371"/>
                <a:gd name="T77" fmla="*/ 9 h 554"/>
                <a:gd name="T78" fmla="*/ 174 w 371"/>
                <a:gd name="T79" fmla="*/ 2 h 554"/>
                <a:gd name="T80" fmla="*/ 144 w 371"/>
                <a:gd name="T81" fmla="*/ 30 h 554"/>
                <a:gd name="T82" fmla="*/ 125 w 371"/>
                <a:gd name="T83" fmla="*/ 48 h 554"/>
                <a:gd name="T84" fmla="*/ 115 w 371"/>
                <a:gd name="T85" fmla="*/ 70 h 554"/>
                <a:gd name="T86" fmla="*/ 95 w 371"/>
                <a:gd name="T87" fmla="*/ 91 h 554"/>
                <a:gd name="T88" fmla="*/ 85 w 371"/>
                <a:gd name="T89" fmla="*/ 90 h 554"/>
                <a:gd name="T90" fmla="*/ 67 w 371"/>
                <a:gd name="T91" fmla="*/ 133 h 554"/>
                <a:gd name="T92" fmla="*/ 85 w 371"/>
                <a:gd name="T93" fmla="*/ 163 h 554"/>
                <a:gd name="T94" fmla="*/ 85 w 371"/>
                <a:gd name="T95" fmla="*/ 181 h 554"/>
                <a:gd name="T96" fmla="*/ 80 w 371"/>
                <a:gd name="T97" fmla="*/ 200 h 554"/>
                <a:gd name="T98" fmla="*/ 66 w 371"/>
                <a:gd name="T99" fmla="*/ 214 h 554"/>
                <a:gd name="T100" fmla="*/ 44 w 371"/>
                <a:gd name="T101" fmla="*/ 223 h 554"/>
                <a:gd name="T102" fmla="*/ 11 w 371"/>
                <a:gd name="T103" fmla="*/ 246 h 554"/>
                <a:gd name="T104" fmla="*/ 27 w 371"/>
                <a:gd name="T105" fmla="*/ 261 h 554"/>
                <a:gd name="T106" fmla="*/ 89 w 371"/>
                <a:gd name="T107" fmla="*/ 252 h 554"/>
                <a:gd name="T108" fmla="*/ 70 w 371"/>
                <a:gd name="T109" fmla="*/ 292 h 554"/>
                <a:gd name="T110" fmla="*/ 26 w 371"/>
                <a:gd name="T111" fmla="*/ 372 h 554"/>
                <a:gd name="T112" fmla="*/ 0 w 371"/>
                <a:gd name="T113" fmla="*/ 446 h 554"/>
                <a:gd name="T114" fmla="*/ 21 w 371"/>
                <a:gd name="T115" fmla="*/ 44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1" h="554">
                  <a:moveTo>
                    <a:pt x="21" y="443"/>
                  </a:moveTo>
                  <a:cubicBezTo>
                    <a:pt x="23" y="421"/>
                    <a:pt x="34" y="400"/>
                    <a:pt x="51" y="386"/>
                  </a:cubicBezTo>
                  <a:cubicBezTo>
                    <a:pt x="50" y="378"/>
                    <a:pt x="48" y="369"/>
                    <a:pt x="47" y="361"/>
                  </a:cubicBezTo>
                  <a:cubicBezTo>
                    <a:pt x="56" y="350"/>
                    <a:pt x="68" y="343"/>
                    <a:pt x="81" y="340"/>
                  </a:cubicBezTo>
                  <a:cubicBezTo>
                    <a:pt x="71" y="344"/>
                    <a:pt x="62" y="352"/>
                    <a:pt x="58" y="362"/>
                  </a:cubicBezTo>
                  <a:cubicBezTo>
                    <a:pt x="56" y="366"/>
                    <a:pt x="55" y="370"/>
                    <a:pt x="57" y="373"/>
                  </a:cubicBezTo>
                  <a:cubicBezTo>
                    <a:pt x="59" y="376"/>
                    <a:pt x="65" y="375"/>
                    <a:pt x="65" y="372"/>
                  </a:cubicBezTo>
                  <a:cubicBezTo>
                    <a:pt x="64" y="380"/>
                    <a:pt x="67" y="389"/>
                    <a:pt x="73" y="396"/>
                  </a:cubicBezTo>
                  <a:cubicBezTo>
                    <a:pt x="74" y="387"/>
                    <a:pt x="74" y="378"/>
                    <a:pt x="75" y="370"/>
                  </a:cubicBezTo>
                  <a:cubicBezTo>
                    <a:pt x="73" y="373"/>
                    <a:pt x="79" y="376"/>
                    <a:pt x="83" y="374"/>
                  </a:cubicBezTo>
                  <a:cubicBezTo>
                    <a:pt x="86" y="372"/>
                    <a:pt x="88" y="368"/>
                    <a:pt x="92" y="366"/>
                  </a:cubicBezTo>
                  <a:cubicBezTo>
                    <a:pt x="99" y="361"/>
                    <a:pt x="110" y="368"/>
                    <a:pt x="109" y="376"/>
                  </a:cubicBezTo>
                  <a:cubicBezTo>
                    <a:pt x="105" y="372"/>
                    <a:pt x="100" y="371"/>
                    <a:pt x="95" y="372"/>
                  </a:cubicBezTo>
                  <a:cubicBezTo>
                    <a:pt x="84" y="378"/>
                    <a:pt x="83" y="394"/>
                    <a:pt x="87" y="405"/>
                  </a:cubicBezTo>
                  <a:cubicBezTo>
                    <a:pt x="90" y="417"/>
                    <a:pt x="97" y="428"/>
                    <a:pt x="97" y="441"/>
                  </a:cubicBezTo>
                  <a:cubicBezTo>
                    <a:pt x="72" y="456"/>
                    <a:pt x="53" y="482"/>
                    <a:pt x="47" y="510"/>
                  </a:cubicBezTo>
                  <a:cubicBezTo>
                    <a:pt x="45" y="506"/>
                    <a:pt x="44" y="501"/>
                    <a:pt x="43" y="496"/>
                  </a:cubicBezTo>
                  <a:cubicBezTo>
                    <a:pt x="37" y="513"/>
                    <a:pt x="41" y="533"/>
                    <a:pt x="53" y="547"/>
                  </a:cubicBezTo>
                  <a:cubicBezTo>
                    <a:pt x="48" y="537"/>
                    <a:pt x="53" y="524"/>
                    <a:pt x="64" y="520"/>
                  </a:cubicBezTo>
                  <a:cubicBezTo>
                    <a:pt x="68" y="536"/>
                    <a:pt x="81" y="549"/>
                    <a:pt x="96" y="554"/>
                  </a:cubicBezTo>
                  <a:cubicBezTo>
                    <a:pt x="96" y="545"/>
                    <a:pt x="96" y="537"/>
                    <a:pt x="96" y="528"/>
                  </a:cubicBezTo>
                  <a:cubicBezTo>
                    <a:pt x="100" y="527"/>
                    <a:pt x="99" y="529"/>
                    <a:pt x="102" y="531"/>
                  </a:cubicBezTo>
                  <a:cubicBezTo>
                    <a:pt x="108" y="533"/>
                    <a:pt x="108" y="533"/>
                    <a:pt x="108" y="533"/>
                  </a:cubicBezTo>
                  <a:cubicBezTo>
                    <a:pt x="113" y="543"/>
                    <a:pt x="113" y="543"/>
                    <a:pt x="113" y="543"/>
                  </a:cubicBezTo>
                  <a:cubicBezTo>
                    <a:pt x="113" y="543"/>
                    <a:pt x="122" y="544"/>
                    <a:pt x="123" y="544"/>
                  </a:cubicBezTo>
                  <a:cubicBezTo>
                    <a:pt x="123" y="544"/>
                    <a:pt x="124" y="547"/>
                    <a:pt x="124" y="547"/>
                  </a:cubicBezTo>
                  <a:cubicBezTo>
                    <a:pt x="131" y="547"/>
                    <a:pt x="131" y="547"/>
                    <a:pt x="131" y="547"/>
                  </a:cubicBezTo>
                  <a:cubicBezTo>
                    <a:pt x="138" y="540"/>
                    <a:pt x="138" y="540"/>
                    <a:pt x="138" y="540"/>
                  </a:cubicBezTo>
                  <a:cubicBezTo>
                    <a:pt x="164" y="537"/>
                    <a:pt x="164" y="537"/>
                    <a:pt x="164" y="537"/>
                  </a:cubicBezTo>
                  <a:cubicBezTo>
                    <a:pt x="165" y="526"/>
                    <a:pt x="165" y="526"/>
                    <a:pt x="165" y="526"/>
                  </a:cubicBezTo>
                  <a:cubicBezTo>
                    <a:pt x="172" y="526"/>
                    <a:pt x="172" y="526"/>
                    <a:pt x="172" y="526"/>
                  </a:cubicBezTo>
                  <a:cubicBezTo>
                    <a:pt x="174" y="527"/>
                    <a:pt x="174" y="527"/>
                    <a:pt x="174" y="527"/>
                  </a:cubicBezTo>
                  <a:cubicBezTo>
                    <a:pt x="279" y="472"/>
                    <a:pt x="279" y="472"/>
                    <a:pt x="279" y="472"/>
                  </a:cubicBezTo>
                  <a:cubicBezTo>
                    <a:pt x="284" y="468"/>
                    <a:pt x="284" y="468"/>
                    <a:pt x="284" y="468"/>
                  </a:cubicBezTo>
                  <a:cubicBezTo>
                    <a:pt x="280" y="444"/>
                    <a:pt x="280" y="444"/>
                    <a:pt x="280" y="444"/>
                  </a:cubicBezTo>
                  <a:cubicBezTo>
                    <a:pt x="304" y="418"/>
                    <a:pt x="304" y="418"/>
                    <a:pt x="304" y="418"/>
                  </a:cubicBezTo>
                  <a:cubicBezTo>
                    <a:pt x="303" y="416"/>
                    <a:pt x="303" y="416"/>
                    <a:pt x="303" y="416"/>
                  </a:cubicBezTo>
                  <a:cubicBezTo>
                    <a:pt x="292" y="410"/>
                    <a:pt x="292" y="410"/>
                    <a:pt x="292" y="410"/>
                  </a:cubicBezTo>
                  <a:cubicBezTo>
                    <a:pt x="283" y="402"/>
                    <a:pt x="283" y="402"/>
                    <a:pt x="283" y="402"/>
                  </a:cubicBezTo>
                  <a:cubicBezTo>
                    <a:pt x="274" y="397"/>
                    <a:pt x="274" y="397"/>
                    <a:pt x="274" y="397"/>
                  </a:cubicBezTo>
                  <a:cubicBezTo>
                    <a:pt x="272" y="392"/>
                    <a:pt x="272" y="392"/>
                    <a:pt x="272" y="392"/>
                  </a:cubicBezTo>
                  <a:cubicBezTo>
                    <a:pt x="272" y="392"/>
                    <a:pt x="266" y="388"/>
                    <a:pt x="265" y="388"/>
                  </a:cubicBezTo>
                  <a:cubicBezTo>
                    <a:pt x="265" y="388"/>
                    <a:pt x="252" y="388"/>
                    <a:pt x="252" y="388"/>
                  </a:cubicBezTo>
                  <a:cubicBezTo>
                    <a:pt x="246" y="388"/>
                    <a:pt x="240" y="397"/>
                    <a:pt x="232" y="397"/>
                  </a:cubicBezTo>
                  <a:cubicBezTo>
                    <a:pt x="217" y="397"/>
                    <a:pt x="194" y="381"/>
                    <a:pt x="182" y="372"/>
                  </a:cubicBezTo>
                  <a:cubicBezTo>
                    <a:pt x="194" y="382"/>
                    <a:pt x="213" y="384"/>
                    <a:pt x="227" y="376"/>
                  </a:cubicBezTo>
                  <a:cubicBezTo>
                    <a:pt x="233" y="373"/>
                    <a:pt x="238" y="368"/>
                    <a:pt x="245" y="367"/>
                  </a:cubicBezTo>
                  <a:cubicBezTo>
                    <a:pt x="251" y="365"/>
                    <a:pt x="258" y="367"/>
                    <a:pt x="264" y="366"/>
                  </a:cubicBezTo>
                  <a:cubicBezTo>
                    <a:pt x="271" y="366"/>
                    <a:pt x="278" y="360"/>
                    <a:pt x="277" y="354"/>
                  </a:cubicBezTo>
                  <a:cubicBezTo>
                    <a:pt x="272" y="352"/>
                    <a:pt x="267" y="350"/>
                    <a:pt x="262" y="349"/>
                  </a:cubicBezTo>
                  <a:cubicBezTo>
                    <a:pt x="263" y="343"/>
                    <a:pt x="263" y="338"/>
                    <a:pt x="264" y="333"/>
                  </a:cubicBezTo>
                  <a:cubicBezTo>
                    <a:pt x="252" y="331"/>
                    <a:pt x="239" y="333"/>
                    <a:pt x="228" y="338"/>
                  </a:cubicBezTo>
                  <a:cubicBezTo>
                    <a:pt x="239" y="327"/>
                    <a:pt x="258" y="332"/>
                    <a:pt x="272" y="327"/>
                  </a:cubicBezTo>
                  <a:cubicBezTo>
                    <a:pt x="288" y="322"/>
                    <a:pt x="298" y="308"/>
                    <a:pt x="307" y="294"/>
                  </a:cubicBezTo>
                  <a:cubicBezTo>
                    <a:pt x="324" y="269"/>
                    <a:pt x="341" y="244"/>
                    <a:pt x="358" y="218"/>
                  </a:cubicBezTo>
                  <a:cubicBezTo>
                    <a:pt x="364" y="209"/>
                    <a:pt x="371" y="197"/>
                    <a:pt x="367" y="186"/>
                  </a:cubicBezTo>
                  <a:cubicBezTo>
                    <a:pt x="363" y="174"/>
                    <a:pt x="348" y="169"/>
                    <a:pt x="336" y="166"/>
                  </a:cubicBezTo>
                  <a:cubicBezTo>
                    <a:pt x="311" y="161"/>
                    <a:pt x="287" y="155"/>
                    <a:pt x="262" y="154"/>
                  </a:cubicBezTo>
                  <a:cubicBezTo>
                    <a:pt x="237" y="153"/>
                    <a:pt x="213" y="155"/>
                    <a:pt x="189" y="162"/>
                  </a:cubicBezTo>
                  <a:cubicBezTo>
                    <a:pt x="194" y="158"/>
                    <a:pt x="198" y="153"/>
                    <a:pt x="203" y="149"/>
                  </a:cubicBezTo>
                  <a:cubicBezTo>
                    <a:pt x="200" y="146"/>
                    <a:pt x="197" y="143"/>
                    <a:pt x="193" y="140"/>
                  </a:cubicBezTo>
                  <a:cubicBezTo>
                    <a:pt x="205" y="143"/>
                    <a:pt x="219" y="137"/>
                    <a:pt x="223" y="125"/>
                  </a:cubicBezTo>
                  <a:cubicBezTo>
                    <a:pt x="215" y="126"/>
                    <a:pt x="207" y="124"/>
                    <a:pt x="200" y="120"/>
                  </a:cubicBezTo>
                  <a:cubicBezTo>
                    <a:pt x="227" y="102"/>
                    <a:pt x="253" y="85"/>
                    <a:pt x="280" y="67"/>
                  </a:cubicBezTo>
                  <a:cubicBezTo>
                    <a:pt x="284" y="64"/>
                    <a:pt x="289" y="61"/>
                    <a:pt x="292" y="57"/>
                  </a:cubicBezTo>
                  <a:cubicBezTo>
                    <a:pt x="299" y="47"/>
                    <a:pt x="298" y="33"/>
                    <a:pt x="304" y="23"/>
                  </a:cubicBezTo>
                  <a:cubicBezTo>
                    <a:pt x="277" y="23"/>
                    <a:pt x="241" y="14"/>
                    <a:pt x="215" y="23"/>
                  </a:cubicBezTo>
                  <a:cubicBezTo>
                    <a:pt x="204" y="22"/>
                    <a:pt x="204" y="22"/>
                    <a:pt x="204" y="22"/>
                  </a:cubicBezTo>
                  <a:cubicBezTo>
                    <a:pt x="199" y="25"/>
                    <a:pt x="199" y="25"/>
                    <a:pt x="199" y="25"/>
                  </a:cubicBezTo>
                  <a:cubicBezTo>
                    <a:pt x="196" y="27"/>
                    <a:pt x="196" y="27"/>
                    <a:pt x="196" y="27"/>
                  </a:cubicBezTo>
                  <a:cubicBezTo>
                    <a:pt x="199" y="21"/>
                    <a:pt x="199" y="21"/>
                    <a:pt x="199" y="21"/>
                  </a:cubicBezTo>
                  <a:cubicBezTo>
                    <a:pt x="199" y="15"/>
                    <a:pt x="199" y="15"/>
                    <a:pt x="199" y="15"/>
                  </a:cubicBezTo>
                  <a:cubicBezTo>
                    <a:pt x="191" y="14"/>
                    <a:pt x="191" y="14"/>
                    <a:pt x="191" y="14"/>
                  </a:cubicBezTo>
                  <a:cubicBezTo>
                    <a:pt x="178" y="24"/>
                    <a:pt x="178" y="24"/>
                    <a:pt x="178" y="24"/>
                  </a:cubicBezTo>
                  <a:cubicBezTo>
                    <a:pt x="177" y="22"/>
                    <a:pt x="177" y="22"/>
                    <a:pt x="177" y="22"/>
                  </a:cubicBezTo>
                  <a:cubicBezTo>
                    <a:pt x="182" y="17"/>
                    <a:pt x="182" y="17"/>
                    <a:pt x="182" y="17"/>
                  </a:cubicBezTo>
                  <a:cubicBezTo>
                    <a:pt x="182" y="11"/>
                    <a:pt x="182" y="11"/>
                    <a:pt x="182" y="11"/>
                  </a:cubicBezTo>
                  <a:cubicBezTo>
                    <a:pt x="179" y="9"/>
                    <a:pt x="179" y="9"/>
                    <a:pt x="179" y="9"/>
                  </a:cubicBezTo>
                  <a:cubicBezTo>
                    <a:pt x="175" y="10"/>
                    <a:pt x="175" y="10"/>
                    <a:pt x="175" y="10"/>
                  </a:cubicBezTo>
                  <a:cubicBezTo>
                    <a:pt x="174" y="2"/>
                    <a:pt x="174" y="2"/>
                    <a:pt x="174" y="2"/>
                  </a:cubicBezTo>
                  <a:cubicBezTo>
                    <a:pt x="163" y="0"/>
                    <a:pt x="147" y="9"/>
                    <a:pt x="154" y="23"/>
                  </a:cubicBezTo>
                  <a:cubicBezTo>
                    <a:pt x="151" y="27"/>
                    <a:pt x="148" y="29"/>
                    <a:pt x="144" y="30"/>
                  </a:cubicBezTo>
                  <a:cubicBezTo>
                    <a:pt x="142" y="37"/>
                    <a:pt x="144" y="45"/>
                    <a:pt x="149" y="49"/>
                  </a:cubicBezTo>
                  <a:cubicBezTo>
                    <a:pt x="142" y="44"/>
                    <a:pt x="132" y="44"/>
                    <a:pt x="125" y="48"/>
                  </a:cubicBezTo>
                  <a:cubicBezTo>
                    <a:pt x="127" y="52"/>
                    <a:pt x="129" y="58"/>
                    <a:pt x="128" y="63"/>
                  </a:cubicBezTo>
                  <a:cubicBezTo>
                    <a:pt x="126" y="68"/>
                    <a:pt x="120" y="72"/>
                    <a:pt x="115" y="70"/>
                  </a:cubicBezTo>
                  <a:cubicBezTo>
                    <a:pt x="121" y="80"/>
                    <a:pt x="126" y="91"/>
                    <a:pt x="131" y="102"/>
                  </a:cubicBezTo>
                  <a:cubicBezTo>
                    <a:pt x="119" y="98"/>
                    <a:pt x="107" y="94"/>
                    <a:pt x="95" y="91"/>
                  </a:cubicBezTo>
                  <a:cubicBezTo>
                    <a:pt x="96" y="95"/>
                    <a:pt x="95" y="99"/>
                    <a:pt x="92" y="102"/>
                  </a:cubicBezTo>
                  <a:cubicBezTo>
                    <a:pt x="90" y="98"/>
                    <a:pt x="87" y="94"/>
                    <a:pt x="85" y="90"/>
                  </a:cubicBezTo>
                  <a:cubicBezTo>
                    <a:pt x="76" y="104"/>
                    <a:pt x="75" y="123"/>
                    <a:pt x="83" y="138"/>
                  </a:cubicBezTo>
                  <a:cubicBezTo>
                    <a:pt x="78" y="136"/>
                    <a:pt x="72" y="135"/>
                    <a:pt x="67" y="133"/>
                  </a:cubicBezTo>
                  <a:cubicBezTo>
                    <a:pt x="65" y="142"/>
                    <a:pt x="65" y="151"/>
                    <a:pt x="65" y="160"/>
                  </a:cubicBezTo>
                  <a:cubicBezTo>
                    <a:pt x="72" y="161"/>
                    <a:pt x="78" y="161"/>
                    <a:pt x="85" y="163"/>
                  </a:cubicBezTo>
                  <a:cubicBezTo>
                    <a:pt x="82" y="167"/>
                    <a:pt x="77" y="169"/>
                    <a:pt x="73" y="169"/>
                  </a:cubicBezTo>
                  <a:cubicBezTo>
                    <a:pt x="77" y="173"/>
                    <a:pt x="81" y="177"/>
                    <a:pt x="85" y="181"/>
                  </a:cubicBezTo>
                  <a:cubicBezTo>
                    <a:pt x="80" y="179"/>
                    <a:pt x="74" y="182"/>
                    <a:pt x="72" y="188"/>
                  </a:cubicBezTo>
                  <a:cubicBezTo>
                    <a:pt x="70" y="193"/>
                    <a:pt x="74" y="199"/>
                    <a:pt x="80" y="200"/>
                  </a:cubicBezTo>
                  <a:cubicBezTo>
                    <a:pt x="73" y="199"/>
                    <a:pt x="67" y="198"/>
                    <a:pt x="60" y="196"/>
                  </a:cubicBezTo>
                  <a:cubicBezTo>
                    <a:pt x="57" y="203"/>
                    <a:pt x="60" y="211"/>
                    <a:pt x="66" y="214"/>
                  </a:cubicBezTo>
                  <a:cubicBezTo>
                    <a:pt x="62" y="212"/>
                    <a:pt x="57" y="210"/>
                    <a:pt x="53" y="208"/>
                  </a:cubicBezTo>
                  <a:cubicBezTo>
                    <a:pt x="49" y="213"/>
                    <a:pt x="46" y="218"/>
                    <a:pt x="44" y="223"/>
                  </a:cubicBezTo>
                  <a:cubicBezTo>
                    <a:pt x="49" y="222"/>
                    <a:pt x="56" y="228"/>
                    <a:pt x="55" y="233"/>
                  </a:cubicBezTo>
                  <a:cubicBezTo>
                    <a:pt x="40" y="237"/>
                    <a:pt x="25" y="242"/>
                    <a:pt x="11" y="246"/>
                  </a:cubicBezTo>
                  <a:cubicBezTo>
                    <a:pt x="20" y="248"/>
                    <a:pt x="30" y="251"/>
                    <a:pt x="39" y="254"/>
                  </a:cubicBezTo>
                  <a:cubicBezTo>
                    <a:pt x="35" y="256"/>
                    <a:pt x="31" y="258"/>
                    <a:pt x="27" y="261"/>
                  </a:cubicBezTo>
                  <a:cubicBezTo>
                    <a:pt x="34" y="268"/>
                    <a:pt x="41" y="276"/>
                    <a:pt x="48" y="283"/>
                  </a:cubicBezTo>
                  <a:cubicBezTo>
                    <a:pt x="62" y="273"/>
                    <a:pt x="75" y="262"/>
                    <a:pt x="89" y="252"/>
                  </a:cubicBezTo>
                  <a:cubicBezTo>
                    <a:pt x="90" y="256"/>
                    <a:pt x="90" y="260"/>
                    <a:pt x="91" y="264"/>
                  </a:cubicBezTo>
                  <a:cubicBezTo>
                    <a:pt x="78" y="265"/>
                    <a:pt x="67" y="279"/>
                    <a:pt x="70" y="292"/>
                  </a:cubicBezTo>
                  <a:cubicBezTo>
                    <a:pt x="55" y="297"/>
                    <a:pt x="47" y="314"/>
                    <a:pt x="43" y="329"/>
                  </a:cubicBezTo>
                  <a:cubicBezTo>
                    <a:pt x="39" y="344"/>
                    <a:pt x="36" y="360"/>
                    <a:pt x="26" y="372"/>
                  </a:cubicBezTo>
                  <a:cubicBezTo>
                    <a:pt x="25" y="378"/>
                    <a:pt x="34" y="383"/>
                    <a:pt x="39" y="379"/>
                  </a:cubicBezTo>
                  <a:cubicBezTo>
                    <a:pt x="20" y="397"/>
                    <a:pt x="6" y="420"/>
                    <a:pt x="0" y="446"/>
                  </a:cubicBezTo>
                  <a:cubicBezTo>
                    <a:pt x="7" y="447"/>
                    <a:pt x="15" y="446"/>
                    <a:pt x="21" y="443"/>
                  </a:cubicBezTo>
                  <a:cubicBezTo>
                    <a:pt x="21" y="443"/>
                    <a:pt x="21" y="443"/>
                    <a:pt x="21" y="44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5" name="Freeform 81"/>
            <p:cNvSpPr>
              <a:spLocks/>
            </p:cNvSpPr>
            <p:nvPr/>
          </p:nvSpPr>
          <p:spPr bwMode="auto">
            <a:xfrm>
              <a:off x="5687" y="2853"/>
              <a:ext cx="476" cy="235"/>
            </a:xfrm>
            <a:custGeom>
              <a:avLst/>
              <a:gdLst>
                <a:gd name="T0" fmla="*/ 124 w 705"/>
                <a:gd name="T1" fmla="*/ 312 h 348"/>
                <a:gd name="T2" fmla="*/ 133 w 705"/>
                <a:gd name="T3" fmla="*/ 312 h 348"/>
                <a:gd name="T4" fmla="*/ 152 w 705"/>
                <a:gd name="T5" fmla="*/ 281 h 348"/>
                <a:gd name="T6" fmla="*/ 214 w 705"/>
                <a:gd name="T7" fmla="*/ 279 h 348"/>
                <a:gd name="T8" fmla="*/ 245 w 705"/>
                <a:gd name="T9" fmla="*/ 260 h 348"/>
                <a:gd name="T10" fmla="*/ 279 w 705"/>
                <a:gd name="T11" fmla="*/ 322 h 348"/>
                <a:gd name="T12" fmla="*/ 477 w 705"/>
                <a:gd name="T13" fmla="*/ 348 h 348"/>
                <a:gd name="T14" fmla="*/ 497 w 705"/>
                <a:gd name="T15" fmla="*/ 337 h 348"/>
                <a:gd name="T16" fmla="*/ 514 w 705"/>
                <a:gd name="T17" fmla="*/ 313 h 348"/>
                <a:gd name="T18" fmla="*/ 586 w 705"/>
                <a:gd name="T19" fmla="*/ 307 h 348"/>
                <a:gd name="T20" fmla="*/ 607 w 705"/>
                <a:gd name="T21" fmla="*/ 296 h 348"/>
                <a:gd name="T22" fmla="*/ 611 w 705"/>
                <a:gd name="T23" fmla="*/ 280 h 348"/>
                <a:gd name="T24" fmla="*/ 654 w 705"/>
                <a:gd name="T25" fmla="*/ 256 h 348"/>
                <a:gd name="T26" fmla="*/ 647 w 705"/>
                <a:gd name="T27" fmla="*/ 212 h 348"/>
                <a:gd name="T28" fmla="*/ 664 w 705"/>
                <a:gd name="T29" fmla="*/ 186 h 348"/>
                <a:gd name="T30" fmla="*/ 643 w 705"/>
                <a:gd name="T31" fmla="*/ 180 h 348"/>
                <a:gd name="T32" fmla="*/ 654 w 705"/>
                <a:gd name="T33" fmla="*/ 141 h 348"/>
                <a:gd name="T34" fmla="*/ 687 w 705"/>
                <a:gd name="T35" fmla="*/ 151 h 348"/>
                <a:gd name="T36" fmla="*/ 705 w 705"/>
                <a:gd name="T37" fmla="*/ 147 h 348"/>
                <a:gd name="T38" fmla="*/ 705 w 705"/>
                <a:gd name="T39" fmla="*/ 114 h 348"/>
                <a:gd name="T40" fmla="*/ 666 w 705"/>
                <a:gd name="T41" fmla="*/ 74 h 348"/>
                <a:gd name="T42" fmla="*/ 681 w 705"/>
                <a:gd name="T43" fmla="*/ 27 h 348"/>
                <a:gd name="T44" fmla="*/ 644 w 705"/>
                <a:gd name="T45" fmla="*/ 15 h 348"/>
                <a:gd name="T46" fmla="*/ 628 w 705"/>
                <a:gd name="T47" fmla="*/ 28 h 348"/>
                <a:gd name="T48" fmla="*/ 600 w 705"/>
                <a:gd name="T49" fmla="*/ 24 h 348"/>
                <a:gd name="T50" fmla="*/ 529 w 705"/>
                <a:gd name="T51" fmla="*/ 0 h 348"/>
                <a:gd name="T52" fmla="*/ 509 w 705"/>
                <a:gd name="T53" fmla="*/ 0 h 348"/>
                <a:gd name="T54" fmla="*/ 501 w 705"/>
                <a:gd name="T55" fmla="*/ 32 h 348"/>
                <a:gd name="T56" fmla="*/ 488 w 705"/>
                <a:gd name="T57" fmla="*/ 35 h 348"/>
                <a:gd name="T58" fmla="*/ 474 w 705"/>
                <a:gd name="T59" fmla="*/ 65 h 348"/>
                <a:gd name="T60" fmla="*/ 457 w 705"/>
                <a:gd name="T61" fmla="*/ 56 h 348"/>
                <a:gd name="T62" fmla="*/ 421 w 705"/>
                <a:gd name="T63" fmla="*/ 63 h 348"/>
                <a:gd name="T64" fmla="*/ 402 w 705"/>
                <a:gd name="T65" fmla="*/ 44 h 348"/>
                <a:gd name="T66" fmla="*/ 400 w 705"/>
                <a:gd name="T67" fmla="*/ 43 h 348"/>
                <a:gd name="T68" fmla="*/ 399 w 705"/>
                <a:gd name="T69" fmla="*/ 63 h 348"/>
                <a:gd name="T70" fmla="*/ 367 w 705"/>
                <a:gd name="T71" fmla="*/ 67 h 348"/>
                <a:gd name="T72" fmla="*/ 369 w 705"/>
                <a:gd name="T73" fmla="*/ 91 h 348"/>
                <a:gd name="T74" fmla="*/ 328 w 705"/>
                <a:gd name="T75" fmla="*/ 102 h 348"/>
                <a:gd name="T76" fmla="*/ 310 w 705"/>
                <a:gd name="T77" fmla="*/ 128 h 348"/>
                <a:gd name="T78" fmla="*/ 329 w 705"/>
                <a:gd name="T79" fmla="*/ 150 h 348"/>
                <a:gd name="T80" fmla="*/ 346 w 705"/>
                <a:gd name="T81" fmla="*/ 195 h 348"/>
                <a:gd name="T82" fmla="*/ 323 w 705"/>
                <a:gd name="T83" fmla="*/ 231 h 348"/>
                <a:gd name="T84" fmla="*/ 302 w 705"/>
                <a:gd name="T85" fmla="*/ 212 h 348"/>
                <a:gd name="T86" fmla="*/ 297 w 705"/>
                <a:gd name="T87" fmla="*/ 199 h 348"/>
                <a:gd name="T88" fmla="*/ 259 w 705"/>
                <a:gd name="T89" fmla="*/ 196 h 348"/>
                <a:gd name="T90" fmla="*/ 253 w 705"/>
                <a:gd name="T91" fmla="*/ 205 h 348"/>
                <a:gd name="T92" fmla="*/ 250 w 705"/>
                <a:gd name="T93" fmla="*/ 210 h 348"/>
                <a:gd name="T94" fmla="*/ 207 w 705"/>
                <a:gd name="T95" fmla="*/ 208 h 348"/>
                <a:gd name="T96" fmla="*/ 144 w 705"/>
                <a:gd name="T97" fmla="*/ 242 h 348"/>
                <a:gd name="T98" fmla="*/ 123 w 705"/>
                <a:gd name="T99" fmla="*/ 223 h 348"/>
                <a:gd name="T100" fmla="*/ 92 w 705"/>
                <a:gd name="T101" fmla="*/ 222 h 348"/>
                <a:gd name="T102" fmla="*/ 88 w 705"/>
                <a:gd name="T103" fmla="*/ 253 h 348"/>
                <a:gd name="T104" fmla="*/ 54 w 705"/>
                <a:gd name="T105" fmla="*/ 253 h 348"/>
                <a:gd name="T106" fmla="*/ 15 w 705"/>
                <a:gd name="T107" fmla="*/ 215 h 348"/>
                <a:gd name="T108" fmla="*/ 2 w 705"/>
                <a:gd name="T109" fmla="*/ 219 h 348"/>
                <a:gd name="T110" fmla="*/ 0 w 705"/>
                <a:gd name="T111" fmla="*/ 227 h 348"/>
                <a:gd name="T112" fmla="*/ 3 w 705"/>
                <a:gd name="T113" fmla="*/ 227 h 348"/>
                <a:gd name="T114" fmla="*/ 17 w 705"/>
                <a:gd name="T115" fmla="*/ 286 h 348"/>
                <a:gd name="T116" fmla="*/ 37 w 705"/>
                <a:gd name="T117" fmla="*/ 295 h 348"/>
                <a:gd name="T118" fmla="*/ 67 w 705"/>
                <a:gd name="T119" fmla="*/ 282 h 348"/>
                <a:gd name="T120" fmla="*/ 85 w 705"/>
                <a:gd name="T121" fmla="*/ 283 h 348"/>
                <a:gd name="T122" fmla="*/ 124 w 705"/>
                <a:gd name="T123" fmla="*/ 3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5" h="348">
                  <a:moveTo>
                    <a:pt x="124" y="312"/>
                  </a:moveTo>
                  <a:cubicBezTo>
                    <a:pt x="133" y="312"/>
                    <a:pt x="133" y="312"/>
                    <a:pt x="133" y="312"/>
                  </a:cubicBezTo>
                  <a:cubicBezTo>
                    <a:pt x="152" y="281"/>
                    <a:pt x="152" y="281"/>
                    <a:pt x="152" y="281"/>
                  </a:cubicBezTo>
                  <a:cubicBezTo>
                    <a:pt x="214" y="279"/>
                    <a:pt x="214" y="279"/>
                    <a:pt x="214" y="279"/>
                  </a:cubicBezTo>
                  <a:cubicBezTo>
                    <a:pt x="245" y="260"/>
                    <a:pt x="245" y="260"/>
                    <a:pt x="245" y="260"/>
                  </a:cubicBezTo>
                  <a:cubicBezTo>
                    <a:pt x="279" y="322"/>
                    <a:pt x="279" y="322"/>
                    <a:pt x="279" y="322"/>
                  </a:cubicBezTo>
                  <a:cubicBezTo>
                    <a:pt x="477" y="348"/>
                    <a:pt x="477" y="348"/>
                    <a:pt x="477" y="348"/>
                  </a:cubicBezTo>
                  <a:cubicBezTo>
                    <a:pt x="497" y="337"/>
                    <a:pt x="497" y="337"/>
                    <a:pt x="497" y="337"/>
                  </a:cubicBezTo>
                  <a:cubicBezTo>
                    <a:pt x="514" y="313"/>
                    <a:pt x="514" y="313"/>
                    <a:pt x="514" y="313"/>
                  </a:cubicBezTo>
                  <a:cubicBezTo>
                    <a:pt x="586" y="307"/>
                    <a:pt x="586" y="307"/>
                    <a:pt x="586" y="307"/>
                  </a:cubicBezTo>
                  <a:cubicBezTo>
                    <a:pt x="607" y="296"/>
                    <a:pt x="607" y="296"/>
                    <a:pt x="607" y="296"/>
                  </a:cubicBezTo>
                  <a:cubicBezTo>
                    <a:pt x="611" y="280"/>
                    <a:pt x="611" y="280"/>
                    <a:pt x="611" y="280"/>
                  </a:cubicBezTo>
                  <a:cubicBezTo>
                    <a:pt x="654" y="256"/>
                    <a:pt x="654" y="256"/>
                    <a:pt x="654" y="256"/>
                  </a:cubicBezTo>
                  <a:cubicBezTo>
                    <a:pt x="647" y="212"/>
                    <a:pt x="647" y="212"/>
                    <a:pt x="647" y="212"/>
                  </a:cubicBezTo>
                  <a:cubicBezTo>
                    <a:pt x="664" y="186"/>
                    <a:pt x="664" y="186"/>
                    <a:pt x="664" y="186"/>
                  </a:cubicBezTo>
                  <a:cubicBezTo>
                    <a:pt x="643" y="180"/>
                    <a:pt x="643" y="180"/>
                    <a:pt x="643" y="180"/>
                  </a:cubicBezTo>
                  <a:cubicBezTo>
                    <a:pt x="654" y="141"/>
                    <a:pt x="654" y="141"/>
                    <a:pt x="654" y="141"/>
                  </a:cubicBezTo>
                  <a:cubicBezTo>
                    <a:pt x="687" y="151"/>
                    <a:pt x="687" y="151"/>
                    <a:pt x="687" y="151"/>
                  </a:cubicBezTo>
                  <a:cubicBezTo>
                    <a:pt x="705" y="147"/>
                    <a:pt x="705" y="147"/>
                    <a:pt x="705" y="147"/>
                  </a:cubicBezTo>
                  <a:cubicBezTo>
                    <a:pt x="705" y="114"/>
                    <a:pt x="705" y="114"/>
                    <a:pt x="705" y="114"/>
                  </a:cubicBezTo>
                  <a:cubicBezTo>
                    <a:pt x="666" y="74"/>
                    <a:pt x="666" y="74"/>
                    <a:pt x="666" y="74"/>
                  </a:cubicBezTo>
                  <a:cubicBezTo>
                    <a:pt x="681" y="27"/>
                    <a:pt x="681" y="27"/>
                    <a:pt x="681" y="27"/>
                  </a:cubicBezTo>
                  <a:cubicBezTo>
                    <a:pt x="644" y="15"/>
                    <a:pt x="644" y="15"/>
                    <a:pt x="644" y="15"/>
                  </a:cubicBezTo>
                  <a:cubicBezTo>
                    <a:pt x="628" y="28"/>
                    <a:pt x="628" y="28"/>
                    <a:pt x="628" y="28"/>
                  </a:cubicBezTo>
                  <a:cubicBezTo>
                    <a:pt x="600" y="24"/>
                    <a:pt x="600" y="24"/>
                    <a:pt x="600" y="24"/>
                  </a:cubicBezTo>
                  <a:cubicBezTo>
                    <a:pt x="529" y="0"/>
                    <a:pt x="529" y="0"/>
                    <a:pt x="529" y="0"/>
                  </a:cubicBezTo>
                  <a:cubicBezTo>
                    <a:pt x="509" y="0"/>
                    <a:pt x="509" y="0"/>
                    <a:pt x="509" y="0"/>
                  </a:cubicBezTo>
                  <a:cubicBezTo>
                    <a:pt x="501" y="32"/>
                    <a:pt x="501" y="32"/>
                    <a:pt x="501" y="32"/>
                  </a:cubicBezTo>
                  <a:cubicBezTo>
                    <a:pt x="488" y="35"/>
                    <a:pt x="488" y="35"/>
                    <a:pt x="488" y="35"/>
                  </a:cubicBezTo>
                  <a:cubicBezTo>
                    <a:pt x="474" y="65"/>
                    <a:pt x="474" y="65"/>
                    <a:pt x="474" y="65"/>
                  </a:cubicBezTo>
                  <a:cubicBezTo>
                    <a:pt x="457" y="56"/>
                    <a:pt x="457" y="56"/>
                    <a:pt x="457" y="56"/>
                  </a:cubicBezTo>
                  <a:cubicBezTo>
                    <a:pt x="421" y="63"/>
                    <a:pt x="421" y="63"/>
                    <a:pt x="421" y="63"/>
                  </a:cubicBezTo>
                  <a:cubicBezTo>
                    <a:pt x="402" y="44"/>
                    <a:pt x="402" y="44"/>
                    <a:pt x="402" y="44"/>
                  </a:cubicBezTo>
                  <a:cubicBezTo>
                    <a:pt x="400" y="43"/>
                    <a:pt x="400" y="43"/>
                    <a:pt x="400" y="43"/>
                  </a:cubicBezTo>
                  <a:cubicBezTo>
                    <a:pt x="399" y="63"/>
                    <a:pt x="399" y="63"/>
                    <a:pt x="399" y="63"/>
                  </a:cubicBezTo>
                  <a:cubicBezTo>
                    <a:pt x="367" y="67"/>
                    <a:pt x="367" y="67"/>
                    <a:pt x="367" y="67"/>
                  </a:cubicBezTo>
                  <a:cubicBezTo>
                    <a:pt x="369" y="91"/>
                    <a:pt x="369" y="91"/>
                    <a:pt x="369" y="91"/>
                  </a:cubicBezTo>
                  <a:cubicBezTo>
                    <a:pt x="328" y="102"/>
                    <a:pt x="328" y="102"/>
                    <a:pt x="328" y="102"/>
                  </a:cubicBezTo>
                  <a:cubicBezTo>
                    <a:pt x="310" y="128"/>
                    <a:pt x="310" y="128"/>
                    <a:pt x="310" y="128"/>
                  </a:cubicBezTo>
                  <a:cubicBezTo>
                    <a:pt x="329" y="150"/>
                    <a:pt x="329" y="150"/>
                    <a:pt x="329" y="150"/>
                  </a:cubicBezTo>
                  <a:cubicBezTo>
                    <a:pt x="346" y="195"/>
                    <a:pt x="346" y="195"/>
                    <a:pt x="346" y="195"/>
                  </a:cubicBezTo>
                  <a:cubicBezTo>
                    <a:pt x="323" y="231"/>
                    <a:pt x="323" y="231"/>
                    <a:pt x="323" y="231"/>
                  </a:cubicBezTo>
                  <a:cubicBezTo>
                    <a:pt x="302" y="212"/>
                    <a:pt x="302" y="212"/>
                    <a:pt x="302" y="212"/>
                  </a:cubicBezTo>
                  <a:cubicBezTo>
                    <a:pt x="297" y="199"/>
                    <a:pt x="297" y="199"/>
                    <a:pt x="297" y="199"/>
                  </a:cubicBezTo>
                  <a:cubicBezTo>
                    <a:pt x="284" y="198"/>
                    <a:pt x="266" y="196"/>
                    <a:pt x="259" y="196"/>
                  </a:cubicBezTo>
                  <a:cubicBezTo>
                    <a:pt x="258" y="198"/>
                    <a:pt x="255" y="202"/>
                    <a:pt x="253" y="205"/>
                  </a:cubicBezTo>
                  <a:cubicBezTo>
                    <a:pt x="250" y="210"/>
                    <a:pt x="250" y="210"/>
                    <a:pt x="250" y="210"/>
                  </a:cubicBezTo>
                  <a:cubicBezTo>
                    <a:pt x="207" y="208"/>
                    <a:pt x="207" y="208"/>
                    <a:pt x="207" y="208"/>
                  </a:cubicBezTo>
                  <a:cubicBezTo>
                    <a:pt x="144" y="242"/>
                    <a:pt x="144" y="242"/>
                    <a:pt x="144" y="242"/>
                  </a:cubicBezTo>
                  <a:cubicBezTo>
                    <a:pt x="123" y="223"/>
                    <a:pt x="123" y="223"/>
                    <a:pt x="123" y="223"/>
                  </a:cubicBezTo>
                  <a:cubicBezTo>
                    <a:pt x="92" y="222"/>
                    <a:pt x="92" y="222"/>
                    <a:pt x="92" y="222"/>
                  </a:cubicBezTo>
                  <a:cubicBezTo>
                    <a:pt x="88" y="253"/>
                    <a:pt x="88" y="253"/>
                    <a:pt x="88" y="253"/>
                  </a:cubicBezTo>
                  <a:cubicBezTo>
                    <a:pt x="54" y="253"/>
                    <a:pt x="54" y="253"/>
                    <a:pt x="54" y="253"/>
                  </a:cubicBezTo>
                  <a:cubicBezTo>
                    <a:pt x="15" y="215"/>
                    <a:pt x="15" y="215"/>
                    <a:pt x="15" y="215"/>
                  </a:cubicBezTo>
                  <a:cubicBezTo>
                    <a:pt x="2" y="219"/>
                    <a:pt x="2" y="219"/>
                    <a:pt x="2" y="219"/>
                  </a:cubicBezTo>
                  <a:cubicBezTo>
                    <a:pt x="0" y="227"/>
                    <a:pt x="0" y="227"/>
                    <a:pt x="0" y="227"/>
                  </a:cubicBezTo>
                  <a:cubicBezTo>
                    <a:pt x="3" y="227"/>
                    <a:pt x="3" y="227"/>
                    <a:pt x="3" y="227"/>
                  </a:cubicBezTo>
                  <a:cubicBezTo>
                    <a:pt x="4" y="230"/>
                    <a:pt x="14" y="272"/>
                    <a:pt x="17" y="286"/>
                  </a:cubicBezTo>
                  <a:cubicBezTo>
                    <a:pt x="37" y="295"/>
                    <a:pt x="37" y="295"/>
                    <a:pt x="37" y="295"/>
                  </a:cubicBezTo>
                  <a:cubicBezTo>
                    <a:pt x="67" y="282"/>
                    <a:pt x="67" y="282"/>
                    <a:pt x="67" y="282"/>
                  </a:cubicBezTo>
                  <a:cubicBezTo>
                    <a:pt x="85" y="283"/>
                    <a:pt x="85" y="283"/>
                    <a:pt x="85" y="283"/>
                  </a:cubicBezTo>
                  <a:lnTo>
                    <a:pt x="124" y="3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6" name="Freeform 82"/>
            <p:cNvSpPr>
              <a:spLocks/>
            </p:cNvSpPr>
            <p:nvPr/>
          </p:nvSpPr>
          <p:spPr bwMode="auto">
            <a:xfrm>
              <a:off x="6399" y="2817"/>
              <a:ext cx="626" cy="443"/>
            </a:xfrm>
            <a:custGeom>
              <a:avLst/>
              <a:gdLst>
                <a:gd name="T0" fmla="*/ 510 w 927"/>
                <a:gd name="T1" fmla="*/ 37 h 656"/>
                <a:gd name="T2" fmla="*/ 404 w 927"/>
                <a:gd name="T3" fmla="*/ 101 h 656"/>
                <a:gd name="T4" fmla="*/ 361 w 927"/>
                <a:gd name="T5" fmla="*/ 86 h 656"/>
                <a:gd name="T6" fmla="*/ 226 w 927"/>
                <a:gd name="T7" fmla="*/ 85 h 656"/>
                <a:gd name="T8" fmla="*/ 158 w 927"/>
                <a:gd name="T9" fmla="*/ 141 h 656"/>
                <a:gd name="T10" fmla="*/ 68 w 927"/>
                <a:gd name="T11" fmla="*/ 368 h 656"/>
                <a:gd name="T12" fmla="*/ 7 w 927"/>
                <a:gd name="T13" fmla="*/ 411 h 656"/>
                <a:gd name="T14" fmla="*/ 64 w 927"/>
                <a:gd name="T15" fmla="*/ 462 h 656"/>
                <a:gd name="T16" fmla="*/ 134 w 927"/>
                <a:gd name="T17" fmla="*/ 501 h 656"/>
                <a:gd name="T18" fmla="*/ 198 w 927"/>
                <a:gd name="T19" fmla="*/ 579 h 656"/>
                <a:gd name="T20" fmla="*/ 273 w 927"/>
                <a:gd name="T21" fmla="*/ 556 h 656"/>
                <a:gd name="T22" fmla="*/ 253 w 927"/>
                <a:gd name="T23" fmla="*/ 601 h 656"/>
                <a:gd name="T24" fmla="*/ 302 w 927"/>
                <a:gd name="T25" fmla="*/ 656 h 656"/>
                <a:gd name="T26" fmla="*/ 456 w 927"/>
                <a:gd name="T27" fmla="*/ 637 h 656"/>
                <a:gd name="T28" fmla="*/ 616 w 927"/>
                <a:gd name="T29" fmla="*/ 571 h 656"/>
                <a:gd name="T30" fmla="*/ 795 w 927"/>
                <a:gd name="T31" fmla="*/ 544 h 656"/>
                <a:gd name="T32" fmla="*/ 864 w 927"/>
                <a:gd name="T33" fmla="*/ 553 h 656"/>
                <a:gd name="T34" fmla="*/ 856 w 927"/>
                <a:gd name="T35" fmla="*/ 504 h 656"/>
                <a:gd name="T36" fmla="*/ 850 w 927"/>
                <a:gd name="T37" fmla="*/ 481 h 656"/>
                <a:gd name="T38" fmla="*/ 865 w 927"/>
                <a:gd name="T39" fmla="*/ 439 h 656"/>
                <a:gd name="T40" fmla="*/ 857 w 927"/>
                <a:gd name="T41" fmla="*/ 437 h 656"/>
                <a:gd name="T42" fmla="*/ 853 w 927"/>
                <a:gd name="T43" fmla="*/ 427 h 656"/>
                <a:gd name="T44" fmla="*/ 862 w 927"/>
                <a:gd name="T45" fmla="*/ 410 h 656"/>
                <a:gd name="T46" fmla="*/ 851 w 927"/>
                <a:gd name="T47" fmla="*/ 394 h 656"/>
                <a:gd name="T48" fmla="*/ 870 w 927"/>
                <a:gd name="T49" fmla="*/ 377 h 656"/>
                <a:gd name="T50" fmla="*/ 875 w 927"/>
                <a:gd name="T51" fmla="*/ 399 h 656"/>
                <a:gd name="T52" fmla="*/ 927 w 927"/>
                <a:gd name="T53" fmla="*/ 383 h 656"/>
                <a:gd name="T54" fmla="*/ 925 w 927"/>
                <a:gd name="T55" fmla="*/ 347 h 656"/>
                <a:gd name="T56" fmla="*/ 891 w 927"/>
                <a:gd name="T57" fmla="*/ 320 h 656"/>
                <a:gd name="T58" fmla="*/ 827 w 927"/>
                <a:gd name="T59" fmla="*/ 372 h 656"/>
                <a:gd name="T60" fmla="*/ 767 w 927"/>
                <a:gd name="T61" fmla="*/ 338 h 656"/>
                <a:gd name="T62" fmla="*/ 748 w 927"/>
                <a:gd name="T63" fmla="*/ 309 h 656"/>
                <a:gd name="T64" fmla="*/ 740 w 927"/>
                <a:gd name="T65" fmla="*/ 192 h 656"/>
                <a:gd name="T66" fmla="*/ 645 w 927"/>
                <a:gd name="T67" fmla="*/ 103 h 656"/>
                <a:gd name="T68" fmla="*/ 570 w 927"/>
                <a:gd name="T69" fmla="*/ 6 h 656"/>
                <a:gd name="T70" fmla="*/ 513 w 927"/>
                <a:gd name="T71" fmla="*/ 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7" h="656">
                  <a:moveTo>
                    <a:pt x="513" y="9"/>
                  </a:moveTo>
                  <a:cubicBezTo>
                    <a:pt x="510" y="37"/>
                    <a:pt x="510" y="37"/>
                    <a:pt x="510" y="37"/>
                  </a:cubicBezTo>
                  <a:cubicBezTo>
                    <a:pt x="423" y="77"/>
                    <a:pt x="423" y="77"/>
                    <a:pt x="423" y="77"/>
                  </a:cubicBezTo>
                  <a:cubicBezTo>
                    <a:pt x="404" y="101"/>
                    <a:pt x="404" y="101"/>
                    <a:pt x="404" y="101"/>
                  </a:cubicBezTo>
                  <a:cubicBezTo>
                    <a:pt x="379" y="96"/>
                    <a:pt x="379" y="96"/>
                    <a:pt x="379" y="96"/>
                  </a:cubicBezTo>
                  <a:cubicBezTo>
                    <a:pt x="361" y="86"/>
                    <a:pt x="361" y="86"/>
                    <a:pt x="361" y="86"/>
                  </a:cubicBezTo>
                  <a:cubicBezTo>
                    <a:pt x="313" y="99"/>
                    <a:pt x="313" y="99"/>
                    <a:pt x="313" y="99"/>
                  </a:cubicBezTo>
                  <a:cubicBezTo>
                    <a:pt x="226" y="85"/>
                    <a:pt x="226" y="85"/>
                    <a:pt x="226" y="85"/>
                  </a:cubicBezTo>
                  <a:cubicBezTo>
                    <a:pt x="186" y="137"/>
                    <a:pt x="186" y="137"/>
                    <a:pt x="186" y="137"/>
                  </a:cubicBezTo>
                  <a:cubicBezTo>
                    <a:pt x="158" y="141"/>
                    <a:pt x="158" y="141"/>
                    <a:pt x="158" y="141"/>
                  </a:cubicBezTo>
                  <a:cubicBezTo>
                    <a:pt x="93" y="303"/>
                    <a:pt x="93" y="303"/>
                    <a:pt x="93" y="303"/>
                  </a:cubicBezTo>
                  <a:cubicBezTo>
                    <a:pt x="68" y="368"/>
                    <a:pt x="68" y="368"/>
                    <a:pt x="68" y="368"/>
                  </a:cubicBezTo>
                  <a:cubicBezTo>
                    <a:pt x="0" y="395"/>
                    <a:pt x="0" y="395"/>
                    <a:pt x="0" y="395"/>
                  </a:cubicBezTo>
                  <a:cubicBezTo>
                    <a:pt x="7" y="411"/>
                    <a:pt x="7" y="411"/>
                    <a:pt x="7" y="411"/>
                  </a:cubicBezTo>
                  <a:cubicBezTo>
                    <a:pt x="25" y="422"/>
                    <a:pt x="45" y="433"/>
                    <a:pt x="49" y="435"/>
                  </a:cubicBezTo>
                  <a:cubicBezTo>
                    <a:pt x="56" y="436"/>
                    <a:pt x="59" y="443"/>
                    <a:pt x="64" y="462"/>
                  </a:cubicBezTo>
                  <a:cubicBezTo>
                    <a:pt x="66" y="468"/>
                    <a:pt x="68" y="475"/>
                    <a:pt x="69" y="479"/>
                  </a:cubicBezTo>
                  <a:cubicBezTo>
                    <a:pt x="134" y="501"/>
                    <a:pt x="134" y="501"/>
                    <a:pt x="134" y="501"/>
                  </a:cubicBezTo>
                  <a:cubicBezTo>
                    <a:pt x="134" y="555"/>
                    <a:pt x="134" y="555"/>
                    <a:pt x="134" y="555"/>
                  </a:cubicBezTo>
                  <a:cubicBezTo>
                    <a:pt x="198" y="579"/>
                    <a:pt x="198" y="579"/>
                    <a:pt x="198" y="579"/>
                  </a:cubicBezTo>
                  <a:cubicBezTo>
                    <a:pt x="223" y="543"/>
                    <a:pt x="223" y="543"/>
                    <a:pt x="223" y="543"/>
                  </a:cubicBezTo>
                  <a:cubicBezTo>
                    <a:pt x="273" y="556"/>
                    <a:pt x="273" y="556"/>
                    <a:pt x="273" y="556"/>
                  </a:cubicBezTo>
                  <a:cubicBezTo>
                    <a:pt x="252" y="589"/>
                    <a:pt x="252" y="589"/>
                    <a:pt x="252" y="589"/>
                  </a:cubicBezTo>
                  <a:cubicBezTo>
                    <a:pt x="253" y="601"/>
                    <a:pt x="253" y="601"/>
                    <a:pt x="253" y="601"/>
                  </a:cubicBezTo>
                  <a:cubicBezTo>
                    <a:pt x="300" y="626"/>
                    <a:pt x="300" y="626"/>
                    <a:pt x="300" y="626"/>
                  </a:cubicBezTo>
                  <a:cubicBezTo>
                    <a:pt x="302" y="656"/>
                    <a:pt x="302" y="656"/>
                    <a:pt x="302" y="656"/>
                  </a:cubicBezTo>
                  <a:cubicBezTo>
                    <a:pt x="411" y="649"/>
                    <a:pt x="411" y="649"/>
                    <a:pt x="411" y="649"/>
                  </a:cubicBezTo>
                  <a:cubicBezTo>
                    <a:pt x="456" y="637"/>
                    <a:pt x="456" y="637"/>
                    <a:pt x="456" y="637"/>
                  </a:cubicBezTo>
                  <a:cubicBezTo>
                    <a:pt x="565" y="635"/>
                    <a:pt x="565" y="635"/>
                    <a:pt x="565" y="635"/>
                  </a:cubicBezTo>
                  <a:cubicBezTo>
                    <a:pt x="616" y="571"/>
                    <a:pt x="616" y="571"/>
                    <a:pt x="616" y="571"/>
                  </a:cubicBezTo>
                  <a:cubicBezTo>
                    <a:pt x="698" y="530"/>
                    <a:pt x="698" y="530"/>
                    <a:pt x="698" y="530"/>
                  </a:cubicBezTo>
                  <a:cubicBezTo>
                    <a:pt x="795" y="544"/>
                    <a:pt x="795" y="544"/>
                    <a:pt x="795" y="544"/>
                  </a:cubicBezTo>
                  <a:cubicBezTo>
                    <a:pt x="830" y="559"/>
                    <a:pt x="830" y="559"/>
                    <a:pt x="830" y="559"/>
                  </a:cubicBezTo>
                  <a:cubicBezTo>
                    <a:pt x="838" y="557"/>
                    <a:pt x="851" y="555"/>
                    <a:pt x="864" y="553"/>
                  </a:cubicBezTo>
                  <a:cubicBezTo>
                    <a:pt x="865" y="519"/>
                    <a:pt x="865" y="519"/>
                    <a:pt x="865" y="519"/>
                  </a:cubicBezTo>
                  <a:cubicBezTo>
                    <a:pt x="856" y="504"/>
                    <a:pt x="856" y="504"/>
                    <a:pt x="856" y="504"/>
                  </a:cubicBezTo>
                  <a:cubicBezTo>
                    <a:pt x="856" y="496"/>
                    <a:pt x="856" y="496"/>
                    <a:pt x="856" y="496"/>
                  </a:cubicBezTo>
                  <a:cubicBezTo>
                    <a:pt x="850" y="481"/>
                    <a:pt x="850" y="481"/>
                    <a:pt x="850" y="481"/>
                  </a:cubicBezTo>
                  <a:cubicBezTo>
                    <a:pt x="865" y="446"/>
                    <a:pt x="865" y="446"/>
                    <a:pt x="865" y="446"/>
                  </a:cubicBezTo>
                  <a:cubicBezTo>
                    <a:pt x="865" y="439"/>
                    <a:pt x="865" y="439"/>
                    <a:pt x="865" y="439"/>
                  </a:cubicBezTo>
                  <a:cubicBezTo>
                    <a:pt x="853" y="448"/>
                    <a:pt x="853" y="448"/>
                    <a:pt x="853" y="448"/>
                  </a:cubicBezTo>
                  <a:cubicBezTo>
                    <a:pt x="857" y="437"/>
                    <a:pt x="857" y="437"/>
                    <a:pt x="857" y="437"/>
                  </a:cubicBezTo>
                  <a:cubicBezTo>
                    <a:pt x="860" y="427"/>
                    <a:pt x="860" y="427"/>
                    <a:pt x="860" y="427"/>
                  </a:cubicBezTo>
                  <a:cubicBezTo>
                    <a:pt x="853" y="427"/>
                    <a:pt x="853" y="427"/>
                    <a:pt x="853" y="427"/>
                  </a:cubicBezTo>
                  <a:cubicBezTo>
                    <a:pt x="853" y="417"/>
                    <a:pt x="853" y="417"/>
                    <a:pt x="853" y="417"/>
                  </a:cubicBezTo>
                  <a:cubicBezTo>
                    <a:pt x="862" y="410"/>
                    <a:pt x="862" y="410"/>
                    <a:pt x="862" y="410"/>
                  </a:cubicBezTo>
                  <a:cubicBezTo>
                    <a:pt x="864" y="403"/>
                    <a:pt x="864" y="403"/>
                    <a:pt x="864" y="403"/>
                  </a:cubicBezTo>
                  <a:cubicBezTo>
                    <a:pt x="851" y="394"/>
                    <a:pt x="851" y="394"/>
                    <a:pt x="851" y="394"/>
                  </a:cubicBezTo>
                  <a:cubicBezTo>
                    <a:pt x="860" y="378"/>
                    <a:pt x="860" y="378"/>
                    <a:pt x="860" y="378"/>
                  </a:cubicBezTo>
                  <a:cubicBezTo>
                    <a:pt x="870" y="377"/>
                    <a:pt x="870" y="377"/>
                    <a:pt x="870" y="377"/>
                  </a:cubicBezTo>
                  <a:cubicBezTo>
                    <a:pt x="870" y="394"/>
                    <a:pt x="870" y="394"/>
                    <a:pt x="870" y="394"/>
                  </a:cubicBezTo>
                  <a:cubicBezTo>
                    <a:pt x="875" y="399"/>
                    <a:pt x="875" y="399"/>
                    <a:pt x="875" y="399"/>
                  </a:cubicBezTo>
                  <a:cubicBezTo>
                    <a:pt x="884" y="403"/>
                    <a:pt x="884" y="403"/>
                    <a:pt x="884" y="403"/>
                  </a:cubicBezTo>
                  <a:cubicBezTo>
                    <a:pt x="927" y="383"/>
                    <a:pt x="927" y="383"/>
                    <a:pt x="927" y="383"/>
                  </a:cubicBezTo>
                  <a:cubicBezTo>
                    <a:pt x="925" y="347"/>
                    <a:pt x="925" y="347"/>
                    <a:pt x="925" y="347"/>
                  </a:cubicBezTo>
                  <a:cubicBezTo>
                    <a:pt x="925" y="347"/>
                    <a:pt x="925" y="347"/>
                    <a:pt x="925" y="347"/>
                  </a:cubicBezTo>
                  <a:cubicBezTo>
                    <a:pt x="899" y="320"/>
                    <a:pt x="899" y="320"/>
                    <a:pt x="899" y="320"/>
                  </a:cubicBezTo>
                  <a:cubicBezTo>
                    <a:pt x="891" y="320"/>
                    <a:pt x="891" y="320"/>
                    <a:pt x="891" y="320"/>
                  </a:cubicBezTo>
                  <a:cubicBezTo>
                    <a:pt x="856" y="346"/>
                    <a:pt x="856" y="346"/>
                    <a:pt x="856" y="346"/>
                  </a:cubicBezTo>
                  <a:cubicBezTo>
                    <a:pt x="827" y="372"/>
                    <a:pt x="827" y="372"/>
                    <a:pt x="827" y="372"/>
                  </a:cubicBezTo>
                  <a:cubicBezTo>
                    <a:pt x="779" y="358"/>
                    <a:pt x="779" y="358"/>
                    <a:pt x="779" y="358"/>
                  </a:cubicBezTo>
                  <a:cubicBezTo>
                    <a:pt x="767" y="338"/>
                    <a:pt x="767" y="338"/>
                    <a:pt x="767" y="338"/>
                  </a:cubicBezTo>
                  <a:cubicBezTo>
                    <a:pt x="737" y="324"/>
                    <a:pt x="737" y="324"/>
                    <a:pt x="737" y="324"/>
                  </a:cubicBezTo>
                  <a:cubicBezTo>
                    <a:pt x="748" y="309"/>
                    <a:pt x="748" y="309"/>
                    <a:pt x="748" y="309"/>
                  </a:cubicBezTo>
                  <a:cubicBezTo>
                    <a:pt x="740" y="290"/>
                    <a:pt x="731" y="268"/>
                    <a:pt x="730" y="266"/>
                  </a:cubicBezTo>
                  <a:cubicBezTo>
                    <a:pt x="730" y="264"/>
                    <a:pt x="729" y="261"/>
                    <a:pt x="740" y="192"/>
                  </a:cubicBezTo>
                  <a:cubicBezTo>
                    <a:pt x="719" y="141"/>
                    <a:pt x="719" y="141"/>
                    <a:pt x="719" y="141"/>
                  </a:cubicBezTo>
                  <a:cubicBezTo>
                    <a:pt x="688" y="123"/>
                    <a:pt x="652" y="105"/>
                    <a:pt x="645" y="103"/>
                  </a:cubicBezTo>
                  <a:cubicBezTo>
                    <a:pt x="640" y="103"/>
                    <a:pt x="635" y="101"/>
                    <a:pt x="601" y="51"/>
                  </a:cubicBezTo>
                  <a:cubicBezTo>
                    <a:pt x="588" y="33"/>
                    <a:pt x="575" y="14"/>
                    <a:pt x="570" y="6"/>
                  </a:cubicBezTo>
                  <a:cubicBezTo>
                    <a:pt x="536" y="0"/>
                    <a:pt x="536" y="0"/>
                    <a:pt x="536" y="0"/>
                  </a:cubicBezTo>
                  <a:lnTo>
                    <a:pt x="513" y="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7" name="Freeform 83"/>
            <p:cNvSpPr>
              <a:spLocks/>
            </p:cNvSpPr>
            <p:nvPr/>
          </p:nvSpPr>
          <p:spPr bwMode="auto">
            <a:xfrm>
              <a:off x="6469" y="3425"/>
              <a:ext cx="165" cy="143"/>
            </a:xfrm>
            <a:custGeom>
              <a:avLst/>
              <a:gdLst>
                <a:gd name="T0" fmla="*/ 115 w 165"/>
                <a:gd name="T1" fmla="*/ 0 h 143"/>
                <a:gd name="T2" fmla="*/ 88 w 165"/>
                <a:gd name="T3" fmla="*/ 3 h 143"/>
                <a:gd name="T4" fmla="*/ 23 w 165"/>
                <a:gd name="T5" fmla="*/ 34 h 143"/>
                <a:gd name="T6" fmla="*/ 14 w 165"/>
                <a:gd name="T7" fmla="*/ 57 h 143"/>
                <a:gd name="T8" fmla="*/ 0 w 165"/>
                <a:gd name="T9" fmla="*/ 62 h 143"/>
                <a:gd name="T10" fmla="*/ 1 w 165"/>
                <a:gd name="T11" fmla="*/ 118 h 143"/>
                <a:gd name="T12" fmla="*/ 23 w 165"/>
                <a:gd name="T13" fmla="*/ 137 h 143"/>
                <a:gd name="T14" fmla="*/ 35 w 165"/>
                <a:gd name="T15" fmla="*/ 143 h 143"/>
                <a:gd name="T16" fmla="*/ 89 w 165"/>
                <a:gd name="T17" fmla="*/ 130 h 143"/>
                <a:gd name="T18" fmla="*/ 105 w 165"/>
                <a:gd name="T19" fmla="*/ 100 h 143"/>
                <a:gd name="T20" fmla="*/ 151 w 165"/>
                <a:gd name="T21" fmla="*/ 94 h 143"/>
                <a:gd name="T22" fmla="*/ 157 w 165"/>
                <a:gd name="T23" fmla="*/ 78 h 143"/>
                <a:gd name="T24" fmla="*/ 165 w 165"/>
                <a:gd name="T25" fmla="*/ 75 h 143"/>
                <a:gd name="T26" fmla="*/ 154 w 165"/>
                <a:gd name="T27" fmla="*/ 24 h 143"/>
                <a:gd name="T28" fmla="*/ 115 w 165"/>
                <a:gd name="T2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43">
                  <a:moveTo>
                    <a:pt x="115" y="0"/>
                  </a:moveTo>
                  <a:lnTo>
                    <a:pt x="88" y="3"/>
                  </a:lnTo>
                  <a:lnTo>
                    <a:pt x="23" y="34"/>
                  </a:lnTo>
                  <a:lnTo>
                    <a:pt x="14" y="57"/>
                  </a:lnTo>
                  <a:lnTo>
                    <a:pt x="0" y="62"/>
                  </a:lnTo>
                  <a:lnTo>
                    <a:pt x="1" y="118"/>
                  </a:lnTo>
                  <a:lnTo>
                    <a:pt x="23" y="137"/>
                  </a:lnTo>
                  <a:lnTo>
                    <a:pt x="35" y="143"/>
                  </a:lnTo>
                  <a:lnTo>
                    <a:pt x="89" y="130"/>
                  </a:lnTo>
                  <a:lnTo>
                    <a:pt x="105" y="100"/>
                  </a:lnTo>
                  <a:lnTo>
                    <a:pt x="151" y="94"/>
                  </a:lnTo>
                  <a:lnTo>
                    <a:pt x="157" y="78"/>
                  </a:lnTo>
                  <a:lnTo>
                    <a:pt x="165" y="75"/>
                  </a:lnTo>
                  <a:lnTo>
                    <a:pt x="154" y="24"/>
                  </a:lnTo>
                  <a:lnTo>
                    <a:pt x="1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8" name="Freeform 84"/>
            <p:cNvSpPr>
              <a:spLocks/>
            </p:cNvSpPr>
            <p:nvPr/>
          </p:nvSpPr>
          <p:spPr bwMode="auto">
            <a:xfrm>
              <a:off x="5948" y="3048"/>
              <a:ext cx="185" cy="130"/>
            </a:xfrm>
            <a:custGeom>
              <a:avLst/>
              <a:gdLst>
                <a:gd name="T0" fmla="*/ 165 w 185"/>
                <a:gd name="T1" fmla="*/ 44 h 130"/>
                <a:gd name="T2" fmla="*/ 185 w 185"/>
                <a:gd name="T3" fmla="*/ 25 h 130"/>
                <a:gd name="T4" fmla="*/ 167 w 185"/>
                <a:gd name="T5" fmla="*/ 0 h 130"/>
                <a:gd name="T6" fmla="*/ 162 w 185"/>
                <a:gd name="T7" fmla="*/ 2 h 130"/>
                <a:gd name="T8" fmla="*/ 159 w 185"/>
                <a:gd name="T9" fmla="*/ 12 h 130"/>
                <a:gd name="T10" fmla="*/ 139 w 185"/>
                <a:gd name="T11" fmla="*/ 24 h 130"/>
                <a:gd name="T12" fmla="*/ 93 w 185"/>
                <a:gd name="T13" fmla="*/ 27 h 130"/>
                <a:gd name="T14" fmla="*/ 83 w 185"/>
                <a:gd name="T15" fmla="*/ 41 h 130"/>
                <a:gd name="T16" fmla="*/ 64 w 185"/>
                <a:gd name="T17" fmla="*/ 52 h 130"/>
                <a:gd name="T18" fmla="*/ 7 w 185"/>
                <a:gd name="T19" fmla="*/ 45 h 130"/>
                <a:gd name="T20" fmla="*/ 0 w 185"/>
                <a:gd name="T21" fmla="*/ 62 h 130"/>
                <a:gd name="T22" fmla="*/ 2 w 185"/>
                <a:gd name="T23" fmla="*/ 67 h 130"/>
                <a:gd name="T24" fmla="*/ 27 w 185"/>
                <a:gd name="T25" fmla="*/ 122 h 130"/>
                <a:gd name="T26" fmla="*/ 12 w 185"/>
                <a:gd name="T27" fmla="*/ 130 h 130"/>
                <a:gd name="T28" fmla="*/ 13 w 185"/>
                <a:gd name="T29" fmla="*/ 130 h 130"/>
                <a:gd name="T30" fmla="*/ 51 w 185"/>
                <a:gd name="T31" fmla="*/ 126 h 130"/>
                <a:gd name="T32" fmla="*/ 72 w 185"/>
                <a:gd name="T33" fmla="*/ 113 h 130"/>
                <a:gd name="T34" fmla="*/ 95 w 185"/>
                <a:gd name="T35" fmla="*/ 127 h 130"/>
                <a:gd name="T36" fmla="*/ 114 w 185"/>
                <a:gd name="T37" fmla="*/ 125 h 130"/>
                <a:gd name="T38" fmla="*/ 117 w 185"/>
                <a:gd name="T39" fmla="*/ 101 h 130"/>
                <a:gd name="T40" fmla="*/ 135 w 185"/>
                <a:gd name="T41" fmla="*/ 87 h 130"/>
                <a:gd name="T42" fmla="*/ 138 w 185"/>
                <a:gd name="T43" fmla="*/ 78 h 130"/>
                <a:gd name="T44" fmla="*/ 130 w 185"/>
                <a:gd name="T45" fmla="*/ 66 h 130"/>
                <a:gd name="T46" fmla="*/ 142 w 185"/>
                <a:gd name="T47" fmla="*/ 54 h 130"/>
                <a:gd name="T48" fmla="*/ 165 w 185"/>
                <a:gd name="T49" fmla="*/ 4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130">
                  <a:moveTo>
                    <a:pt x="165" y="44"/>
                  </a:moveTo>
                  <a:lnTo>
                    <a:pt x="185" y="25"/>
                  </a:lnTo>
                  <a:lnTo>
                    <a:pt x="167" y="0"/>
                  </a:lnTo>
                  <a:lnTo>
                    <a:pt x="162" y="2"/>
                  </a:lnTo>
                  <a:lnTo>
                    <a:pt x="159" y="12"/>
                  </a:lnTo>
                  <a:lnTo>
                    <a:pt x="139" y="24"/>
                  </a:lnTo>
                  <a:lnTo>
                    <a:pt x="93" y="27"/>
                  </a:lnTo>
                  <a:lnTo>
                    <a:pt x="83" y="41"/>
                  </a:lnTo>
                  <a:lnTo>
                    <a:pt x="64" y="52"/>
                  </a:lnTo>
                  <a:lnTo>
                    <a:pt x="7" y="45"/>
                  </a:lnTo>
                  <a:lnTo>
                    <a:pt x="0" y="62"/>
                  </a:lnTo>
                  <a:lnTo>
                    <a:pt x="2" y="67"/>
                  </a:lnTo>
                  <a:lnTo>
                    <a:pt x="27" y="122"/>
                  </a:lnTo>
                  <a:lnTo>
                    <a:pt x="12" y="130"/>
                  </a:lnTo>
                  <a:lnTo>
                    <a:pt x="13" y="130"/>
                  </a:lnTo>
                  <a:lnTo>
                    <a:pt x="51" y="126"/>
                  </a:lnTo>
                  <a:lnTo>
                    <a:pt x="72" y="113"/>
                  </a:lnTo>
                  <a:lnTo>
                    <a:pt x="95" y="127"/>
                  </a:lnTo>
                  <a:lnTo>
                    <a:pt x="114" y="125"/>
                  </a:lnTo>
                  <a:lnTo>
                    <a:pt x="117" y="101"/>
                  </a:lnTo>
                  <a:lnTo>
                    <a:pt x="135" y="87"/>
                  </a:lnTo>
                  <a:lnTo>
                    <a:pt x="138" y="78"/>
                  </a:lnTo>
                  <a:lnTo>
                    <a:pt x="130" y="66"/>
                  </a:lnTo>
                  <a:lnTo>
                    <a:pt x="142" y="54"/>
                  </a:lnTo>
                  <a:lnTo>
                    <a:pt x="165"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69" name="Freeform 85"/>
            <p:cNvSpPr>
              <a:spLocks/>
            </p:cNvSpPr>
            <p:nvPr/>
          </p:nvSpPr>
          <p:spPr bwMode="auto">
            <a:xfrm>
              <a:off x="5677" y="3018"/>
              <a:ext cx="10" cy="23"/>
            </a:xfrm>
            <a:custGeom>
              <a:avLst/>
              <a:gdLst>
                <a:gd name="T0" fmla="*/ 0 w 15"/>
                <a:gd name="T1" fmla="*/ 27 h 34"/>
                <a:gd name="T2" fmla="*/ 15 w 15"/>
                <a:gd name="T3" fmla="*/ 34 h 34"/>
                <a:gd name="T4" fmla="*/ 7 w 15"/>
                <a:gd name="T5" fmla="*/ 0 h 34"/>
                <a:gd name="T6" fmla="*/ 0 w 15"/>
                <a:gd name="T7" fmla="*/ 27 h 34"/>
              </a:gdLst>
              <a:ahLst/>
              <a:cxnLst>
                <a:cxn ang="0">
                  <a:pos x="T0" y="T1"/>
                </a:cxn>
                <a:cxn ang="0">
                  <a:pos x="T2" y="T3"/>
                </a:cxn>
                <a:cxn ang="0">
                  <a:pos x="T4" y="T5"/>
                </a:cxn>
                <a:cxn ang="0">
                  <a:pos x="T6" y="T7"/>
                </a:cxn>
              </a:cxnLst>
              <a:rect l="0" t="0" r="r" b="b"/>
              <a:pathLst>
                <a:path w="15" h="34">
                  <a:moveTo>
                    <a:pt x="0" y="27"/>
                  </a:moveTo>
                  <a:cubicBezTo>
                    <a:pt x="15" y="34"/>
                    <a:pt x="15" y="34"/>
                    <a:pt x="15" y="34"/>
                  </a:cubicBezTo>
                  <a:cubicBezTo>
                    <a:pt x="12" y="22"/>
                    <a:pt x="9" y="10"/>
                    <a:pt x="7" y="0"/>
                  </a:cubicBezTo>
                  <a:lnTo>
                    <a:pt x="0" y="27"/>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0" name="Freeform 86"/>
            <p:cNvSpPr>
              <a:spLocks/>
            </p:cNvSpPr>
            <p:nvPr/>
          </p:nvSpPr>
          <p:spPr bwMode="auto">
            <a:xfrm>
              <a:off x="5452" y="2977"/>
              <a:ext cx="286" cy="175"/>
            </a:xfrm>
            <a:custGeom>
              <a:avLst/>
              <a:gdLst>
                <a:gd name="T0" fmla="*/ 281 w 286"/>
                <a:gd name="T1" fmla="*/ 108 h 175"/>
                <a:gd name="T2" fmla="*/ 286 w 286"/>
                <a:gd name="T3" fmla="*/ 106 h 175"/>
                <a:gd name="T4" fmla="*/ 285 w 286"/>
                <a:gd name="T5" fmla="*/ 78 h 175"/>
                <a:gd name="T6" fmla="*/ 283 w 286"/>
                <a:gd name="T7" fmla="*/ 78 h 175"/>
                <a:gd name="T8" fmla="*/ 260 w 286"/>
                <a:gd name="T9" fmla="*/ 88 h 175"/>
                <a:gd name="T10" fmla="*/ 214 w 286"/>
                <a:gd name="T11" fmla="*/ 67 h 175"/>
                <a:gd name="T12" fmla="*/ 225 w 286"/>
                <a:gd name="T13" fmla="*/ 23 h 175"/>
                <a:gd name="T14" fmla="*/ 212 w 286"/>
                <a:gd name="T15" fmla="*/ 15 h 175"/>
                <a:gd name="T16" fmla="*/ 185 w 286"/>
                <a:gd name="T17" fmla="*/ 6 h 175"/>
                <a:gd name="T18" fmla="*/ 174 w 286"/>
                <a:gd name="T19" fmla="*/ 0 h 175"/>
                <a:gd name="T20" fmla="*/ 173 w 286"/>
                <a:gd name="T21" fmla="*/ 0 h 175"/>
                <a:gd name="T22" fmla="*/ 177 w 286"/>
                <a:gd name="T23" fmla="*/ 14 h 175"/>
                <a:gd name="T24" fmla="*/ 157 w 286"/>
                <a:gd name="T25" fmla="*/ 16 h 175"/>
                <a:gd name="T26" fmla="*/ 109 w 286"/>
                <a:gd name="T27" fmla="*/ 17 h 175"/>
                <a:gd name="T28" fmla="*/ 94 w 286"/>
                <a:gd name="T29" fmla="*/ 31 h 175"/>
                <a:gd name="T30" fmla="*/ 71 w 286"/>
                <a:gd name="T31" fmla="*/ 29 h 175"/>
                <a:gd name="T32" fmla="*/ 71 w 286"/>
                <a:gd name="T33" fmla="*/ 41 h 175"/>
                <a:gd name="T34" fmla="*/ 33 w 286"/>
                <a:gd name="T35" fmla="*/ 68 h 175"/>
                <a:gd name="T36" fmla="*/ 31 w 286"/>
                <a:gd name="T37" fmla="*/ 91 h 175"/>
                <a:gd name="T38" fmla="*/ 22 w 286"/>
                <a:gd name="T39" fmla="*/ 95 h 175"/>
                <a:gd name="T40" fmla="*/ 9 w 286"/>
                <a:gd name="T41" fmla="*/ 112 h 175"/>
                <a:gd name="T42" fmla="*/ 10 w 286"/>
                <a:gd name="T43" fmla="*/ 124 h 175"/>
                <a:gd name="T44" fmla="*/ 0 w 286"/>
                <a:gd name="T45" fmla="*/ 140 h 175"/>
                <a:gd name="T46" fmla="*/ 2 w 286"/>
                <a:gd name="T47" fmla="*/ 141 h 175"/>
                <a:gd name="T48" fmla="*/ 14 w 286"/>
                <a:gd name="T49" fmla="*/ 118 h 175"/>
                <a:gd name="T50" fmla="*/ 33 w 286"/>
                <a:gd name="T51" fmla="*/ 108 h 175"/>
                <a:gd name="T52" fmla="*/ 54 w 286"/>
                <a:gd name="T53" fmla="*/ 114 h 175"/>
                <a:gd name="T54" fmla="*/ 55 w 286"/>
                <a:gd name="T55" fmla="*/ 141 h 175"/>
                <a:gd name="T56" fmla="*/ 67 w 286"/>
                <a:gd name="T57" fmla="*/ 164 h 175"/>
                <a:gd name="T58" fmla="*/ 90 w 286"/>
                <a:gd name="T59" fmla="*/ 163 h 175"/>
                <a:gd name="T60" fmla="*/ 119 w 286"/>
                <a:gd name="T61" fmla="*/ 161 h 175"/>
                <a:gd name="T62" fmla="*/ 133 w 286"/>
                <a:gd name="T63" fmla="*/ 151 h 175"/>
                <a:gd name="T64" fmla="*/ 134 w 286"/>
                <a:gd name="T65" fmla="*/ 135 h 175"/>
                <a:gd name="T66" fmla="*/ 154 w 286"/>
                <a:gd name="T67" fmla="*/ 116 h 175"/>
                <a:gd name="T68" fmla="*/ 165 w 286"/>
                <a:gd name="T69" fmla="*/ 128 h 175"/>
                <a:gd name="T70" fmla="*/ 166 w 286"/>
                <a:gd name="T71" fmla="*/ 140 h 175"/>
                <a:gd name="T72" fmla="*/ 187 w 286"/>
                <a:gd name="T73" fmla="*/ 156 h 175"/>
                <a:gd name="T74" fmla="*/ 193 w 286"/>
                <a:gd name="T75" fmla="*/ 175 h 175"/>
                <a:gd name="T76" fmla="*/ 197 w 286"/>
                <a:gd name="T77" fmla="*/ 154 h 175"/>
                <a:gd name="T78" fmla="*/ 208 w 286"/>
                <a:gd name="T79" fmla="*/ 138 h 175"/>
                <a:gd name="T80" fmla="*/ 198 w 286"/>
                <a:gd name="T81" fmla="*/ 114 h 175"/>
                <a:gd name="T82" fmla="*/ 221 w 286"/>
                <a:gd name="T83" fmla="*/ 113 h 175"/>
                <a:gd name="T84" fmla="*/ 233 w 286"/>
                <a:gd name="T85" fmla="*/ 130 h 175"/>
                <a:gd name="T86" fmla="*/ 256 w 286"/>
                <a:gd name="T87" fmla="*/ 127 h 175"/>
                <a:gd name="T88" fmla="*/ 262 w 286"/>
                <a:gd name="T89" fmla="*/ 134 h 175"/>
                <a:gd name="T90" fmla="*/ 265 w 286"/>
                <a:gd name="T91" fmla="*/ 131 h 175"/>
                <a:gd name="T92" fmla="*/ 256 w 286"/>
                <a:gd name="T93" fmla="*/ 118 h 175"/>
                <a:gd name="T94" fmla="*/ 266 w 286"/>
                <a:gd name="T95" fmla="*/ 100 h 175"/>
                <a:gd name="T96" fmla="*/ 281 w 286"/>
                <a:gd name="T97" fmla="*/ 10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175">
                  <a:moveTo>
                    <a:pt x="281" y="108"/>
                  </a:moveTo>
                  <a:lnTo>
                    <a:pt x="286" y="106"/>
                  </a:lnTo>
                  <a:lnTo>
                    <a:pt x="285" y="78"/>
                  </a:lnTo>
                  <a:lnTo>
                    <a:pt x="283" y="78"/>
                  </a:lnTo>
                  <a:lnTo>
                    <a:pt x="260" y="88"/>
                  </a:lnTo>
                  <a:lnTo>
                    <a:pt x="214" y="67"/>
                  </a:lnTo>
                  <a:lnTo>
                    <a:pt x="225" y="23"/>
                  </a:lnTo>
                  <a:lnTo>
                    <a:pt x="212" y="15"/>
                  </a:lnTo>
                  <a:lnTo>
                    <a:pt x="185" y="6"/>
                  </a:lnTo>
                  <a:lnTo>
                    <a:pt x="174" y="0"/>
                  </a:lnTo>
                  <a:lnTo>
                    <a:pt x="173" y="0"/>
                  </a:lnTo>
                  <a:lnTo>
                    <a:pt x="177" y="14"/>
                  </a:lnTo>
                  <a:lnTo>
                    <a:pt x="157" y="16"/>
                  </a:lnTo>
                  <a:lnTo>
                    <a:pt x="109" y="17"/>
                  </a:lnTo>
                  <a:lnTo>
                    <a:pt x="94" y="31"/>
                  </a:lnTo>
                  <a:lnTo>
                    <a:pt x="71" y="29"/>
                  </a:lnTo>
                  <a:lnTo>
                    <a:pt x="71" y="41"/>
                  </a:lnTo>
                  <a:lnTo>
                    <a:pt x="33" y="68"/>
                  </a:lnTo>
                  <a:lnTo>
                    <a:pt x="31" y="91"/>
                  </a:lnTo>
                  <a:lnTo>
                    <a:pt x="22" y="95"/>
                  </a:lnTo>
                  <a:lnTo>
                    <a:pt x="9" y="112"/>
                  </a:lnTo>
                  <a:lnTo>
                    <a:pt x="10" y="124"/>
                  </a:lnTo>
                  <a:lnTo>
                    <a:pt x="0" y="140"/>
                  </a:lnTo>
                  <a:lnTo>
                    <a:pt x="2" y="141"/>
                  </a:lnTo>
                  <a:lnTo>
                    <a:pt x="14" y="118"/>
                  </a:lnTo>
                  <a:lnTo>
                    <a:pt x="33" y="108"/>
                  </a:lnTo>
                  <a:lnTo>
                    <a:pt x="54" y="114"/>
                  </a:lnTo>
                  <a:lnTo>
                    <a:pt x="55" y="141"/>
                  </a:lnTo>
                  <a:lnTo>
                    <a:pt x="67" y="164"/>
                  </a:lnTo>
                  <a:lnTo>
                    <a:pt x="90" y="163"/>
                  </a:lnTo>
                  <a:lnTo>
                    <a:pt x="119" y="161"/>
                  </a:lnTo>
                  <a:lnTo>
                    <a:pt x="133" y="151"/>
                  </a:lnTo>
                  <a:lnTo>
                    <a:pt x="134" y="135"/>
                  </a:lnTo>
                  <a:lnTo>
                    <a:pt x="154" y="116"/>
                  </a:lnTo>
                  <a:lnTo>
                    <a:pt x="165" y="128"/>
                  </a:lnTo>
                  <a:lnTo>
                    <a:pt x="166" y="140"/>
                  </a:lnTo>
                  <a:lnTo>
                    <a:pt x="187" y="156"/>
                  </a:lnTo>
                  <a:lnTo>
                    <a:pt x="193" y="175"/>
                  </a:lnTo>
                  <a:lnTo>
                    <a:pt x="197" y="154"/>
                  </a:lnTo>
                  <a:lnTo>
                    <a:pt x="208" y="138"/>
                  </a:lnTo>
                  <a:lnTo>
                    <a:pt x="198" y="114"/>
                  </a:lnTo>
                  <a:lnTo>
                    <a:pt x="221" y="113"/>
                  </a:lnTo>
                  <a:lnTo>
                    <a:pt x="233" y="130"/>
                  </a:lnTo>
                  <a:lnTo>
                    <a:pt x="256" y="127"/>
                  </a:lnTo>
                  <a:lnTo>
                    <a:pt x="262" y="134"/>
                  </a:lnTo>
                  <a:lnTo>
                    <a:pt x="265" y="131"/>
                  </a:lnTo>
                  <a:lnTo>
                    <a:pt x="256" y="118"/>
                  </a:lnTo>
                  <a:lnTo>
                    <a:pt x="266" y="100"/>
                  </a:lnTo>
                  <a:lnTo>
                    <a:pt x="281" y="108"/>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1" name="Freeform 87"/>
            <p:cNvSpPr>
              <a:spLocks/>
            </p:cNvSpPr>
            <p:nvPr/>
          </p:nvSpPr>
          <p:spPr bwMode="auto">
            <a:xfrm>
              <a:off x="6125" y="2850"/>
              <a:ext cx="405" cy="279"/>
            </a:xfrm>
            <a:custGeom>
              <a:avLst/>
              <a:gdLst>
                <a:gd name="T0" fmla="*/ 337 w 405"/>
                <a:gd name="T1" fmla="*/ 18 h 279"/>
                <a:gd name="T2" fmla="*/ 313 w 405"/>
                <a:gd name="T3" fmla="*/ 0 h 279"/>
                <a:gd name="T4" fmla="*/ 299 w 405"/>
                <a:gd name="T5" fmla="*/ 6 h 279"/>
                <a:gd name="T6" fmla="*/ 257 w 405"/>
                <a:gd name="T7" fmla="*/ 8 h 279"/>
                <a:gd name="T8" fmla="*/ 250 w 405"/>
                <a:gd name="T9" fmla="*/ 36 h 279"/>
                <a:gd name="T10" fmla="*/ 222 w 405"/>
                <a:gd name="T11" fmla="*/ 52 h 279"/>
                <a:gd name="T12" fmla="*/ 203 w 405"/>
                <a:gd name="T13" fmla="*/ 47 h 279"/>
                <a:gd name="T14" fmla="*/ 192 w 405"/>
                <a:gd name="T15" fmla="*/ 61 h 279"/>
                <a:gd name="T16" fmla="*/ 159 w 405"/>
                <a:gd name="T17" fmla="*/ 68 h 279"/>
                <a:gd name="T18" fmla="*/ 153 w 405"/>
                <a:gd name="T19" fmla="*/ 94 h 279"/>
                <a:gd name="T20" fmla="*/ 88 w 405"/>
                <a:gd name="T21" fmla="*/ 100 h 279"/>
                <a:gd name="T22" fmla="*/ 50 w 405"/>
                <a:gd name="T23" fmla="*/ 86 h 279"/>
                <a:gd name="T24" fmla="*/ 50 w 405"/>
                <a:gd name="T25" fmla="*/ 111 h 279"/>
                <a:gd name="T26" fmla="*/ 26 w 405"/>
                <a:gd name="T27" fmla="*/ 117 h 279"/>
                <a:gd name="T28" fmla="*/ 12 w 405"/>
                <a:gd name="T29" fmla="*/ 112 h 279"/>
                <a:gd name="T30" fmla="*/ 11 w 405"/>
                <a:gd name="T31" fmla="*/ 116 h 279"/>
                <a:gd name="T32" fmla="*/ 28 w 405"/>
                <a:gd name="T33" fmla="*/ 121 h 279"/>
                <a:gd name="T34" fmla="*/ 11 w 405"/>
                <a:gd name="T35" fmla="*/ 148 h 279"/>
                <a:gd name="T36" fmla="*/ 17 w 405"/>
                <a:gd name="T37" fmla="*/ 182 h 279"/>
                <a:gd name="T38" fmla="*/ 0 w 405"/>
                <a:gd name="T39" fmla="*/ 191 h 279"/>
                <a:gd name="T40" fmla="*/ 20 w 405"/>
                <a:gd name="T41" fmla="*/ 220 h 279"/>
                <a:gd name="T42" fmla="*/ 82 w 405"/>
                <a:gd name="T43" fmla="*/ 264 h 279"/>
                <a:gd name="T44" fmla="*/ 109 w 405"/>
                <a:gd name="T45" fmla="*/ 279 h 279"/>
                <a:gd name="T46" fmla="*/ 149 w 405"/>
                <a:gd name="T47" fmla="*/ 279 h 279"/>
                <a:gd name="T48" fmla="*/ 176 w 405"/>
                <a:gd name="T49" fmla="*/ 254 h 279"/>
                <a:gd name="T50" fmla="*/ 208 w 405"/>
                <a:gd name="T51" fmla="*/ 243 h 279"/>
                <a:gd name="T52" fmla="*/ 222 w 405"/>
                <a:gd name="T53" fmla="*/ 231 h 279"/>
                <a:gd name="T54" fmla="*/ 269 w 405"/>
                <a:gd name="T55" fmla="*/ 224 h 279"/>
                <a:gd name="T56" fmla="*/ 311 w 405"/>
                <a:gd name="T57" fmla="*/ 207 h 279"/>
                <a:gd name="T58" fmla="*/ 327 w 405"/>
                <a:gd name="T59" fmla="*/ 168 h 279"/>
                <a:gd name="T60" fmla="*/ 372 w 405"/>
                <a:gd name="T61" fmla="*/ 52 h 279"/>
                <a:gd name="T62" fmla="*/ 393 w 405"/>
                <a:gd name="T63" fmla="*/ 49 h 279"/>
                <a:gd name="T64" fmla="*/ 405 w 405"/>
                <a:gd name="T65" fmla="*/ 33 h 279"/>
                <a:gd name="T66" fmla="*/ 357 w 405"/>
                <a:gd name="T67" fmla="*/ 5 h 279"/>
                <a:gd name="T68" fmla="*/ 337 w 405"/>
                <a:gd name="T69" fmla="*/ 1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279">
                  <a:moveTo>
                    <a:pt x="337" y="18"/>
                  </a:moveTo>
                  <a:lnTo>
                    <a:pt x="313" y="0"/>
                  </a:lnTo>
                  <a:lnTo>
                    <a:pt x="299" y="6"/>
                  </a:lnTo>
                  <a:lnTo>
                    <a:pt x="257" y="8"/>
                  </a:lnTo>
                  <a:lnTo>
                    <a:pt x="250" y="36"/>
                  </a:lnTo>
                  <a:lnTo>
                    <a:pt x="222" y="52"/>
                  </a:lnTo>
                  <a:lnTo>
                    <a:pt x="203" y="47"/>
                  </a:lnTo>
                  <a:lnTo>
                    <a:pt x="192" y="61"/>
                  </a:lnTo>
                  <a:lnTo>
                    <a:pt x="159" y="68"/>
                  </a:lnTo>
                  <a:lnTo>
                    <a:pt x="153" y="94"/>
                  </a:lnTo>
                  <a:lnTo>
                    <a:pt x="88" y="100"/>
                  </a:lnTo>
                  <a:lnTo>
                    <a:pt x="50" y="86"/>
                  </a:lnTo>
                  <a:lnTo>
                    <a:pt x="50" y="111"/>
                  </a:lnTo>
                  <a:lnTo>
                    <a:pt x="26" y="117"/>
                  </a:lnTo>
                  <a:lnTo>
                    <a:pt x="12" y="112"/>
                  </a:lnTo>
                  <a:lnTo>
                    <a:pt x="11" y="116"/>
                  </a:lnTo>
                  <a:lnTo>
                    <a:pt x="28" y="121"/>
                  </a:lnTo>
                  <a:lnTo>
                    <a:pt x="11" y="148"/>
                  </a:lnTo>
                  <a:lnTo>
                    <a:pt x="17" y="182"/>
                  </a:lnTo>
                  <a:lnTo>
                    <a:pt x="0" y="191"/>
                  </a:lnTo>
                  <a:lnTo>
                    <a:pt x="20" y="220"/>
                  </a:lnTo>
                  <a:lnTo>
                    <a:pt x="82" y="264"/>
                  </a:lnTo>
                  <a:lnTo>
                    <a:pt x="109" y="279"/>
                  </a:lnTo>
                  <a:lnTo>
                    <a:pt x="149" y="279"/>
                  </a:lnTo>
                  <a:lnTo>
                    <a:pt x="176" y="254"/>
                  </a:lnTo>
                  <a:lnTo>
                    <a:pt x="208" y="243"/>
                  </a:lnTo>
                  <a:lnTo>
                    <a:pt x="222" y="231"/>
                  </a:lnTo>
                  <a:lnTo>
                    <a:pt x="269" y="224"/>
                  </a:lnTo>
                  <a:lnTo>
                    <a:pt x="311" y="207"/>
                  </a:lnTo>
                  <a:lnTo>
                    <a:pt x="327" y="168"/>
                  </a:lnTo>
                  <a:lnTo>
                    <a:pt x="372" y="52"/>
                  </a:lnTo>
                  <a:lnTo>
                    <a:pt x="393" y="49"/>
                  </a:lnTo>
                  <a:lnTo>
                    <a:pt x="405" y="33"/>
                  </a:lnTo>
                  <a:lnTo>
                    <a:pt x="357" y="5"/>
                  </a:lnTo>
                  <a:lnTo>
                    <a:pt x="337"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2" name="Freeform 88"/>
            <p:cNvSpPr>
              <a:spLocks/>
            </p:cNvSpPr>
            <p:nvPr/>
          </p:nvSpPr>
          <p:spPr bwMode="auto">
            <a:xfrm>
              <a:off x="6370" y="1749"/>
              <a:ext cx="236" cy="189"/>
            </a:xfrm>
            <a:custGeom>
              <a:avLst/>
              <a:gdLst>
                <a:gd name="T0" fmla="*/ 8 w 236"/>
                <a:gd name="T1" fmla="*/ 89 h 189"/>
                <a:gd name="T2" fmla="*/ 4 w 236"/>
                <a:gd name="T3" fmla="*/ 99 h 189"/>
                <a:gd name="T4" fmla="*/ 21 w 236"/>
                <a:gd name="T5" fmla="*/ 108 h 189"/>
                <a:gd name="T6" fmla="*/ 8 w 236"/>
                <a:gd name="T7" fmla="*/ 116 h 189"/>
                <a:gd name="T8" fmla="*/ 22 w 236"/>
                <a:gd name="T9" fmla="*/ 131 h 189"/>
                <a:gd name="T10" fmla="*/ 38 w 236"/>
                <a:gd name="T11" fmla="*/ 148 h 189"/>
                <a:gd name="T12" fmla="*/ 54 w 236"/>
                <a:gd name="T13" fmla="*/ 148 h 189"/>
                <a:gd name="T14" fmla="*/ 70 w 236"/>
                <a:gd name="T15" fmla="*/ 145 h 189"/>
                <a:gd name="T16" fmla="*/ 67 w 236"/>
                <a:gd name="T17" fmla="*/ 158 h 189"/>
                <a:gd name="T18" fmla="*/ 65 w 236"/>
                <a:gd name="T19" fmla="*/ 173 h 189"/>
                <a:gd name="T20" fmla="*/ 110 w 236"/>
                <a:gd name="T21" fmla="*/ 157 h 189"/>
                <a:gd name="T22" fmla="*/ 199 w 236"/>
                <a:gd name="T23" fmla="*/ 177 h 189"/>
                <a:gd name="T24" fmla="*/ 226 w 236"/>
                <a:gd name="T25" fmla="*/ 173 h 189"/>
                <a:gd name="T26" fmla="*/ 230 w 236"/>
                <a:gd name="T27" fmla="*/ 157 h 189"/>
                <a:gd name="T28" fmla="*/ 229 w 236"/>
                <a:gd name="T29" fmla="*/ 141 h 189"/>
                <a:gd name="T30" fmla="*/ 216 w 236"/>
                <a:gd name="T31" fmla="*/ 108 h 189"/>
                <a:gd name="T32" fmla="*/ 201 w 236"/>
                <a:gd name="T33" fmla="*/ 62 h 189"/>
                <a:gd name="T34" fmla="*/ 209 w 236"/>
                <a:gd name="T35" fmla="*/ 18 h 189"/>
                <a:gd name="T36" fmla="*/ 218 w 236"/>
                <a:gd name="T37" fmla="*/ 7 h 189"/>
                <a:gd name="T38" fmla="*/ 203 w 236"/>
                <a:gd name="T39" fmla="*/ 7 h 189"/>
                <a:gd name="T40" fmla="*/ 164 w 236"/>
                <a:gd name="T41" fmla="*/ 12 h 189"/>
                <a:gd name="T42" fmla="*/ 147 w 236"/>
                <a:gd name="T43" fmla="*/ 6 h 189"/>
                <a:gd name="T44" fmla="*/ 134 w 236"/>
                <a:gd name="T45" fmla="*/ 9 h 189"/>
                <a:gd name="T46" fmla="*/ 102 w 236"/>
                <a:gd name="T47" fmla="*/ 12 h 189"/>
                <a:gd name="T48" fmla="*/ 95 w 236"/>
                <a:gd name="T49" fmla="*/ 9 h 189"/>
                <a:gd name="T50" fmla="*/ 84 w 236"/>
                <a:gd name="T51" fmla="*/ 11 h 189"/>
                <a:gd name="T52" fmla="*/ 83 w 236"/>
                <a:gd name="T53" fmla="*/ 23 h 189"/>
                <a:gd name="T54" fmla="*/ 56 w 236"/>
                <a:gd name="T55" fmla="*/ 27 h 189"/>
                <a:gd name="T56" fmla="*/ 35 w 236"/>
                <a:gd name="T57" fmla="*/ 37 h 189"/>
                <a:gd name="T58" fmla="*/ 23 w 236"/>
                <a:gd name="T59" fmla="*/ 50 h 189"/>
                <a:gd name="T60" fmla="*/ 1 w 236"/>
                <a:gd name="T61" fmla="*/ 70 h 189"/>
                <a:gd name="T62" fmla="*/ 0 w 236"/>
                <a:gd name="T63" fmla="*/ 9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6" h="189">
                  <a:moveTo>
                    <a:pt x="4" y="90"/>
                  </a:moveTo>
                  <a:lnTo>
                    <a:pt x="8" y="89"/>
                  </a:lnTo>
                  <a:lnTo>
                    <a:pt x="8" y="95"/>
                  </a:lnTo>
                  <a:lnTo>
                    <a:pt x="4" y="99"/>
                  </a:lnTo>
                  <a:lnTo>
                    <a:pt x="6" y="113"/>
                  </a:lnTo>
                  <a:lnTo>
                    <a:pt x="21" y="108"/>
                  </a:lnTo>
                  <a:lnTo>
                    <a:pt x="22" y="112"/>
                  </a:lnTo>
                  <a:lnTo>
                    <a:pt x="8" y="116"/>
                  </a:lnTo>
                  <a:lnTo>
                    <a:pt x="14" y="130"/>
                  </a:lnTo>
                  <a:lnTo>
                    <a:pt x="22" y="131"/>
                  </a:lnTo>
                  <a:lnTo>
                    <a:pt x="27" y="147"/>
                  </a:lnTo>
                  <a:lnTo>
                    <a:pt x="38" y="148"/>
                  </a:lnTo>
                  <a:lnTo>
                    <a:pt x="47" y="152"/>
                  </a:lnTo>
                  <a:lnTo>
                    <a:pt x="54" y="148"/>
                  </a:lnTo>
                  <a:lnTo>
                    <a:pt x="58" y="138"/>
                  </a:lnTo>
                  <a:lnTo>
                    <a:pt x="70" y="145"/>
                  </a:lnTo>
                  <a:lnTo>
                    <a:pt x="66" y="155"/>
                  </a:lnTo>
                  <a:lnTo>
                    <a:pt x="67" y="158"/>
                  </a:lnTo>
                  <a:lnTo>
                    <a:pt x="68" y="166"/>
                  </a:lnTo>
                  <a:lnTo>
                    <a:pt x="65" y="173"/>
                  </a:lnTo>
                  <a:lnTo>
                    <a:pt x="65" y="181"/>
                  </a:lnTo>
                  <a:lnTo>
                    <a:pt x="110" y="157"/>
                  </a:lnTo>
                  <a:lnTo>
                    <a:pt x="183" y="189"/>
                  </a:lnTo>
                  <a:lnTo>
                    <a:pt x="199" y="177"/>
                  </a:lnTo>
                  <a:lnTo>
                    <a:pt x="225" y="177"/>
                  </a:lnTo>
                  <a:lnTo>
                    <a:pt x="226" y="173"/>
                  </a:lnTo>
                  <a:lnTo>
                    <a:pt x="229" y="164"/>
                  </a:lnTo>
                  <a:lnTo>
                    <a:pt x="230" y="157"/>
                  </a:lnTo>
                  <a:lnTo>
                    <a:pt x="236" y="154"/>
                  </a:lnTo>
                  <a:lnTo>
                    <a:pt x="229" y="141"/>
                  </a:lnTo>
                  <a:lnTo>
                    <a:pt x="215" y="125"/>
                  </a:lnTo>
                  <a:lnTo>
                    <a:pt x="216" y="108"/>
                  </a:lnTo>
                  <a:lnTo>
                    <a:pt x="201" y="74"/>
                  </a:lnTo>
                  <a:lnTo>
                    <a:pt x="201" y="62"/>
                  </a:lnTo>
                  <a:lnTo>
                    <a:pt x="208" y="48"/>
                  </a:lnTo>
                  <a:lnTo>
                    <a:pt x="209" y="18"/>
                  </a:lnTo>
                  <a:lnTo>
                    <a:pt x="217" y="14"/>
                  </a:lnTo>
                  <a:lnTo>
                    <a:pt x="218" y="7"/>
                  </a:lnTo>
                  <a:lnTo>
                    <a:pt x="209" y="0"/>
                  </a:lnTo>
                  <a:lnTo>
                    <a:pt x="203" y="7"/>
                  </a:lnTo>
                  <a:lnTo>
                    <a:pt x="178" y="6"/>
                  </a:lnTo>
                  <a:lnTo>
                    <a:pt x="164" y="12"/>
                  </a:lnTo>
                  <a:lnTo>
                    <a:pt x="153" y="13"/>
                  </a:lnTo>
                  <a:lnTo>
                    <a:pt x="147" y="6"/>
                  </a:lnTo>
                  <a:lnTo>
                    <a:pt x="141" y="6"/>
                  </a:lnTo>
                  <a:lnTo>
                    <a:pt x="134" y="9"/>
                  </a:lnTo>
                  <a:lnTo>
                    <a:pt x="110" y="7"/>
                  </a:lnTo>
                  <a:lnTo>
                    <a:pt x="102" y="12"/>
                  </a:lnTo>
                  <a:lnTo>
                    <a:pt x="99" y="8"/>
                  </a:lnTo>
                  <a:lnTo>
                    <a:pt x="95" y="9"/>
                  </a:lnTo>
                  <a:lnTo>
                    <a:pt x="94" y="16"/>
                  </a:lnTo>
                  <a:lnTo>
                    <a:pt x="84" y="11"/>
                  </a:lnTo>
                  <a:lnTo>
                    <a:pt x="89" y="20"/>
                  </a:lnTo>
                  <a:lnTo>
                    <a:pt x="83" y="23"/>
                  </a:lnTo>
                  <a:lnTo>
                    <a:pt x="64" y="25"/>
                  </a:lnTo>
                  <a:lnTo>
                    <a:pt x="56" y="27"/>
                  </a:lnTo>
                  <a:lnTo>
                    <a:pt x="56" y="34"/>
                  </a:lnTo>
                  <a:lnTo>
                    <a:pt x="35" y="37"/>
                  </a:lnTo>
                  <a:lnTo>
                    <a:pt x="30" y="48"/>
                  </a:lnTo>
                  <a:lnTo>
                    <a:pt x="23" y="50"/>
                  </a:lnTo>
                  <a:lnTo>
                    <a:pt x="24" y="59"/>
                  </a:lnTo>
                  <a:lnTo>
                    <a:pt x="1" y="70"/>
                  </a:lnTo>
                  <a:lnTo>
                    <a:pt x="2" y="81"/>
                  </a:lnTo>
                  <a:lnTo>
                    <a:pt x="0" y="91"/>
                  </a:lnTo>
                  <a:lnTo>
                    <a:pt x="4" y="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3" name="Freeform 89"/>
            <p:cNvSpPr>
              <a:spLocks/>
            </p:cNvSpPr>
            <p:nvPr/>
          </p:nvSpPr>
          <p:spPr bwMode="auto">
            <a:xfrm>
              <a:off x="6301" y="2078"/>
              <a:ext cx="312" cy="233"/>
            </a:xfrm>
            <a:custGeom>
              <a:avLst/>
              <a:gdLst>
                <a:gd name="T0" fmla="*/ 97 w 462"/>
                <a:gd name="T1" fmla="*/ 206 h 345"/>
                <a:gd name="T2" fmla="*/ 144 w 462"/>
                <a:gd name="T3" fmla="*/ 204 h 345"/>
                <a:gd name="T4" fmla="*/ 176 w 462"/>
                <a:gd name="T5" fmla="*/ 233 h 345"/>
                <a:gd name="T6" fmla="*/ 179 w 462"/>
                <a:gd name="T7" fmla="*/ 293 h 345"/>
                <a:gd name="T8" fmla="*/ 189 w 462"/>
                <a:gd name="T9" fmla="*/ 292 h 345"/>
                <a:gd name="T10" fmla="*/ 247 w 462"/>
                <a:gd name="T11" fmla="*/ 316 h 345"/>
                <a:gd name="T12" fmla="*/ 260 w 462"/>
                <a:gd name="T13" fmla="*/ 345 h 345"/>
                <a:gd name="T14" fmla="*/ 320 w 462"/>
                <a:gd name="T15" fmla="*/ 334 h 345"/>
                <a:gd name="T16" fmla="*/ 345 w 462"/>
                <a:gd name="T17" fmla="*/ 320 h 345"/>
                <a:gd name="T18" fmla="*/ 346 w 462"/>
                <a:gd name="T19" fmla="*/ 299 h 345"/>
                <a:gd name="T20" fmla="*/ 387 w 462"/>
                <a:gd name="T21" fmla="*/ 268 h 345"/>
                <a:gd name="T22" fmla="*/ 410 w 462"/>
                <a:gd name="T23" fmla="*/ 279 h 345"/>
                <a:gd name="T24" fmla="*/ 416 w 462"/>
                <a:gd name="T25" fmla="*/ 273 h 345"/>
                <a:gd name="T26" fmla="*/ 395 w 462"/>
                <a:gd name="T27" fmla="*/ 248 h 345"/>
                <a:gd name="T28" fmla="*/ 401 w 462"/>
                <a:gd name="T29" fmla="*/ 172 h 345"/>
                <a:gd name="T30" fmla="*/ 424 w 462"/>
                <a:gd name="T31" fmla="*/ 162 h 345"/>
                <a:gd name="T32" fmla="*/ 435 w 462"/>
                <a:gd name="T33" fmla="*/ 134 h 345"/>
                <a:gd name="T34" fmla="*/ 457 w 462"/>
                <a:gd name="T35" fmla="*/ 130 h 345"/>
                <a:gd name="T36" fmla="*/ 462 w 462"/>
                <a:gd name="T37" fmla="*/ 118 h 345"/>
                <a:gd name="T38" fmla="*/ 428 w 462"/>
                <a:gd name="T39" fmla="*/ 105 h 345"/>
                <a:gd name="T40" fmla="*/ 427 w 462"/>
                <a:gd name="T41" fmla="*/ 63 h 345"/>
                <a:gd name="T42" fmla="*/ 345 w 462"/>
                <a:gd name="T43" fmla="*/ 20 h 345"/>
                <a:gd name="T44" fmla="*/ 304 w 462"/>
                <a:gd name="T45" fmla="*/ 15 h 345"/>
                <a:gd name="T46" fmla="*/ 280 w 462"/>
                <a:gd name="T47" fmla="*/ 0 h 345"/>
                <a:gd name="T48" fmla="*/ 268 w 462"/>
                <a:gd name="T49" fmla="*/ 19 h 345"/>
                <a:gd name="T50" fmla="*/ 169 w 462"/>
                <a:gd name="T51" fmla="*/ 22 h 345"/>
                <a:gd name="T52" fmla="*/ 153 w 462"/>
                <a:gd name="T53" fmla="*/ 35 h 345"/>
                <a:gd name="T54" fmla="*/ 131 w 462"/>
                <a:gd name="T55" fmla="*/ 33 h 345"/>
                <a:gd name="T56" fmla="*/ 74 w 462"/>
                <a:gd name="T57" fmla="*/ 37 h 345"/>
                <a:gd name="T58" fmla="*/ 33 w 462"/>
                <a:gd name="T59" fmla="*/ 72 h 345"/>
                <a:gd name="T60" fmla="*/ 24 w 462"/>
                <a:gd name="T61" fmla="*/ 94 h 345"/>
                <a:gd name="T62" fmla="*/ 0 w 462"/>
                <a:gd name="T63" fmla="*/ 96 h 345"/>
                <a:gd name="T64" fmla="*/ 2 w 462"/>
                <a:gd name="T65" fmla="*/ 112 h 345"/>
                <a:gd name="T66" fmla="*/ 12 w 462"/>
                <a:gd name="T67" fmla="*/ 135 h 345"/>
                <a:gd name="T68" fmla="*/ 14 w 462"/>
                <a:gd name="T69" fmla="*/ 153 h 345"/>
                <a:gd name="T70" fmla="*/ 8 w 462"/>
                <a:gd name="T71" fmla="*/ 191 h 345"/>
                <a:gd name="T72" fmla="*/ 97 w 462"/>
                <a:gd name="T73" fmla="*/ 20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345">
                  <a:moveTo>
                    <a:pt x="97" y="206"/>
                  </a:moveTo>
                  <a:cubicBezTo>
                    <a:pt x="144" y="204"/>
                    <a:pt x="144" y="204"/>
                    <a:pt x="144" y="204"/>
                  </a:cubicBezTo>
                  <a:cubicBezTo>
                    <a:pt x="176" y="233"/>
                    <a:pt x="176" y="233"/>
                    <a:pt x="176" y="233"/>
                  </a:cubicBezTo>
                  <a:cubicBezTo>
                    <a:pt x="179" y="293"/>
                    <a:pt x="179" y="293"/>
                    <a:pt x="179" y="293"/>
                  </a:cubicBezTo>
                  <a:cubicBezTo>
                    <a:pt x="189" y="292"/>
                    <a:pt x="189" y="292"/>
                    <a:pt x="189" y="292"/>
                  </a:cubicBezTo>
                  <a:cubicBezTo>
                    <a:pt x="247" y="316"/>
                    <a:pt x="247" y="316"/>
                    <a:pt x="247" y="316"/>
                  </a:cubicBezTo>
                  <a:cubicBezTo>
                    <a:pt x="260" y="345"/>
                    <a:pt x="260" y="345"/>
                    <a:pt x="260" y="345"/>
                  </a:cubicBezTo>
                  <a:cubicBezTo>
                    <a:pt x="267" y="344"/>
                    <a:pt x="283" y="341"/>
                    <a:pt x="320" y="334"/>
                  </a:cubicBezTo>
                  <a:cubicBezTo>
                    <a:pt x="345" y="320"/>
                    <a:pt x="345" y="320"/>
                    <a:pt x="345" y="320"/>
                  </a:cubicBezTo>
                  <a:cubicBezTo>
                    <a:pt x="346" y="299"/>
                    <a:pt x="346" y="299"/>
                    <a:pt x="346" y="299"/>
                  </a:cubicBezTo>
                  <a:cubicBezTo>
                    <a:pt x="387" y="268"/>
                    <a:pt x="387" y="268"/>
                    <a:pt x="387" y="268"/>
                  </a:cubicBezTo>
                  <a:cubicBezTo>
                    <a:pt x="410" y="279"/>
                    <a:pt x="410" y="279"/>
                    <a:pt x="410" y="279"/>
                  </a:cubicBezTo>
                  <a:cubicBezTo>
                    <a:pt x="416" y="273"/>
                    <a:pt x="416" y="273"/>
                    <a:pt x="416" y="273"/>
                  </a:cubicBezTo>
                  <a:cubicBezTo>
                    <a:pt x="395" y="248"/>
                    <a:pt x="395" y="248"/>
                    <a:pt x="395" y="248"/>
                  </a:cubicBezTo>
                  <a:cubicBezTo>
                    <a:pt x="401" y="172"/>
                    <a:pt x="401" y="172"/>
                    <a:pt x="401" y="172"/>
                  </a:cubicBezTo>
                  <a:cubicBezTo>
                    <a:pt x="424" y="162"/>
                    <a:pt x="424" y="162"/>
                    <a:pt x="424" y="162"/>
                  </a:cubicBezTo>
                  <a:cubicBezTo>
                    <a:pt x="435" y="134"/>
                    <a:pt x="435" y="134"/>
                    <a:pt x="435" y="134"/>
                  </a:cubicBezTo>
                  <a:cubicBezTo>
                    <a:pt x="457" y="130"/>
                    <a:pt x="457" y="130"/>
                    <a:pt x="457" y="130"/>
                  </a:cubicBezTo>
                  <a:cubicBezTo>
                    <a:pt x="462" y="118"/>
                    <a:pt x="462" y="118"/>
                    <a:pt x="462" y="118"/>
                  </a:cubicBezTo>
                  <a:cubicBezTo>
                    <a:pt x="428" y="105"/>
                    <a:pt x="428" y="105"/>
                    <a:pt x="428" y="105"/>
                  </a:cubicBezTo>
                  <a:cubicBezTo>
                    <a:pt x="427" y="63"/>
                    <a:pt x="427" y="63"/>
                    <a:pt x="427" y="63"/>
                  </a:cubicBezTo>
                  <a:cubicBezTo>
                    <a:pt x="345" y="20"/>
                    <a:pt x="345" y="20"/>
                    <a:pt x="345" y="20"/>
                  </a:cubicBezTo>
                  <a:cubicBezTo>
                    <a:pt x="304" y="15"/>
                    <a:pt x="304" y="15"/>
                    <a:pt x="304" y="15"/>
                  </a:cubicBezTo>
                  <a:cubicBezTo>
                    <a:pt x="280" y="0"/>
                    <a:pt x="280" y="0"/>
                    <a:pt x="280" y="0"/>
                  </a:cubicBezTo>
                  <a:cubicBezTo>
                    <a:pt x="268" y="19"/>
                    <a:pt x="268" y="19"/>
                    <a:pt x="268" y="19"/>
                  </a:cubicBezTo>
                  <a:cubicBezTo>
                    <a:pt x="169" y="22"/>
                    <a:pt x="169" y="22"/>
                    <a:pt x="169" y="22"/>
                  </a:cubicBezTo>
                  <a:cubicBezTo>
                    <a:pt x="153" y="35"/>
                    <a:pt x="153" y="35"/>
                    <a:pt x="153" y="35"/>
                  </a:cubicBezTo>
                  <a:cubicBezTo>
                    <a:pt x="131" y="33"/>
                    <a:pt x="131" y="33"/>
                    <a:pt x="131" y="33"/>
                  </a:cubicBezTo>
                  <a:cubicBezTo>
                    <a:pt x="74" y="37"/>
                    <a:pt x="74" y="37"/>
                    <a:pt x="74" y="37"/>
                  </a:cubicBezTo>
                  <a:cubicBezTo>
                    <a:pt x="33" y="72"/>
                    <a:pt x="33" y="72"/>
                    <a:pt x="33" y="72"/>
                  </a:cubicBezTo>
                  <a:cubicBezTo>
                    <a:pt x="24" y="94"/>
                    <a:pt x="24" y="94"/>
                    <a:pt x="24" y="94"/>
                  </a:cubicBezTo>
                  <a:cubicBezTo>
                    <a:pt x="0" y="96"/>
                    <a:pt x="0" y="96"/>
                    <a:pt x="0" y="96"/>
                  </a:cubicBezTo>
                  <a:cubicBezTo>
                    <a:pt x="2" y="112"/>
                    <a:pt x="2" y="112"/>
                    <a:pt x="2" y="112"/>
                  </a:cubicBezTo>
                  <a:cubicBezTo>
                    <a:pt x="12" y="135"/>
                    <a:pt x="12" y="135"/>
                    <a:pt x="12" y="135"/>
                  </a:cubicBezTo>
                  <a:cubicBezTo>
                    <a:pt x="14" y="153"/>
                    <a:pt x="14" y="153"/>
                    <a:pt x="14" y="153"/>
                  </a:cubicBezTo>
                  <a:cubicBezTo>
                    <a:pt x="8" y="191"/>
                    <a:pt x="8" y="191"/>
                    <a:pt x="8" y="191"/>
                  </a:cubicBezTo>
                  <a:lnTo>
                    <a:pt x="97" y="2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4" name="Freeform 90"/>
            <p:cNvSpPr>
              <a:spLocks/>
            </p:cNvSpPr>
            <p:nvPr/>
          </p:nvSpPr>
          <p:spPr bwMode="auto">
            <a:xfrm>
              <a:off x="6288" y="1919"/>
              <a:ext cx="381" cy="213"/>
            </a:xfrm>
            <a:custGeom>
              <a:avLst/>
              <a:gdLst>
                <a:gd name="T0" fmla="*/ 0 w 381"/>
                <a:gd name="T1" fmla="*/ 142 h 213"/>
                <a:gd name="T2" fmla="*/ 1 w 381"/>
                <a:gd name="T3" fmla="*/ 171 h 213"/>
                <a:gd name="T4" fmla="*/ 4 w 381"/>
                <a:gd name="T5" fmla="*/ 182 h 213"/>
                <a:gd name="T6" fmla="*/ 3 w 381"/>
                <a:gd name="T7" fmla="*/ 187 h 213"/>
                <a:gd name="T8" fmla="*/ 4 w 381"/>
                <a:gd name="T9" fmla="*/ 199 h 213"/>
                <a:gd name="T10" fmla="*/ 11 w 381"/>
                <a:gd name="T11" fmla="*/ 213 h 213"/>
                <a:gd name="T12" fmla="*/ 21 w 381"/>
                <a:gd name="T13" fmla="*/ 212 h 213"/>
                <a:gd name="T14" fmla="*/ 25 w 381"/>
                <a:gd name="T15" fmla="*/ 201 h 213"/>
                <a:gd name="T16" fmla="*/ 58 w 381"/>
                <a:gd name="T17" fmla="*/ 174 h 213"/>
                <a:gd name="T18" fmla="*/ 101 w 381"/>
                <a:gd name="T19" fmla="*/ 170 h 213"/>
                <a:gd name="T20" fmla="*/ 113 w 381"/>
                <a:gd name="T21" fmla="*/ 171 h 213"/>
                <a:gd name="T22" fmla="*/ 123 w 381"/>
                <a:gd name="T23" fmla="*/ 163 h 213"/>
                <a:gd name="T24" fmla="*/ 187 w 381"/>
                <a:gd name="T25" fmla="*/ 161 h 213"/>
                <a:gd name="T26" fmla="*/ 198 w 381"/>
                <a:gd name="T27" fmla="*/ 142 h 213"/>
                <a:gd name="T28" fmla="*/ 222 w 381"/>
                <a:gd name="T29" fmla="*/ 159 h 213"/>
                <a:gd name="T30" fmla="*/ 249 w 381"/>
                <a:gd name="T31" fmla="*/ 161 h 213"/>
                <a:gd name="T32" fmla="*/ 307 w 381"/>
                <a:gd name="T33" fmla="*/ 192 h 213"/>
                <a:gd name="T34" fmla="*/ 359 w 381"/>
                <a:gd name="T35" fmla="*/ 167 h 213"/>
                <a:gd name="T36" fmla="*/ 363 w 381"/>
                <a:gd name="T37" fmla="*/ 147 h 213"/>
                <a:gd name="T38" fmla="*/ 381 w 381"/>
                <a:gd name="T39" fmla="*/ 128 h 213"/>
                <a:gd name="T40" fmla="*/ 381 w 381"/>
                <a:gd name="T41" fmla="*/ 119 h 213"/>
                <a:gd name="T42" fmla="*/ 369 w 381"/>
                <a:gd name="T43" fmla="*/ 97 h 213"/>
                <a:gd name="T44" fmla="*/ 361 w 381"/>
                <a:gd name="T45" fmla="*/ 95 h 213"/>
                <a:gd name="T46" fmla="*/ 359 w 381"/>
                <a:gd name="T47" fmla="*/ 86 h 213"/>
                <a:gd name="T48" fmla="*/ 353 w 381"/>
                <a:gd name="T49" fmla="*/ 84 h 213"/>
                <a:gd name="T50" fmla="*/ 350 w 381"/>
                <a:gd name="T51" fmla="*/ 76 h 213"/>
                <a:gd name="T52" fmla="*/ 339 w 381"/>
                <a:gd name="T53" fmla="*/ 72 h 213"/>
                <a:gd name="T54" fmla="*/ 339 w 381"/>
                <a:gd name="T55" fmla="*/ 58 h 213"/>
                <a:gd name="T56" fmla="*/ 335 w 381"/>
                <a:gd name="T57" fmla="*/ 53 h 213"/>
                <a:gd name="T58" fmla="*/ 339 w 381"/>
                <a:gd name="T59" fmla="*/ 39 h 213"/>
                <a:gd name="T60" fmla="*/ 337 w 381"/>
                <a:gd name="T61" fmla="*/ 34 h 213"/>
                <a:gd name="T62" fmla="*/ 317 w 381"/>
                <a:gd name="T63" fmla="*/ 24 h 213"/>
                <a:gd name="T64" fmla="*/ 317 w 381"/>
                <a:gd name="T65" fmla="*/ 20 h 213"/>
                <a:gd name="T66" fmla="*/ 285 w 381"/>
                <a:gd name="T67" fmla="*/ 19 h 213"/>
                <a:gd name="T68" fmla="*/ 267 w 381"/>
                <a:gd name="T69" fmla="*/ 32 h 213"/>
                <a:gd name="T70" fmla="*/ 193 w 381"/>
                <a:gd name="T71" fmla="*/ 0 h 213"/>
                <a:gd name="T72" fmla="*/ 147 w 381"/>
                <a:gd name="T73" fmla="*/ 24 h 213"/>
                <a:gd name="T74" fmla="*/ 147 w 381"/>
                <a:gd name="T75" fmla="*/ 24 h 213"/>
                <a:gd name="T76" fmla="*/ 154 w 381"/>
                <a:gd name="T77" fmla="*/ 37 h 213"/>
                <a:gd name="T78" fmla="*/ 156 w 381"/>
                <a:gd name="T79" fmla="*/ 47 h 213"/>
                <a:gd name="T80" fmla="*/ 162 w 381"/>
                <a:gd name="T81" fmla="*/ 63 h 213"/>
                <a:gd name="T82" fmla="*/ 164 w 381"/>
                <a:gd name="T83" fmla="*/ 78 h 213"/>
                <a:gd name="T84" fmla="*/ 154 w 381"/>
                <a:gd name="T85" fmla="*/ 92 h 213"/>
                <a:gd name="T86" fmla="*/ 136 w 381"/>
                <a:gd name="T87" fmla="*/ 109 h 213"/>
                <a:gd name="T88" fmla="*/ 126 w 381"/>
                <a:gd name="T89" fmla="*/ 108 h 213"/>
                <a:gd name="T90" fmla="*/ 123 w 381"/>
                <a:gd name="T91" fmla="*/ 105 h 213"/>
                <a:gd name="T92" fmla="*/ 112 w 381"/>
                <a:gd name="T93" fmla="*/ 101 h 213"/>
                <a:gd name="T94" fmla="*/ 110 w 381"/>
                <a:gd name="T95" fmla="*/ 99 h 213"/>
                <a:gd name="T96" fmla="*/ 100 w 381"/>
                <a:gd name="T97" fmla="*/ 78 h 213"/>
                <a:gd name="T98" fmla="*/ 92 w 381"/>
                <a:gd name="T99" fmla="*/ 76 h 213"/>
                <a:gd name="T100" fmla="*/ 65 w 381"/>
                <a:gd name="T101" fmla="*/ 57 h 213"/>
                <a:gd name="T102" fmla="*/ 64 w 381"/>
                <a:gd name="T103" fmla="*/ 47 h 213"/>
                <a:gd name="T104" fmla="*/ 59 w 381"/>
                <a:gd name="T105" fmla="*/ 47 h 213"/>
                <a:gd name="T106" fmla="*/ 34 w 381"/>
                <a:gd name="T107" fmla="*/ 66 h 213"/>
                <a:gd name="T108" fmla="*/ 24 w 381"/>
                <a:gd name="T109" fmla="*/ 68 h 213"/>
                <a:gd name="T110" fmla="*/ 12 w 381"/>
                <a:gd name="T111" fmla="*/ 95 h 213"/>
                <a:gd name="T112" fmla="*/ 11 w 381"/>
                <a:gd name="T113" fmla="*/ 105 h 213"/>
                <a:gd name="T114" fmla="*/ 14 w 381"/>
                <a:gd name="T115" fmla="*/ 111 h 213"/>
                <a:gd name="T116" fmla="*/ 14 w 381"/>
                <a:gd name="T117" fmla="*/ 126 h 213"/>
                <a:gd name="T118" fmla="*/ 0 w 381"/>
                <a:gd name="T119"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1" h="213">
                  <a:moveTo>
                    <a:pt x="0" y="142"/>
                  </a:moveTo>
                  <a:lnTo>
                    <a:pt x="1" y="171"/>
                  </a:lnTo>
                  <a:lnTo>
                    <a:pt x="4" y="182"/>
                  </a:lnTo>
                  <a:lnTo>
                    <a:pt x="3" y="187"/>
                  </a:lnTo>
                  <a:lnTo>
                    <a:pt x="4" y="199"/>
                  </a:lnTo>
                  <a:lnTo>
                    <a:pt x="11" y="213"/>
                  </a:lnTo>
                  <a:lnTo>
                    <a:pt x="21" y="212"/>
                  </a:lnTo>
                  <a:lnTo>
                    <a:pt x="25" y="201"/>
                  </a:lnTo>
                  <a:lnTo>
                    <a:pt x="58" y="174"/>
                  </a:lnTo>
                  <a:lnTo>
                    <a:pt x="101" y="170"/>
                  </a:lnTo>
                  <a:lnTo>
                    <a:pt x="113" y="171"/>
                  </a:lnTo>
                  <a:lnTo>
                    <a:pt x="123" y="163"/>
                  </a:lnTo>
                  <a:lnTo>
                    <a:pt x="187" y="161"/>
                  </a:lnTo>
                  <a:lnTo>
                    <a:pt x="198" y="142"/>
                  </a:lnTo>
                  <a:lnTo>
                    <a:pt x="222" y="159"/>
                  </a:lnTo>
                  <a:lnTo>
                    <a:pt x="249" y="161"/>
                  </a:lnTo>
                  <a:lnTo>
                    <a:pt x="307" y="192"/>
                  </a:lnTo>
                  <a:lnTo>
                    <a:pt x="359" y="167"/>
                  </a:lnTo>
                  <a:lnTo>
                    <a:pt x="363" y="147"/>
                  </a:lnTo>
                  <a:lnTo>
                    <a:pt x="381" y="128"/>
                  </a:lnTo>
                  <a:lnTo>
                    <a:pt x="381" y="119"/>
                  </a:lnTo>
                  <a:lnTo>
                    <a:pt x="369" y="97"/>
                  </a:lnTo>
                  <a:lnTo>
                    <a:pt x="361" y="95"/>
                  </a:lnTo>
                  <a:lnTo>
                    <a:pt x="359" y="86"/>
                  </a:lnTo>
                  <a:lnTo>
                    <a:pt x="353" y="84"/>
                  </a:lnTo>
                  <a:lnTo>
                    <a:pt x="350" y="76"/>
                  </a:lnTo>
                  <a:lnTo>
                    <a:pt x="339" y="72"/>
                  </a:lnTo>
                  <a:lnTo>
                    <a:pt x="339" y="58"/>
                  </a:lnTo>
                  <a:lnTo>
                    <a:pt x="335" y="53"/>
                  </a:lnTo>
                  <a:lnTo>
                    <a:pt x="339" y="39"/>
                  </a:lnTo>
                  <a:lnTo>
                    <a:pt x="337" y="34"/>
                  </a:lnTo>
                  <a:lnTo>
                    <a:pt x="317" y="24"/>
                  </a:lnTo>
                  <a:lnTo>
                    <a:pt x="317" y="20"/>
                  </a:lnTo>
                  <a:lnTo>
                    <a:pt x="285" y="19"/>
                  </a:lnTo>
                  <a:lnTo>
                    <a:pt x="267" y="32"/>
                  </a:lnTo>
                  <a:lnTo>
                    <a:pt x="193" y="0"/>
                  </a:lnTo>
                  <a:lnTo>
                    <a:pt x="147" y="24"/>
                  </a:lnTo>
                  <a:lnTo>
                    <a:pt x="147" y="24"/>
                  </a:lnTo>
                  <a:lnTo>
                    <a:pt x="154" y="37"/>
                  </a:lnTo>
                  <a:lnTo>
                    <a:pt x="156" y="47"/>
                  </a:lnTo>
                  <a:lnTo>
                    <a:pt x="162" y="63"/>
                  </a:lnTo>
                  <a:lnTo>
                    <a:pt x="164" y="78"/>
                  </a:lnTo>
                  <a:lnTo>
                    <a:pt x="154" y="92"/>
                  </a:lnTo>
                  <a:lnTo>
                    <a:pt x="136" y="109"/>
                  </a:lnTo>
                  <a:lnTo>
                    <a:pt x="126" y="108"/>
                  </a:lnTo>
                  <a:lnTo>
                    <a:pt x="123" y="105"/>
                  </a:lnTo>
                  <a:lnTo>
                    <a:pt x="112" y="101"/>
                  </a:lnTo>
                  <a:lnTo>
                    <a:pt x="110" y="99"/>
                  </a:lnTo>
                  <a:lnTo>
                    <a:pt x="100" y="78"/>
                  </a:lnTo>
                  <a:lnTo>
                    <a:pt x="92" y="76"/>
                  </a:lnTo>
                  <a:lnTo>
                    <a:pt x="65" y="57"/>
                  </a:lnTo>
                  <a:lnTo>
                    <a:pt x="64" y="47"/>
                  </a:lnTo>
                  <a:lnTo>
                    <a:pt x="59" y="47"/>
                  </a:lnTo>
                  <a:lnTo>
                    <a:pt x="34" y="66"/>
                  </a:lnTo>
                  <a:lnTo>
                    <a:pt x="24" y="68"/>
                  </a:lnTo>
                  <a:lnTo>
                    <a:pt x="12" y="95"/>
                  </a:lnTo>
                  <a:lnTo>
                    <a:pt x="11" y="105"/>
                  </a:lnTo>
                  <a:lnTo>
                    <a:pt x="14" y="111"/>
                  </a:lnTo>
                  <a:lnTo>
                    <a:pt x="14" y="126"/>
                  </a:lnTo>
                  <a:lnTo>
                    <a:pt x="0" y="1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5" name="Freeform 91"/>
            <p:cNvSpPr>
              <a:spLocks/>
            </p:cNvSpPr>
            <p:nvPr/>
          </p:nvSpPr>
          <p:spPr bwMode="auto">
            <a:xfrm>
              <a:off x="6481" y="2051"/>
              <a:ext cx="504" cy="473"/>
            </a:xfrm>
            <a:custGeom>
              <a:avLst/>
              <a:gdLst>
                <a:gd name="T0" fmla="*/ 317 w 747"/>
                <a:gd name="T1" fmla="*/ 6 h 700"/>
                <a:gd name="T2" fmla="*/ 288 w 747"/>
                <a:gd name="T3" fmla="*/ 13 h 700"/>
                <a:gd name="T4" fmla="*/ 268 w 747"/>
                <a:gd name="T5" fmla="*/ 30 h 700"/>
                <a:gd name="T6" fmla="*/ 177 w 747"/>
                <a:gd name="T7" fmla="*/ 103 h 700"/>
                <a:gd name="T8" fmla="*/ 217 w 747"/>
                <a:gd name="T9" fmla="*/ 149 h 700"/>
                <a:gd name="T10" fmla="*/ 180 w 747"/>
                <a:gd name="T11" fmla="*/ 189 h 700"/>
                <a:gd name="T12" fmla="*/ 150 w 747"/>
                <a:gd name="T13" fmla="*/ 223 h 700"/>
                <a:gd name="T14" fmla="*/ 172 w 747"/>
                <a:gd name="T15" fmla="*/ 315 h 700"/>
                <a:gd name="T16" fmla="*/ 122 w 747"/>
                <a:gd name="T17" fmla="*/ 328 h 700"/>
                <a:gd name="T18" fmla="*/ 94 w 747"/>
                <a:gd name="T19" fmla="*/ 371 h 700"/>
                <a:gd name="T20" fmla="*/ 58 w 747"/>
                <a:gd name="T21" fmla="*/ 391 h 700"/>
                <a:gd name="T22" fmla="*/ 36 w 747"/>
                <a:gd name="T23" fmla="*/ 486 h 700"/>
                <a:gd name="T24" fmla="*/ 27 w 747"/>
                <a:gd name="T25" fmla="*/ 577 h 700"/>
                <a:gd name="T26" fmla="*/ 6 w 747"/>
                <a:gd name="T27" fmla="*/ 626 h 700"/>
                <a:gd name="T28" fmla="*/ 60 w 747"/>
                <a:gd name="T29" fmla="*/ 693 h 700"/>
                <a:gd name="T30" fmla="*/ 157 w 747"/>
                <a:gd name="T31" fmla="*/ 633 h 700"/>
                <a:gd name="T32" fmla="*/ 379 w 747"/>
                <a:gd name="T33" fmla="*/ 639 h 700"/>
                <a:gd name="T34" fmla="*/ 439 w 747"/>
                <a:gd name="T35" fmla="*/ 613 h 700"/>
                <a:gd name="T36" fmla="*/ 496 w 747"/>
                <a:gd name="T37" fmla="*/ 630 h 700"/>
                <a:gd name="T38" fmla="*/ 549 w 747"/>
                <a:gd name="T39" fmla="*/ 623 h 700"/>
                <a:gd name="T40" fmla="*/ 606 w 747"/>
                <a:gd name="T41" fmla="*/ 594 h 700"/>
                <a:gd name="T42" fmla="*/ 654 w 747"/>
                <a:gd name="T43" fmla="*/ 603 h 700"/>
                <a:gd name="T44" fmla="*/ 652 w 747"/>
                <a:gd name="T45" fmla="*/ 493 h 700"/>
                <a:gd name="T46" fmla="*/ 705 w 747"/>
                <a:gd name="T47" fmla="*/ 457 h 700"/>
                <a:gd name="T48" fmla="*/ 681 w 747"/>
                <a:gd name="T49" fmla="*/ 392 h 700"/>
                <a:gd name="T50" fmla="*/ 648 w 747"/>
                <a:gd name="T51" fmla="*/ 356 h 700"/>
                <a:gd name="T52" fmla="*/ 672 w 747"/>
                <a:gd name="T53" fmla="*/ 327 h 700"/>
                <a:gd name="T54" fmla="*/ 706 w 747"/>
                <a:gd name="T55" fmla="*/ 334 h 700"/>
                <a:gd name="T56" fmla="*/ 730 w 747"/>
                <a:gd name="T57" fmla="*/ 309 h 700"/>
                <a:gd name="T58" fmla="*/ 747 w 747"/>
                <a:gd name="T59" fmla="*/ 281 h 700"/>
                <a:gd name="T60" fmla="*/ 721 w 747"/>
                <a:gd name="T61" fmla="*/ 262 h 700"/>
                <a:gd name="T62" fmla="*/ 710 w 747"/>
                <a:gd name="T63" fmla="*/ 237 h 700"/>
                <a:gd name="T64" fmla="*/ 670 w 747"/>
                <a:gd name="T65" fmla="*/ 241 h 700"/>
                <a:gd name="T66" fmla="*/ 651 w 747"/>
                <a:gd name="T67" fmla="*/ 218 h 700"/>
                <a:gd name="T68" fmla="*/ 600 w 747"/>
                <a:gd name="T69" fmla="*/ 197 h 700"/>
                <a:gd name="T70" fmla="*/ 571 w 747"/>
                <a:gd name="T71" fmla="*/ 169 h 700"/>
                <a:gd name="T72" fmla="*/ 553 w 747"/>
                <a:gd name="T73" fmla="*/ 140 h 700"/>
                <a:gd name="T74" fmla="*/ 535 w 747"/>
                <a:gd name="T75" fmla="*/ 119 h 700"/>
                <a:gd name="T76" fmla="*/ 515 w 747"/>
                <a:gd name="T77" fmla="*/ 65 h 700"/>
                <a:gd name="T78" fmla="*/ 516 w 747"/>
                <a:gd name="T79" fmla="*/ 43 h 700"/>
                <a:gd name="T80" fmla="*/ 484 w 747"/>
                <a:gd name="T81" fmla="*/ 17 h 700"/>
                <a:gd name="T82" fmla="*/ 425 w 747"/>
                <a:gd name="T83" fmla="*/ 7 h 700"/>
                <a:gd name="T84" fmla="*/ 386 w 747"/>
                <a:gd name="T85" fmla="*/ 34 h 700"/>
                <a:gd name="T86" fmla="*/ 352 w 747"/>
                <a:gd name="T8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7" h="700">
                  <a:moveTo>
                    <a:pt x="331" y="16"/>
                  </a:moveTo>
                  <a:cubicBezTo>
                    <a:pt x="317" y="6"/>
                    <a:pt x="317" y="6"/>
                    <a:pt x="317" y="6"/>
                  </a:cubicBezTo>
                  <a:cubicBezTo>
                    <a:pt x="309" y="4"/>
                    <a:pt x="309" y="4"/>
                    <a:pt x="309" y="4"/>
                  </a:cubicBezTo>
                  <a:cubicBezTo>
                    <a:pt x="288" y="13"/>
                    <a:pt x="288" y="13"/>
                    <a:pt x="288" y="13"/>
                  </a:cubicBezTo>
                  <a:cubicBezTo>
                    <a:pt x="286" y="12"/>
                    <a:pt x="286" y="12"/>
                    <a:pt x="286" y="12"/>
                  </a:cubicBezTo>
                  <a:cubicBezTo>
                    <a:pt x="268" y="30"/>
                    <a:pt x="268" y="30"/>
                    <a:pt x="268" y="30"/>
                  </a:cubicBezTo>
                  <a:cubicBezTo>
                    <a:pt x="261" y="64"/>
                    <a:pt x="261" y="64"/>
                    <a:pt x="261" y="64"/>
                  </a:cubicBezTo>
                  <a:cubicBezTo>
                    <a:pt x="177" y="103"/>
                    <a:pt x="177" y="103"/>
                    <a:pt x="177" y="103"/>
                  </a:cubicBezTo>
                  <a:cubicBezTo>
                    <a:pt x="178" y="134"/>
                    <a:pt x="178" y="134"/>
                    <a:pt x="178" y="134"/>
                  </a:cubicBezTo>
                  <a:cubicBezTo>
                    <a:pt x="217" y="149"/>
                    <a:pt x="217" y="149"/>
                    <a:pt x="217" y="149"/>
                  </a:cubicBezTo>
                  <a:cubicBezTo>
                    <a:pt x="202" y="185"/>
                    <a:pt x="202" y="185"/>
                    <a:pt x="202" y="185"/>
                  </a:cubicBezTo>
                  <a:cubicBezTo>
                    <a:pt x="180" y="189"/>
                    <a:pt x="180" y="189"/>
                    <a:pt x="180" y="189"/>
                  </a:cubicBezTo>
                  <a:cubicBezTo>
                    <a:pt x="170" y="215"/>
                    <a:pt x="170" y="215"/>
                    <a:pt x="170" y="215"/>
                  </a:cubicBezTo>
                  <a:cubicBezTo>
                    <a:pt x="150" y="223"/>
                    <a:pt x="150" y="223"/>
                    <a:pt x="150" y="223"/>
                  </a:cubicBezTo>
                  <a:cubicBezTo>
                    <a:pt x="145" y="283"/>
                    <a:pt x="145" y="283"/>
                    <a:pt x="145" y="283"/>
                  </a:cubicBezTo>
                  <a:cubicBezTo>
                    <a:pt x="172" y="315"/>
                    <a:pt x="172" y="315"/>
                    <a:pt x="172" y="315"/>
                  </a:cubicBezTo>
                  <a:cubicBezTo>
                    <a:pt x="146" y="339"/>
                    <a:pt x="146" y="339"/>
                    <a:pt x="146" y="339"/>
                  </a:cubicBezTo>
                  <a:cubicBezTo>
                    <a:pt x="122" y="328"/>
                    <a:pt x="122" y="328"/>
                    <a:pt x="122" y="328"/>
                  </a:cubicBezTo>
                  <a:cubicBezTo>
                    <a:pt x="96" y="348"/>
                    <a:pt x="96" y="348"/>
                    <a:pt x="96" y="348"/>
                  </a:cubicBezTo>
                  <a:cubicBezTo>
                    <a:pt x="94" y="371"/>
                    <a:pt x="94" y="371"/>
                    <a:pt x="94" y="371"/>
                  </a:cubicBezTo>
                  <a:cubicBezTo>
                    <a:pt x="59" y="391"/>
                    <a:pt x="59" y="391"/>
                    <a:pt x="59" y="391"/>
                  </a:cubicBezTo>
                  <a:cubicBezTo>
                    <a:pt x="58" y="391"/>
                    <a:pt x="58" y="391"/>
                    <a:pt x="58" y="391"/>
                  </a:cubicBezTo>
                  <a:cubicBezTo>
                    <a:pt x="40" y="394"/>
                    <a:pt x="13" y="399"/>
                    <a:pt x="0" y="401"/>
                  </a:cubicBezTo>
                  <a:cubicBezTo>
                    <a:pt x="36" y="486"/>
                    <a:pt x="36" y="486"/>
                    <a:pt x="36" y="486"/>
                  </a:cubicBezTo>
                  <a:cubicBezTo>
                    <a:pt x="61" y="565"/>
                    <a:pt x="61" y="565"/>
                    <a:pt x="61" y="565"/>
                  </a:cubicBezTo>
                  <a:cubicBezTo>
                    <a:pt x="27" y="577"/>
                    <a:pt x="27" y="577"/>
                    <a:pt x="27" y="577"/>
                  </a:cubicBezTo>
                  <a:cubicBezTo>
                    <a:pt x="5" y="611"/>
                    <a:pt x="5" y="611"/>
                    <a:pt x="5" y="611"/>
                  </a:cubicBezTo>
                  <a:cubicBezTo>
                    <a:pt x="6" y="626"/>
                    <a:pt x="6" y="626"/>
                    <a:pt x="6" y="626"/>
                  </a:cubicBezTo>
                  <a:cubicBezTo>
                    <a:pt x="44" y="638"/>
                    <a:pt x="44" y="638"/>
                    <a:pt x="44" y="638"/>
                  </a:cubicBezTo>
                  <a:cubicBezTo>
                    <a:pt x="60" y="693"/>
                    <a:pt x="60" y="693"/>
                    <a:pt x="60" y="693"/>
                  </a:cubicBezTo>
                  <a:cubicBezTo>
                    <a:pt x="81" y="700"/>
                    <a:pt x="81" y="700"/>
                    <a:pt x="81" y="700"/>
                  </a:cubicBezTo>
                  <a:cubicBezTo>
                    <a:pt x="157" y="633"/>
                    <a:pt x="157" y="633"/>
                    <a:pt x="157" y="633"/>
                  </a:cubicBezTo>
                  <a:cubicBezTo>
                    <a:pt x="347" y="617"/>
                    <a:pt x="347" y="617"/>
                    <a:pt x="347" y="617"/>
                  </a:cubicBezTo>
                  <a:cubicBezTo>
                    <a:pt x="379" y="639"/>
                    <a:pt x="379" y="639"/>
                    <a:pt x="379" y="639"/>
                  </a:cubicBezTo>
                  <a:cubicBezTo>
                    <a:pt x="402" y="643"/>
                    <a:pt x="402" y="643"/>
                    <a:pt x="402" y="643"/>
                  </a:cubicBezTo>
                  <a:cubicBezTo>
                    <a:pt x="439" y="613"/>
                    <a:pt x="439" y="613"/>
                    <a:pt x="439" y="613"/>
                  </a:cubicBezTo>
                  <a:cubicBezTo>
                    <a:pt x="480" y="620"/>
                    <a:pt x="480" y="620"/>
                    <a:pt x="480" y="620"/>
                  </a:cubicBezTo>
                  <a:cubicBezTo>
                    <a:pt x="496" y="630"/>
                    <a:pt x="496" y="630"/>
                    <a:pt x="496" y="630"/>
                  </a:cubicBezTo>
                  <a:cubicBezTo>
                    <a:pt x="528" y="595"/>
                    <a:pt x="528" y="595"/>
                    <a:pt x="528" y="595"/>
                  </a:cubicBezTo>
                  <a:cubicBezTo>
                    <a:pt x="549" y="623"/>
                    <a:pt x="549" y="623"/>
                    <a:pt x="549" y="623"/>
                  </a:cubicBezTo>
                  <a:cubicBezTo>
                    <a:pt x="575" y="604"/>
                    <a:pt x="575" y="604"/>
                    <a:pt x="575" y="604"/>
                  </a:cubicBezTo>
                  <a:cubicBezTo>
                    <a:pt x="606" y="594"/>
                    <a:pt x="606" y="594"/>
                    <a:pt x="606" y="594"/>
                  </a:cubicBezTo>
                  <a:cubicBezTo>
                    <a:pt x="641" y="607"/>
                    <a:pt x="641" y="607"/>
                    <a:pt x="641" y="607"/>
                  </a:cubicBezTo>
                  <a:cubicBezTo>
                    <a:pt x="654" y="603"/>
                    <a:pt x="654" y="603"/>
                    <a:pt x="654" y="603"/>
                  </a:cubicBezTo>
                  <a:cubicBezTo>
                    <a:pt x="632" y="558"/>
                    <a:pt x="632" y="558"/>
                    <a:pt x="632" y="558"/>
                  </a:cubicBezTo>
                  <a:cubicBezTo>
                    <a:pt x="652" y="493"/>
                    <a:pt x="652" y="493"/>
                    <a:pt x="652" y="493"/>
                  </a:cubicBezTo>
                  <a:cubicBezTo>
                    <a:pt x="715" y="467"/>
                    <a:pt x="715" y="467"/>
                    <a:pt x="715" y="467"/>
                  </a:cubicBezTo>
                  <a:cubicBezTo>
                    <a:pt x="705" y="457"/>
                    <a:pt x="705" y="457"/>
                    <a:pt x="705" y="457"/>
                  </a:cubicBezTo>
                  <a:cubicBezTo>
                    <a:pt x="683" y="411"/>
                    <a:pt x="683" y="411"/>
                    <a:pt x="683" y="411"/>
                  </a:cubicBezTo>
                  <a:cubicBezTo>
                    <a:pt x="681" y="392"/>
                    <a:pt x="681" y="392"/>
                    <a:pt x="681" y="392"/>
                  </a:cubicBezTo>
                  <a:cubicBezTo>
                    <a:pt x="657" y="374"/>
                    <a:pt x="657" y="374"/>
                    <a:pt x="657" y="374"/>
                  </a:cubicBezTo>
                  <a:cubicBezTo>
                    <a:pt x="648" y="356"/>
                    <a:pt x="648" y="356"/>
                    <a:pt x="648" y="356"/>
                  </a:cubicBezTo>
                  <a:cubicBezTo>
                    <a:pt x="647" y="336"/>
                    <a:pt x="647" y="336"/>
                    <a:pt x="647" y="336"/>
                  </a:cubicBezTo>
                  <a:cubicBezTo>
                    <a:pt x="672" y="327"/>
                    <a:pt x="672" y="327"/>
                    <a:pt x="672" y="327"/>
                  </a:cubicBezTo>
                  <a:cubicBezTo>
                    <a:pt x="686" y="334"/>
                    <a:pt x="686" y="334"/>
                    <a:pt x="686" y="334"/>
                  </a:cubicBezTo>
                  <a:cubicBezTo>
                    <a:pt x="706" y="334"/>
                    <a:pt x="706" y="334"/>
                    <a:pt x="706" y="334"/>
                  </a:cubicBezTo>
                  <a:cubicBezTo>
                    <a:pt x="722" y="326"/>
                    <a:pt x="722" y="326"/>
                    <a:pt x="722" y="326"/>
                  </a:cubicBezTo>
                  <a:cubicBezTo>
                    <a:pt x="730" y="309"/>
                    <a:pt x="730" y="309"/>
                    <a:pt x="730" y="309"/>
                  </a:cubicBezTo>
                  <a:cubicBezTo>
                    <a:pt x="732" y="297"/>
                    <a:pt x="732" y="297"/>
                    <a:pt x="732" y="297"/>
                  </a:cubicBezTo>
                  <a:cubicBezTo>
                    <a:pt x="747" y="281"/>
                    <a:pt x="747" y="281"/>
                    <a:pt x="747" y="281"/>
                  </a:cubicBezTo>
                  <a:cubicBezTo>
                    <a:pt x="744" y="268"/>
                    <a:pt x="744" y="268"/>
                    <a:pt x="744" y="268"/>
                  </a:cubicBezTo>
                  <a:cubicBezTo>
                    <a:pt x="721" y="262"/>
                    <a:pt x="721" y="262"/>
                    <a:pt x="721" y="262"/>
                  </a:cubicBezTo>
                  <a:cubicBezTo>
                    <a:pt x="710" y="253"/>
                    <a:pt x="710" y="253"/>
                    <a:pt x="710" y="253"/>
                  </a:cubicBezTo>
                  <a:cubicBezTo>
                    <a:pt x="710" y="237"/>
                    <a:pt x="710" y="237"/>
                    <a:pt x="710" y="237"/>
                  </a:cubicBezTo>
                  <a:cubicBezTo>
                    <a:pt x="685" y="235"/>
                    <a:pt x="685" y="235"/>
                    <a:pt x="685" y="235"/>
                  </a:cubicBezTo>
                  <a:cubicBezTo>
                    <a:pt x="670" y="241"/>
                    <a:pt x="670" y="241"/>
                    <a:pt x="670" y="241"/>
                  </a:cubicBezTo>
                  <a:cubicBezTo>
                    <a:pt x="652" y="245"/>
                    <a:pt x="652" y="245"/>
                    <a:pt x="652" y="245"/>
                  </a:cubicBezTo>
                  <a:cubicBezTo>
                    <a:pt x="651" y="218"/>
                    <a:pt x="651" y="218"/>
                    <a:pt x="651" y="218"/>
                  </a:cubicBezTo>
                  <a:cubicBezTo>
                    <a:pt x="646" y="207"/>
                    <a:pt x="646" y="207"/>
                    <a:pt x="646" y="207"/>
                  </a:cubicBezTo>
                  <a:cubicBezTo>
                    <a:pt x="600" y="197"/>
                    <a:pt x="600" y="197"/>
                    <a:pt x="600" y="197"/>
                  </a:cubicBezTo>
                  <a:cubicBezTo>
                    <a:pt x="588" y="174"/>
                    <a:pt x="588" y="174"/>
                    <a:pt x="588" y="174"/>
                  </a:cubicBezTo>
                  <a:cubicBezTo>
                    <a:pt x="571" y="169"/>
                    <a:pt x="571" y="169"/>
                    <a:pt x="571" y="169"/>
                  </a:cubicBezTo>
                  <a:cubicBezTo>
                    <a:pt x="571" y="149"/>
                    <a:pt x="571" y="149"/>
                    <a:pt x="571" y="149"/>
                  </a:cubicBezTo>
                  <a:cubicBezTo>
                    <a:pt x="553" y="140"/>
                    <a:pt x="553" y="140"/>
                    <a:pt x="553" y="140"/>
                  </a:cubicBezTo>
                  <a:cubicBezTo>
                    <a:pt x="536" y="131"/>
                    <a:pt x="536" y="131"/>
                    <a:pt x="536" y="131"/>
                  </a:cubicBezTo>
                  <a:cubicBezTo>
                    <a:pt x="535" y="119"/>
                    <a:pt x="535" y="119"/>
                    <a:pt x="535" y="119"/>
                  </a:cubicBezTo>
                  <a:cubicBezTo>
                    <a:pt x="541" y="92"/>
                    <a:pt x="541" y="92"/>
                    <a:pt x="541" y="92"/>
                  </a:cubicBezTo>
                  <a:cubicBezTo>
                    <a:pt x="515" y="65"/>
                    <a:pt x="515" y="65"/>
                    <a:pt x="515" y="65"/>
                  </a:cubicBezTo>
                  <a:cubicBezTo>
                    <a:pt x="520" y="49"/>
                    <a:pt x="520" y="49"/>
                    <a:pt x="520" y="49"/>
                  </a:cubicBezTo>
                  <a:cubicBezTo>
                    <a:pt x="516" y="43"/>
                    <a:pt x="516" y="43"/>
                    <a:pt x="516" y="43"/>
                  </a:cubicBezTo>
                  <a:cubicBezTo>
                    <a:pt x="512" y="23"/>
                    <a:pt x="512" y="23"/>
                    <a:pt x="512" y="23"/>
                  </a:cubicBezTo>
                  <a:cubicBezTo>
                    <a:pt x="484" y="17"/>
                    <a:pt x="484" y="17"/>
                    <a:pt x="484" y="17"/>
                  </a:cubicBezTo>
                  <a:cubicBezTo>
                    <a:pt x="458" y="3"/>
                    <a:pt x="458" y="3"/>
                    <a:pt x="458" y="3"/>
                  </a:cubicBezTo>
                  <a:cubicBezTo>
                    <a:pt x="425" y="7"/>
                    <a:pt x="425" y="7"/>
                    <a:pt x="425" y="7"/>
                  </a:cubicBezTo>
                  <a:cubicBezTo>
                    <a:pt x="397" y="39"/>
                    <a:pt x="397" y="39"/>
                    <a:pt x="397" y="39"/>
                  </a:cubicBezTo>
                  <a:cubicBezTo>
                    <a:pt x="386" y="34"/>
                    <a:pt x="386" y="34"/>
                    <a:pt x="386" y="34"/>
                  </a:cubicBezTo>
                  <a:cubicBezTo>
                    <a:pt x="383" y="8"/>
                    <a:pt x="383" y="8"/>
                    <a:pt x="383" y="8"/>
                  </a:cubicBezTo>
                  <a:cubicBezTo>
                    <a:pt x="352" y="0"/>
                    <a:pt x="352" y="0"/>
                    <a:pt x="352" y="0"/>
                  </a:cubicBezTo>
                  <a:lnTo>
                    <a:pt x="331"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6" name="Freeform 92"/>
            <p:cNvSpPr>
              <a:spLocks/>
            </p:cNvSpPr>
            <p:nvPr/>
          </p:nvSpPr>
          <p:spPr bwMode="auto">
            <a:xfrm>
              <a:off x="6835" y="287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0" y="0"/>
                    <a:pt x="1" y="0"/>
                    <a:pt x="2" y="0"/>
                  </a:cubicBez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7" name="Freeform 93"/>
            <p:cNvSpPr>
              <a:spLocks/>
            </p:cNvSpPr>
            <p:nvPr/>
          </p:nvSpPr>
          <p:spPr bwMode="auto">
            <a:xfrm>
              <a:off x="6770" y="2782"/>
              <a:ext cx="251" cy="252"/>
            </a:xfrm>
            <a:custGeom>
              <a:avLst/>
              <a:gdLst>
                <a:gd name="T0" fmla="*/ 330 w 371"/>
                <a:gd name="T1" fmla="*/ 215 h 373"/>
                <a:gd name="T2" fmla="*/ 359 w 371"/>
                <a:gd name="T3" fmla="*/ 221 h 373"/>
                <a:gd name="T4" fmla="*/ 371 w 371"/>
                <a:gd name="T5" fmla="*/ 212 h 373"/>
                <a:gd name="T6" fmla="*/ 346 w 371"/>
                <a:gd name="T7" fmla="*/ 193 h 373"/>
                <a:gd name="T8" fmla="*/ 338 w 371"/>
                <a:gd name="T9" fmla="*/ 169 h 373"/>
                <a:gd name="T10" fmla="*/ 292 w 371"/>
                <a:gd name="T11" fmla="*/ 154 h 373"/>
                <a:gd name="T12" fmla="*/ 284 w 371"/>
                <a:gd name="T13" fmla="*/ 111 h 373"/>
                <a:gd name="T14" fmla="*/ 243 w 371"/>
                <a:gd name="T15" fmla="*/ 102 h 373"/>
                <a:gd name="T16" fmla="*/ 220 w 371"/>
                <a:gd name="T17" fmla="*/ 33 h 373"/>
                <a:gd name="T18" fmla="*/ 187 w 371"/>
                <a:gd name="T19" fmla="*/ 26 h 373"/>
                <a:gd name="T20" fmla="*/ 148 w 371"/>
                <a:gd name="T21" fmla="*/ 9 h 373"/>
                <a:gd name="T22" fmla="*/ 119 w 371"/>
                <a:gd name="T23" fmla="*/ 17 h 373"/>
                <a:gd name="T24" fmla="*/ 75 w 371"/>
                <a:gd name="T25" fmla="*/ 0 h 373"/>
                <a:gd name="T26" fmla="*/ 12 w 371"/>
                <a:gd name="T27" fmla="*/ 14 h 373"/>
                <a:gd name="T28" fmla="*/ 0 w 371"/>
                <a:gd name="T29" fmla="*/ 37 h 373"/>
                <a:gd name="T30" fmla="*/ 32 w 371"/>
                <a:gd name="T31" fmla="*/ 43 h 373"/>
                <a:gd name="T32" fmla="*/ 34 w 371"/>
                <a:gd name="T33" fmla="*/ 46 h 373"/>
                <a:gd name="T34" fmla="*/ 100 w 371"/>
                <a:gd name="T35" fmla="*/ 138 h 373"/>
                <a:gd name="T36" fmla="*/ 181 w 371"/>
                <a:gd name="T37" fmla="*/ 180 h 373"/>
                <a:gd name="T38" fmla="*/ 184 w 371"/>
                <a:gd name="T39" fmla="*/ 181 h 373"/>
                <a:gd name="T40" fmla="*/ 208 w 371"/>
                <a:gd name="T41" fmla="*/ 242 h 373"/>
                <a:gd name="T42" fmla="*/ 208 w 371"/>
                <a:gd name="T43" fmla="*/ 244 h 373"/>
                <a:gd name="T44" fmla="*/ 198 w 371"/>
                <a:gd name="T45" fmla="*/ 314 h 373"/>
                <a:gd name="T46" fmla="*/ 217 w 371"/>
                <a:gd name="T47" fmla="*/ 359 h 373"/>
                <a:gd name="T48" fmla="*/ 219 w 371"/>
                <a:gd name="T49" fmla="*/ 364 h 373"/>
                <a:gd name="T50" fmla="*/ 214 w 371"/>
                <a:gd name="T51" fmla="*/ 369 h 373"/>
                <a:gd name="T52" fmla="*/ 223 w 371"/>
                <a:gd name="T53" fmla="*/ 373 h 373"/>
                <a:gd name="T54" fmla="*/ 245 w 371"/>
                <a:gd name="T55" fmla="*/ 353 h 373"/>
                <a:gd name="T56" fmla="*/ 253 w 371"/>
                <a:gd name="T57" fmla="*/ 315 h 373"/>
                <a:gd name="T58" fmla="*/ 265 w 371"/>
                <a:gd name="T59" fmla="*/ 282 h 373"/>
                <a:gd name="T60" fmla="*/ 244 w 371"/>
                <a:gd name="T61" fmla="*/ 247 h 373"/>
                <a:gd name="T62" fmla="*/ 263 w 371"/>
                <a:gd name="T63" fmla="*/ 215 h 373"/>
                <a:gd name="T64" fmla="*/ 330 w 371"/>
                <a:gd name="T65" fmla="*/ 21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1" h="373">
                  <a:moveTo>
                    <a:pt x="330" y="215"/>
                  </a:moveTo>
                  <a:cubicBezTo>
                    <a:pt x="359" y="221"/>
                    <a:pt x="359" y="221"/>
                    <a:pt x="359" y="221"/>
                  </a:cubicBezTo>
                  <a:cubicBezTo>
                    <a:pt x="371" y="212"/>
                    <a:pt x="371" y="212"/>
                    <a:pt x="371" y="212"/>
                  </a:cubicBezTo>
                  <a:cubicBezTo>
                    <a:pt x="346" y="193"/>
                    <a:pt x="346" y="193"/>
                    <a:pt x="346" y="193"/>
                  </a:cubicBezTo>
                  <a:cubicBezTo>
                    <a:pt x="338" y="169"/>
                    <a:pt x="338" y="169"/>
                    <a:pt x="338" y="169"/>
                  </a:cubicBezTo>
                  <a:cubicBezTo>
                    <a:pt x="292" y="154"/>
                    <a:pt x="292" y="154"/>
                    <a:pt x="292" y="154"/>
                  </a:cubicBezTo>
                  <a:cubicBezTo>
                    <a:pt x="284" y="111"/>
                    <a:pt x="284" y="111"/>
                    <a:pt x="284" y="111"/>
                  </a:cubicBezTo>
                  <a:cubicBezTo>
                    <a:pt x="243" y="102"/>
                    <a:pt x="243" y="102"/>
                    <a:pt x="243" y="102"/>
                  </a:cubicBezTo>
                  <a:cubicBezTo>
                    <a:pt x="220" y="33"/>
                    <a:pt x="220" y="33"/>
                    <a:pt x="220" y="33"/>
                  </a:cubicBezTo>
                  <a:cubicBezTo>
                    <a:pt x="187" y="26"/>
                    <a:pt x="187" y="26"/>
                    <a:pt x="187" y="26"/>
                  </a:cubicBezTo>
                  <a:cubicBezTo>
                    <a:pt x="148" y="9"/>
                    <a:pt x="148" y="9"/>
                    <a:pt x="148" y="9"/>
                  </a:cubicBezTo>
                  <a:cubicBezTo>
                    <a:pt x="119" y="17"/>
                    <a:pt x="119" y="17"/>
                    <a:pt x="119" y="17"/>
                  </a:cubicBezTo>
                  <a:cubicBezTo>
                    <a:pt x="75" y="0"/>
                    <a:pt x="75" y="0"/>
                    <a:pt x="75" y="0"/>
                  </a:cubicBezTo>
                  <a:cubicBezTo>
                    <a:pt x="12" y="14"/>
                    <a:pt x="12" y="14"/>
                    <a:pt x="12" y="14"/>
                  </a:cubicBezTo>
                  <a:cubicBezTo>
                    <a:pt x="0" y="37"/>
                    <a:pt x="0" y="37"/>
                    <a:pt x="0" y="37"/>
                  </a:cubicBezTo>
                  <a:cubicBezTo>
                    <a:pt x="32" y="43"/>
                    <a:pt x="32" y="43"/>
                    <a:pt x="32" y="43"/>
                  </a:cubicBezTo>
                  <a:cubicBezTo>
                    <a:pt x="34" y="46"/>
                    <a:pt x="34" y="46"/>
                    <a:pt x="34" y="46"/>
                  </a:cubicBezTo>
                  <a:cubicBezTo>
                    <a:pt x="60" y="87"/>
                    <a:pt x="92" y="132"/>
                    <a:pt x="100" y="138"/>
                  </a:cubicBezTo>
                  <a:cubicBezTo>
                    <a:pt x="110" y="141"/>
                    <a:pt x="137" y="155"/>
                    <a:pt x="181" y="180"/>
                  </a:cubicBezTo>
                  <a:cubicBezTo>
                    <a:pt x="184" y="181"/>
                    <a:pt x="184" y="181"/>
                    <a:pt x="184" y="181"/>
                  </a:cubicBezTo>
                  <a:cubicBezTo>
                    <a:pt x="208" y="242"/>
                    <a:pt x="208" y="242"/>
                    <a:pt x="208" y="242"/>
                  </a:cubicBezTo>
                  <a:cubicBezTo>
                    <a:pt x="208" y="244"/>
                    <a:pt x="208" y="244"/>
                    <a:pt x="208" y="244"/>
                  </a:cubicBezTo>
                  <a:cubicBezTo>
                    <a:pt x="203" y="274"/>
                    <a:pt x="199" y="307"/>
                    <a:pt x="198" y="314"/>
                  </a:cubicBezTo>
                  <a:cubicBezTo>
                    <a:pt x="200" y="319"/>
                    <a:pt x="209" y="340"/>
                    <a:pt x="217" y="359"/>
                  </a:cubicBezTo>
                  <a:cubicBezTo>
                    <a:pt x="219" y="364"/>
                    <a:pt x="219" y="364"/>
                    <a:pt x="219" y="364"/>
                  </a:cubicBezTo>
                  <a:cubicBezTo>
                    <a:pt x="214" y="369"/>
                    <a:pt x="214" y="369"/>
                    <a:pt x="214" y="369"/>
                  </a:cubicBezTo>
                  <a:cubicBezTo>
                    <a:pt x="223" y="373"/>
                    <a:pt x="223" y="373"/>
                    <a:pt x="223" y="373"/>
                  </a:cubicBezTo>
                  <a:cubicBezTo>
                    <a:pt x="245" y="353"/>
                    <a:pt x="245" y="353"/>
                    <a:pt x="245" y="353"/>
                  </a:cubicBezTo>
                  <a:cubicBezTo>
                    <a:pt x="253" y="315"/>
                    <a:pt x="253" y="315"/>
                    <a:pt x="253" y="315"/>
                  </a:cubicBezTo>
                  <a:cubicBezTo>
                    <a:pt x="265" y="282"/>
                    <a:pt x="265" y="282"/>
                    <a:pt x="265" y="282"/>
                  </a:cubicBezTo>
                  <a:cubicBezTo>
                    <a:pt x="244" y="247"/>
                    <a:pt x="244" y="247"/>
                    <a:pt x="244" y="247"/>
                  </a:cubicBezTo>
                  <a:cubicBezTo>
                    <a:pt x="263" y="215"/>
                    <a:pt x="263" y="215"/>
                    <a:pt x="263" y="215"/>
                  </a:cubicBezTo>
                  <a:lnTo>
                    <a:pt x="330" y="2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8" name="Freeform 94"/>
            <p:cNvSpPr>
              <a:spLocks/>
            </p:cNvSpPr>
            <p:nvPr/>
          </p:nvSpPr>
          <p:spPr bwMode="auto">
            <a:xfrm>
              <a:off x="5955" y="2274"/>
              <a:ext cx="598" cy="517"/>
            </a:xfrm>
            <a:custGeom>
              <a:avLst/>
              <a:gdLst>
                <a:gd name="T0" fmla="*/ 22 w 885"/>
                <a:gd name="T1" fmla="*/ 243 h 765"/>
                <a:gd name="T2" fmla="*/ 11 w 885"/>
                <a:gd name="T3" fmla="*/ 305 h 765"/>
                <a:gd name="T4" fmla="*/ 40 w 885"/>
                <a:gd name="T5" fmla="*/ 366 h 765"/>
                <a:gd name="T6" fmla="*/ 54 w 885"/>
                <a:gd name="T7" fmla="*/ 457 h 765"/>
                <a:gd name="T8" fmla="*/ 80 w 885"/>
                <a:gd name="T9" fmla="*/ 497 h 765"/>
                <a:gd name="T10" fmla="*/ 73 w 885"/>
                <a:gd name="T11" fmla="*/ 580 h 765"/>
                <a:gd name="T12" fmla="*/ 95 w 885"/>
                <a:gd name="T13" fmla="*/ 549 h 765"/>
                <a:gd name="T14" fmla="*/ 127 w 885"/>
                <a:gd name="T15" fmla="*/ 583 h 765"/>
                <a:gd name="T16" fmla="*/ 202 w 885"/>
                <a:gd name="T17" fmla="*/ 594 h 765"/>
                <a:gd name="T18" fmla="*/ 217 w 885"/>
                <a:gd name="T19" fmla="*/ 638 h 765"/>
                <a:gd name="T20" fmla="*/ 264 w 885"/>
                <a:gd name="T21" fmla="*/ 656 h 765"/>
                <a:gd name="T22" fmla="*/ 275 w 885"/>
                <a:gd name="T23" fmla="*/ 620 h 765"/>
                <a:gd name="T24" fmla="*/ 340 w 885"/>
                <a:gd name="T25" fmla="*/ 633 h 765"/>
                <a:gd name="T26" fmla="*/ 347 w 885"/>
                <a:gd name="T27" fmla="*/ 671 h 765"/>
                <a:gd name="T28" fmla="*/ 374 w 885"/>
                <a:gd name="T29" fmla="*/ 664 h 765"/>
                <a:gd name="T30" fmla="*/ 432 w 885"/>
                <a:gd name="T31" fmla="*/ 687 h 765"/>
                <a:gd name="T32" fmla="*/ 458 w 885"/>
                <a:gd name="T33" fmla="*/ 722 h 765"/>
                <a:gd name="T34" fmla="*/ 475 w 885"/>
                <a:gd name="T35" fmla="*/ 742 h 765"/>
                <a:gd name="T36" fmla="*/ 549 w 885"/>
                <a:gd name="T37" fmla="*/ 745 h 765"/>
                <a:gd name="T38" fmla="*/ 563 w 885"/>
                <a:gd name="T39" fmla="*/ 765 h 765"/>
                <a:gd name="T40" fmla="*/ 640 w 885"/>
                <a:gd name="T41" fmla="*/ 733 h 765"/>
                <a:gd name="T42" fmla="*/ 734 w 885"/>
                <a:gd name="T43" fmla="*/ 709 h 765"/>
                <a:gd name="T44" fmla="*/ 807 w 885"/>
                <a:gd name="T45" fmla="*/ 741 h 765"/>
                <a:gd name="T46" fmla="*/ 865 w 885"/>
                <a:gd name="T47" fmla="*/ 549 h 765"/>
                <a:gd name="T48" fmla="*/ 885 w 885"/>
                <a:gd name="T49" fmla="*/ 536 h 765"/>
                <a:gd name="T50" fmla="*/ 881 w 885"/>
                <a:gd name="T51" fmla="*/ 483 h 765"/>
                <a:gd name="T52" fmla="*/ 808 w 885"/>
                <a:gd name="T53" fmla="*/ 322 h 765"/>
                <a:gd name="T54" fmla="*/ 766 w 885"/>
                <a:gd name="T55" fmla="*/ 276 h 765"/>
                <a:gd name="T56" fmla="*/ 818 w 885"/>
                <a:gd name="T57" fmla="*/ 224 h 765"/>
                <a:gd name="T58" fmla="*/ 745 w 885"/>
                <a:gd name="T59" fmla="*/ 39 h 765"/>
                <a:gd name="T60" fmla="*/ 421 w 885"/>
                <a:gd name="T61" fmla="*/ 52 h 765"/>
                <a:gd name="T62" fmla="*/ 343 w 885"/>
                <a:gd name="T63" fmla="*/ 53 h 765"/>
                <a:gd name="T64" fmla="*/ 324 w 885"/>
                <a:gd name="T65" fmla="*/ 3 h 765"/>
                <a:gd name="T66" fmla="*/ 359 w 885"/>
                <a:gd name="T67" fmla="*/ 24 h 765"/>
                <a:gd name="T68" fmla="*/ 222 w 885"/>
                <a:gd name="T69" fmla="*/ 28 h 765"/>
                <a:gd name="T70" fmla="*/ 181 w 885"/>
                <a:gd name="T71" fmla="*/ 49 h 765"/>
                <a:gd name="T72" fmla="*/ 128 w 885"/>
                <a:gd name="T73" fmla="*/ 97 h 765"/>
                <a:gd name="T74" fmla="*/ 0 w 885"/>
                <a:gd name="T75" fmla="*/ 15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5" h="765">
                  <a:moveTo>
                    <a:pt x="5" y="184"/>
                  </a:moveTo>
                  <a:cubicBezTo>
                    <a:pt x="22" y="243"/>
                    <a:pt x="22" y="243"/>
                    <a:pt x="22" y="243"/>
                  </a:cubicBezTo>
                  <a:cubicBezTo>
                    <a:pt x="11" y="295"/>
                    <a:pt x="11" y="295"/>
                    <a:pt x="11" y="295"/>
                  </a:cubicBezTo>
                  <a:cubicBezTo>
                    <a:pt x="11" y="305"/>
                    <a:pt x="11" y="305"/>
                    <a:pt x="11" y="305"/>
                  </a:cubicBezTo>
                  <a:cubicBezTo>
                    <a:pt x="47" y="338"/>
                    <a:pt x="47" y="338"/>
                    <a:pt x="47" y="338"/>
                  </a:cubicBezTo>
                  <a:cubicBezTo>
                    <a:pt x="40" y="366"/>
                    <a:pt x="40" y="366"/>
                    <a:pt x="40" y="366"/>
                  </a:cubicBezTo>
                  <a:cubicBezTo>
                    <a:pt x="59" y="416"/>
                    <a:pt x="59" y="416"/>
                    <a:pt x="59" y="416"/>
                  </a:cubicBezTo>
                  <a:cubicBezTo>
                    <a:pt x="54" y="457"/>
                    <a:pt x="54" y="457"/>
                    <a:pt x="54" y="457"/>
                  </a:cubicBezTo>
                  <a:cubicBezTo>
                    <a:pt x="61" y="477"/>
                    <a:pt x="61" y="477"/>
                    <a:pt x="61" y="477"/>
                  </a:cubicBezTo>
                  <a:cubicBezTo>
                    <a:pt x="80" y="497"/>
                    <a:pt x="80" y="497"/>
                    <a:pt x="80" y="497"/>
                  </a:cubicBezTo>
                  <a:cubicBezTo>
                    <a:pt x="94" y="525"/>
                    <a:pt x="94" y="525"/>
                    <a:pt x="94" y="525"/>
                  </a:cubicBezTo>
                  <a:cubicBezTo>
                    <a:pt x="73" y="580"/>
                    <a:pt x="73" y="580"/>
                    <a:pt x="73" y="580"/>
                  </a:cubicBezTo>
                  <a:cubicBezTo>
                    <a:pt x="85" y="574"/>
                    <a:pt x="85" y="574"/>
                    <a:pt x="85" y="574"/>
                  </a:cubicBezTo>
                  <a:cubicBezTo>
                    <a:pt x="95" y="549"/>
                    <a:pt x="95" y="549"/>
                    <a:pt x="95" y="549"/>
                  </a:cubicBezTo>
                  <a:cubicBezTo>
                    <a:pt x="120" y="565"/>
                    <a:pt x="120" y="565"/>
                    <a:pt x="120" y="565"/>
                  </a:cubicBezTo>
                  <a:cubicBezTo>
                    <a:pt x="127" y="583"/>
                    <a:pt x="127" y="583"/>
                    <a:pt x="127" y="583"/>
                  </a:cubicBezTo>
                  <a:cubicBezTo>
                    <a:pt x="177" y="603"/>
                    <a:pt x="177" y="603"/>
                    <a:pt x="177" y="603"/>
                  </a:cubicBezTo>
                  <a:cubicBezTo>
                    <a:pt x="202" y="594"/>
                    <a:pt x="202" y="594"/>
                    <a:pt x="202" y="594"/>
                  </a:cubicBezTo>
                  <a:cubicBezTo>
                    <a:pt x="227" y="611"/>
                    <a:pt x="227" y="611"/>
                    <a:pt x="227" y="611"/>
                  </a:cubicBezTo>
                  <a:cubicBezTo>
                    <a:pt x="217" y="638"/>
                    <a:pt x="217" y="638"/>
                    <a:pt x="217" y="638"/>
                  </a:cubicBezTo>
                  <a:cubicBezTo>
                    <a:pt x="247" y="671"/>
                    <a:pt x="247" y="671"/>
                    <a:pt x="247" y="671"/>
                  </a:cubicBezTo>
                  <a:cubicBezTo>
                    <a:pt x="264" y="656"/>
                    <a:pt x="264" y="656"/>
                    <a:pt x="264" y="656"/>
                  </a:cubicBezTo>
                  <a:cubicBezTo>
                    <a:pt x="248" y="633"/>
                    <a:pt x="248" y="633"/>
                    <a:pt x="248" y="633"/>
                  </a:cubicBezTo>
                  <a:cubicBezTo>
                    <a:pt x="275" y="620"/>
                    <a:pt x="275" y="620"/>
                    <a:pt x="275" y="620"/>
                  </a:cubicBezTo>
                  <a:cubicBezTo>
                    <a:pt x="312" y="639"/>
                    <a:pt x="312" y="639"/>
                    <a:pt x="312" y="639"/>
                  </a:cubicBezTo>
                  <a:cubicBezTo>
                    <a:pt x="340" y="633"/>
                    <a:pt x="340" y="633"/>
                    <a:pt x="340" y="633"/>
                  </a:cubicBezTo>
                  <a:cubicBezTo>
                    <a:pt x="356" y="658"/>
                    <a:pt x="356" y="658"/>
                    <a:pt x="356" y="658"/>
                  </a:cubicBezTo>
                  <a:cubicBezTo>
                    <a:pt x="347" y="671"/>
                    <a:pt x="347" y="671"/>
                    <a:pt x="347" y="671"/>
                  </a:cubicBezTo>
                  <a:cubicBezTo>
                    <a:pt x="357" y="677"/>
                    <a:pt x="357" y="677"/>
                    <a:pt x="357" y="677"/>
                  </a:cubicBezTo>
                  <a:cubicBezTo>
                    <a:pt x="374" y="664"/>
                    <a:pt x="374" y="664"/>
                    <a:pt x="374" y="664"/>
                  </a:cubicBezTo>
                  <a:cubicBezTo>
                    <a:pt x="406" y="681"/>
                    <a:pt x="406" y="681"/>
                    <a:pt x="406" y="681"/>
                  </a:cubicBezTo>
                  <a:cubicBezTo>
                    <a:pt x="432" y="687"/>
                    <a:pt x="432" y="687"/>
                    <a:pt x="432" y="687"/>
                  </a:cubicBezTo>
                  <a:cubicBezTo>
                    <a:pt x="441" y="709"/>
                    <a:pt x="441" y="709"/>
                    <a:pt x="441" y="709"/>
                  </a:cubicBezTo>
                  <a:cubicBezTo>
                    <a:pt x="458" y="722"/>
                    <a:pt x="458" y="722"/>
                    <a:pt x="458" y="722"/>
                  </a:cubicBezTo>
                  <a:cubicBezTo>
                    <a:pt x="458" y="739"/>
                    <a:pt x="458" y="739"/>
                    <a:pt x="458" y="739"/>
                  </a:cubicBezTo>
                  <a:cubicBezTo>
                    <a:pt x="475" y="742"/>
                    <a:pt x="475" y="742"/>
                    <a:pt x="475" y="742"/>
                  </a:cubicBezTo>
                  <a:cubicBezTo>
                    <a:pt x="502" y="713"/>
                    <a:pt x="502" y="713"/>
                    <a:pt x="502" y="713"/>
                  </a:cubicBezTo>
                  <a:cubicBezTo>
                    <a:pt x="549" y="745"/>
                    <a:pt x="549" y="745"/>
                    <a:pt x="549" y="745"/>
                  </a:cubicBezTo>
                  <a:cubicBezTo>
                    <a:pt x="552" y="761"/>
                    <a:pt x="552" y="761"/>
                    <a:pt x="552" y="761"/>
                  </a:cubicBezTo>
                  <a:cubicBezTo>
                    <a:pt x="563" y="765"/>
                    <a:pt x="563" y="765"/>
                    <a:pt x="563" y="765"/>
                  </a:cubicBezTo>
                  <a:cubicBezTo>
                    <a:pt x="600" y="726"/>
                    <a:pt x="600" y="726"/>
                    <a:pt x="600" y="726"/>
                  </a:cubicBezTo>
                  <a:cubicBezTo>
                    <a:pt x="640" y="733"/>
                    <a:pt x="640" y="733"/>
                    <a:pt x="640" y="733"/>
                  </a:cubicBezTo>
                  <a:cubicBezTo>
                    <a:pt x="673" y="703"/>
                    <a:pt x="673" y="703"/>
                    <a:pt x="673" y="703"/>
                  </a:cubicBezTo>
                  <a:cubicBezTo>
                    <a:pt x="734" y="709"/>
                    <a:pt x="734" y="709"/>
                    <a:pt x="734" y="709"/>
                  </a:cubicBezTo>
                  <a:cubicBezTo>
                    <a:pt x="759" y="734"/>
                    <a:pt x="759" y="734"/>
                    <a:pt x="759" y="734"/>
                  </a:cubicBezTo>
                  <a:cubicBezTo>
                    <a:pt x="807" y="741"/>
                    <a:pt x="807" y="741"/>
                    <a:pt x="807" y="741"/>
                  </a:cubicBezTo>
                  <a:cubicBezTo>
                    <a:pt x="791" y="676"/>
                    <a:pt x="791" y="676"/>
                    <a:pt x="791" y="676"/>
                  </a:cubicBezTo>
                  <a:cubicBezTo>
                    <a:pt x="865" y="549"/>
                    <a:pt x="865" y="549"/>
                    <a:pt x="865" y="549"/>
                  </a:cubicBezTo>
                  <a:cubicBezTo>
                    <a:pt x="867" y="548"/>
                    <a:pt x="867" y="548"/>
                    <a:pt x="867" y="548"/>
                  </a:cubicBezTo>
                  <a:cubicBezTo>
                    <a:pt x="874" y="544"/>
                    <a:pt x="882" y="538"/>
                    <a:pt x="885" y="536"/>
                  </a:cubicBezTo>
                  <a:cubicBezTo>
                    <a:pt x="885" y="496"/>
                    <a:pt x="885" y="496"/>
                    <a:pt x="885" y="496"/>
                  </a:cubicBezTo>
                  <a:cubicBezTo>
                    <a:pt x="881" y="483"/>
                    <a:pt x="881" y="483"/>
                    <a:pt x="881" y="483"/>
                  </a:cubicBezTo>
                  <a:cubicBezTo>
                    <a:pt x="836" y="421"/>
                    <a:pt x="836" y="421"/>
                    <a:pt x="836" y="421"/>
                  </a:cubicBezTo>
                  <a:cubicBezTo>
                    <a:pt x="808" y="322"/>
                    <a:pt x="808" y="322"/>
                    <a:pt x="808" y="322"/>
                  </a:cubicBezTo>
                  <a:cubicBezTo>
                    <a:pt x="767" y="308"/>
                    <a:pt x="767" y="308"/>
                    <a:pt x="767" y="308"/>
                  </a:cubicBezTo>
                  <a:cubicBezTo>
                    <a:pt x="766" y="276"/>
                    <a:pt x="766" y="276"/>
                    <a:pt x="766" y="276"/>
                  </a:cubicBezTo>
                  <a:cubicBezTo>
                    <a:pt x="794" y="233"/>
                    <a:pt x="794" y="233"/>
                    <a:pt x="794" y="233"/>
                  </a:cubicBezTo>
                  <a:cubicBezTo>
                    <a:pt x="818" y="224"/>
                    <a:pt x="818" y="224"/>
                    <a:pt x="818" y="224"/>
                  </a:cubicBezTo>
                  <a:cubicBezTo>
                    <a:pt x="798" y="161"/>
                    <a:pt x="798" y="161"/>
                    <a:pt x="798" y="161"/>
                  </a:cubicBezTo>
                  <a:cubicBezTo>
                    <a:pt x="745" y="39"/>
                    <a:pt x="745" y="39"/>
                    <a:pt x="745" y="39"/>
                  </a:cubicBezTo>
                  <a:cubicBezTo>
                    <a:pt x="698" y="19"/>
                    <a:pt x="698" y="19"/>
                    <a:pt x="698" y="19"/>
                  </a:cubicBezTo>
                  <a:cubicBezTo>
                    <a:pt x="605" y="31"/>
                    <a:pt x="513" y="42"/>
                    <a:pt x="421" y="52"/>
                  </a:cubicBezTo>
                  <a:cubicBezTo>
                    <a:pt x="416" y="53"/>
                    <a:pt x="410" y="53"/>
                    <a:pt x="405" y="54"/>
                  </a:cubicBezTo>
                  <a:cubicBezTo>
                    <a:pt x="384" y="56"/>
                    <a:pt x="363" y="58"/>
                    <a:pt x="343" y="53"/>
                  </a:cubicBezTo>
                  <a:cubicBezTo>
                    <a:pt x="346" y="33"/>
                    <a:pt x="330" y="28"/>
                    <a:pt x="326" y="12"/>
                  </a:cubicBezTo>
                  <a:cubicBezTo>
                    <a:pt x="324" y="3"/>
                    <a:pt x="324" y="3"/>
                    <a:pt x="324" y="3"/>
                  </a:cubicBezTo>
                  <a:cubicBezTo>
                    <a:pt x="324" y="3"/>
                    <a:pt x="347" y="10"/>
                    <a:pt x="347" y="10"/>
                  </a:cubicBezTo>
                  <a:cubicBezTo>
                    <a:pt x="351" y="14"/>
                    <a:pt x="355" y="19"/>
                    <a:pt x="359" y="24"/>
                  </a:cubicBezTo>
                  <a:cubicBezTo>
                    <a:pt x="381" y="12"/>
                    <a:pt x="312" y="0"/>
                    <a:pt x="303" y="0"/>
                  </a:cubicBezTo>
                  <a:cubicBezTo>
                    <a:pt x="274" y="1"/>
                    <a:pt x="245" y="10"/>
                    <a:pt x="222" y="28"/>
                  </a:cubicBezTo>
                  <a:cubicBezTo>
                    <a:pt x="214" y="34"/>
                    <a:pt x="207" y="41"/>
                    <a:pt x="198" y="45"/>
                  </a:cubicBezTo>
                  <a:cubicBezTo>
                    <a:pt x="192" y="47"/>
                    <a:pt x="186" y="47"/>
                    <a:pt x="181" y="49"/>
                  </a:cubicBezTo>
                  <a:cubicBezTo>
                    <a:pt x="168" y="56"/>
                    <a:pt x="163" y="72"/>
                    <a:pt x="153" y="82"/>
                  </a:cubicBezTo>
                  <a:cubicBezTo>
                    <a:pt x="146" y="89"/>
                    <a:pt x="137" y="93"/>
                    <a:pt x="128" y="97"/>
                  </a:cubicBezTo>
                  <a:cubicBezTo>
                    <a:pt x="104" y="108"/>
                    <a:pt x="80" y="118"/>
                    <a:pt x="57" y="129"/>
                  </a:cubicBezTo>
                  <a:cubicBezTo>
                    <a:pt x="40" y="137"/>
                    <a:pt x="18" y="152"/>
                    <a:pt x="0" y="154"/>
                  </a:cubicBezTo>
                  <a:cubicBezTo>
                    <a:pt x="2" y="164"/>
                    <a:pt x="3" y="174"/>
                    <a:pt x="5" y="18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79" name="Freeform 95"/>
            <p:cNvSpPr>
              <a:spLocks/>
            </p:cNvSpPr>
            <p:nvPr/>
          </p:nvSpPr>
          <p:spPr bwMode="auto">
            <a:xfrm>
              <a:off x="6109" y="3200"/>
              <a:ext cx="258" cy="216"/>
            </a:xfrm>
            <a:custGeom>
              <a:avLst/>
              <a:gdLst>
                <a:gd name="T0" fmla="*/ 258 w 258"/>
                <a:gd name="T1" fmla="*/ 89 h 216"/>
                <a:gd name="T2" fmla="*/ 226 w 258"/>
                <a:gd name="T3" fmla="*/ 77 h 216"/>
                <a:gd name="T4" fmla="*/ 233 w 258"/>
                <a:gd name="T5" fmla="*/ 29 h 216"/>
                <a:gd name="T6" fmla="*/ 234 w 258"/>
                <a:gd name="T7" fmla="*/ 12 h 216"/>
                <a:gd name="T8" fmla="*/ 219 w 258"/>
                <a:gd name="T9" fmla="*/ 10 h 216"/>
                <a:gd name="T10" fmla="*/ 206 w 258"/>
                <a:gd name="T11" fmla="*/ 18 h 216"/>
                <a:gd name="T12" fmla="*/ 187 w 258"/>
                <a:gd name="T13" fmla="*/ 8 h 216"/>
                <a:gd name="T14" fmla="*/ 108 w 258"/>
                <a:gd name="T15" fmla="*/ 1 h 216"/>
                <a:gd name="T16" fmla="*/ 89 w 258"/>
                <a:gd name="T17" fmla="*/ 10 h 216"/>
                <a:gd name="T18" fmla="*/ 67 w 258"/>
                <a:gd name="T19" fmla="*/ 1 h 216"/>
                <a:gd name="T20" fmla="*/ 52 w 258"/>
                <a:gd name="T21" fmla="*/ 0 h 216"/>
                <a:gd name="T22" fmla="*/ 36 w 258"/>
                <a:gd name="T23" fmla="*/ 22 h 216"/>
                <a:gd name="T24" fmla="*/ 16 w 258"/>
                <a:gd name="T25" fmla="*/ 19 h 216"/>
                <a:gd name="T26" fmla="*/ 7 w 258"/>
                <a:gd name="T27" fmla="*/ 9 h 216"/>
                <a:gd name="T28" fmla="*/ 2 w 258"/>
                <a:gd name="T29" fmla="*/ 10 h 216"/>
                <a:gd name="T30" fmla="*/ 0 w 258"/>
                <a:gd name="T31" fmla="*/ 40 h 216"/>
                <a:gd name="T32" fmla="*/ 20 w 258"/>
                <a:gd name="T33" fmla="*/ 57 h 216"/>
                <a:gd name="T34" fmla="*/ 38 w 258"/>
                <a:gd name="T35" fmla="*/ 89 h 216"/>
                <a:gd name="T36" fmla="*/ 108 w 258"/>
                <a:gd name="T37" fmla="*/ 156 h 216"/>
                <a:gd name="T38" fmla="*/ 141 w 258"/>
                <a:gd name="T39" fmla="*/ 188 h 216"/>
                <a:gd name="T40" fmla="*/ 192 w 258"/>
                <a:gd name="T41" fmla="*/ 216 h 216"/>
                <a:gd name="T42" fmla="*/ 193 w 258"/>
                <a:gd name="T43" fmla="*/ 216 h 216"/>
                <a:gd name="T44" fmla="*/ 190 w 258"/>
                <a:gd name="T45" fmla="*/ 193 h 216"/>
                <a:gd name="T46" fmla="*/ 204 w 258"/>
                <a:gd name="T47" fmla="*/ 174 h 216"/>
                <a:gd name="T48" fmla="*/ 221 w 258"/>
                <a:gd name="T49" fmla="*/ 136 h 216"/>
                <a:gd name="T50" fmla="*/ 245 w 258"/>
                <a:gd name="T51" fmla="*/ 134 h 216"/>
                <a:gd name="T52" fmla="*/ 245 w 258"/>
                <a:gd name="T53" fmla="*/ 131 h 216"/>
                <a:gd name="T54" fmla="*/ 250 w 258"/>
                <a:gd name="T55" fmla="*/ 130 h 216"/>
                <a:gd name="T56" fmla="*/ 252 w 258"/>
                <a:gd name="T57" fmla="*/ 123 h 216"/>
                <a:gd name="T58" fmla="*/ 238 w 258"/>
                <a:gd name="T59" fmla="*/ 97 h 216"/>
                <a:gd name="T60" fmla="*/ 258 w 258"/>
                <a:gd name="T61" fmla="*/ 93 h 216"/>
                <a:gd name="T62" fmla="*/ 258 w 258"/>
                <a:gd name="T63" fmla="*/ 8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16">
                  <a:moveTo>
                    <a:pt x="258" y="89"/>
                  </a:moveTo>
                  <a:lnTo>
                    <a:pt x="226" y="77"/>
                  </a:lnTo>
                  <a:lnTo>
                    <a:pt x="233" y="29"/>
                  </a:lnTo>
                  <a:lnTo>
                    <a:pt x="234" y="12"/>
                  </a:lnTo>
                  <a:lnTo>
                    <a:pt x="219" y="10"/>
                  </a:lnTo>
                  <a:lnTo>
                    <a:pt x="206" y="18"/>
                  </a:lnTo>
                  <a:lnTo>
                    <a:pt x="187" y="8"/>
                  </a:lnTo>
                  <a:lnTo>
                    <a:pt x="108" y="1"/>
                  </a:lnTo>
                  <a:lnTo>
                    <a:pt x="89" y="10"/>
                  </a:lnTo>
                  <a:lnTo>
                    <a:pt x="67" y="1"/>
                  </a:lnTo>
                  <a:lnTo>
                    <a:pt x="52" y="0"/>
                  </a:lnTo>
                  <a:lnTo>
                    <a:pt x="36" y="22"/>
                  </a:lnTo>
                  <a:lnTo>
                    <a:pt x="16" y="19"/>
                  </a:lnTo>
                  <a:lnTo>
                    <a:pt x="7" y="9"/>
                  </a:lnTo>
                  <a:lnTo>
                    <a:pt x="2" y="10"/>
                  </a:lnTo>
                  <a:lnTo>
                    <a:pt x="0" y="40"/>
                  </a:lnTo>
                  <a:lnTo>
                    <a:pt x="20" y="57"/>
                  </a:lnTo>
                  <a:lnTo>
                    <a:pt x="38" y="89"/>
                  </a:lnTo>
                  <a:lnTo>
                    <a:pt x="108" y="156"/>
                  </a:lnTo>
                  <a:lnTo>
                    <a:pt x="141" y="188"/>
                  </a:lnTo>
                  <a:lnTo>
                    <a:pt x="192" y="216"/>
                  </a:lnTo>
                  <a:lnTo>
                    <a:pt x="193" y="216"/>
                  </a:lnTo>
                  <a:lnTo>
                    <a:pt x="190" y="193"/>
                  </a:lnTo>
                  <a:lnTo>
                    <a:pt x="204" y="174"/>
                  </a:lnTo>
                  <a:lnTo>
                    <a:pt x="221" y="136"/>
                  </a:lnTo>
                  <a:lnTo>
                    <a:pt x="245" y="134"/>
                  </a:lnTo>
                  <a:lnTo>
                    <a:pt x="245" y="131"/>
                  </a:lnTo>
                  <a:lnTo>
                    <a:pt x="250" y="130"/>
                  </a:lnTo>
                  <a:lnTo>
                    <a:pt x="252" y="123"/>
                  </a:lnTo>
                  <a:lnTo>
                    <a:pt x="238" y="97"/>
                  </a:lnTo>
                  <a:lnTo>
                    <a:pt x="258" y="93"/>
                  </a:lnTo>
                  <a:lnTo>
                    <a:pt x="258" y="8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0" name="Freeform 96"/>
            <p:cNvSpPr>
              <a:spLocks/>
            </p:cNvSpPr>
            <p:nvPr/>
          </p:nvSpPr>
          <p:spPr bwMode="auto">
            <a:xfrm>
              <a:off x="5492" y="3045"/>
              <a:ext cx="844" cy="842"/>
            </a:xfrm>
            <a:custGeom>
              <a:avLst/>
              <a:gdLst>
                <a:gd name="T0" fmla="*/ 1189 w 1249"/>
                <a:gd name="T1" fmla="*/ 848 h 1247"/>
                <a:gd name="T2" fmla="*/ 1098 w 1249"/>
                <a:gd name="T3" fmla="*/ 802 h 1247"/>
                <a:gd name="T4" fmla="*/ 950 w 1249"/>
                <a:gd name="T5" fmla="*/ 741 h 1247"/>
                <a:gd name="T6" fmla="*/ 947 w 1249"/>
                <a:gd name="T7" fmla="*/ 687 h 1247"/>
                <a:gd name="T8" fmla="*/ 852 w 1249"/>
                <a:gd name="T9" fmla="*/ 683 h 1247"/>
                <a:gd name="T10" fmla="*/ 809 w 1249"/>
                <a:gd name="T11" fmla="*/ 658 h 1247"/>
                <a:gd name="T12" fmla="*/ 705 w 1249"/>
                <a:gd name="T13" fmla="*/ 485 h 1247"/>
                <a:gd name="T14" fmla="*/ 630 w 1249"/>
                <a:gd name="T15" fmla="*/ 425 h 1247"/>
                <a:gd name="T16" fmla="*/ 553 w 1249"/>
                <a:gd name="T17" fmla="*/ 307 h 1247"/>
                <a:gd name="T18" fmla="*/ 579 w 1249"/>
                <a:gd name="T19" fmla="*/ 282 h 1247"/>
                <a:gd name="T20" fmla="*/ 550 w 1249"/>
                <a:gd name="T21" fmla="*/ 219 h 1247"/>
                <a:gd name="T22" fmla="*/ 577 w 1249"/>
                <a:gd name="T23" fmla="*/ 200 h 1247"/>
                <a:gd name="T24" fmla="*/ 632 w 1249"/>
                <a:gd name="T25" fmla="*/ 177 h 1247"/>
                <a:gd name="T26" fmla="*/ 665 w 1249"/>
                <a:gd name="T27" fmla="*/ 177 h 1247"/>
                <a:gd name="T28" fmla="*/ 663 w 1249"/>
                <a:gd name="T29" fmla="*/ 111 h 1247"/>
                <a:gd name="T30" fmla="*/ 557 w 1249"/>
                <a:gd name="T31" fmla="*/ 54 h 1247"/>
                <a:gd name="T32" fmla="*/ 451 w 1249"/>
                <a:gd name="T33" fmla="*/ 14 h 1247"/>
                <a:gd name="T34" fmla="*/ 380 w 1249"/>
                <a:gd name="T35" fmla="*/ 25 h 1247"/>
                <a:gd name="T36" fmla="*/ 356 w 1249"/>
                <a:gd name="T37" fmla="*/ 79 h 1247"/>
                <a:gd name="T38" fmla="*/ 355 w 1249"/>
                <a:gd name="T39" fmla="*/ 93 h 1247"/>
                <a:gd name="T40" fmla="*/ 276 w 1249"/>
                <a:gd name="T41" fmla="*/ 110 h 1247"/>
                <a:gd name="T42" fmla="*/ 248 w 1249"/>
                <a:gd name="T43" fmla="*/ 134 h 1247"/>
                <a:gd name="T44" fmla="*/ 202 w 1249"/>
                <a:gd name="T45" fmla="*/ 141 h 1247"/>
                <a:gd name="T46" fmla="*/ 168 w 1249"/>
                <a:gd name="T47" fmla="*/ 96 h 1247"/>
                <a:gd name="T48" fmla="*/ 122 w 1249"/>
                <a:gd name="T49" fmla="*/ 155 h 1247"/>
                <a:gd name="T50" fmla="*/ 22 w 1249"/>
                <a:gd name="T51" fmla="*/ 179 h 1247"/>
                <a:gd name="T52" fmla="*/ 27 w 1249"/>
                <a:gd name="T53" fmla="*/ 261 h 1247"/>
                <a:gd name="T54" fmla="*/ 3 w 1249"/>
                <a:gd name="T55" fmla="*/ 276 h 1247"/>
                <a:gd name="T56" fmla="*/ 17 w 1249"/>
                <a:gd name="T57" fmla="*/ 357 h 1247"/>
                <a:gd name="T58" fmla="*/ 99 w 1249"/>
                <a:gd name="T59" fmla="*/ 415 h 1247"/>
                <a:gd name="T60" fmla="*/ 126 w 1249"/>
                <a:gd name="T61" fmla="*/ 434 h 1247"/>
                <a:gd name="T62" fmla="*/ 165 w 1249"/>
                <a:gd name="T63" fmla="*/ 382 h 1247"/>
                <a:gd name="T64" fmla="*/ 199 w 1249"/>
                <a:gd name="T65" fmla="*/ 361 h 1247"/>
                <a:gd name="T66" fmla="*/ 252 w 1249"/>
                <a:gd name="T67" fmla="*/ 374 h 1247"/>
                <a:gd name="T68" fmla="*/ 320 w 1249"/>
                <a:gd name="T69" fmla="*/ 411 h 1247"/>
                <a:gd name="T70" fmla="*/ 374 w 1249"/>
                <a:gd name="T71" fmla="*/ 514 h 1247"/>
                <a:gd name="T72" fmla="*/ 389 w 1249"/>
                <a:gd name="T73" fmla="*/ 568 h 1247"/>
                <a:gd name="T74" fmla="*/ 447 w 1249"/>
                <a:gd name="T75" fmla="*/ 636 h 1247"/>
                <a:gd name="T76" fmla="*/ 501 w 1249"/>
                <a:gd name="T77" fmla="*/ 664 h 1247"/>
                <a:gd name="T78" fmla="*/ 563 w 1249"/>
                <a:gd name="T79" fmla="*/ 734 h 1247"/>
                <a:gd name="T80" fmla="*/ 652 w 1249"/>
                <a:gd name="T81" fmla="*/ 803 h 1247"/>
                <a:gd name="T82" fmla="*/ 722 w 1249"/>
                <a:gd name="T83" fmla="*/ 798 h 1247"/>
                <a:gd name="T84" fmla="*/ 768 w 1249"/>
                <a:gd name="T85" fmla="*/ 856 h 1247"/>
                <a:gd name="T86" fmla="*/ 797 w 1249"/>
                <a:gd name="T87" fmla="*/ 884 h 1247"/>
                <a:gd name="T88" fmla="*/ 863 w 1249"/>
                <a:gd name="T89" fmla="*/ 905 h 1247"/>
                <a:gd name="T90" fmla="*/ 876 w 1249"/>
                <a:gd name="T91" fmla="*/ 938 h 1247"/>
                <a:gd name="T92" fmla="*/ 924 w 1249"/>
                <a:gd name="T93" fmla="*/ 948 h 1247"/>
                <a:gd name="T94" fmla="*/ 976 w 1249"/>
                <a:gd name="T95" fmla="*/ 1031 h 1247"/>
                <a:gd name="T96" fmla="*/ 1000 w 1249"/>
                <a:gd name="T97" fmla="*/ 1090 h 1247"/>
                <a:gd name="T98" fmla="*/ 975 w 1249"/>
                <a:gd name="T99" fmla="*/ 1144 h 1247"/>
                <a:gd name="T100" fmla="*/ 985 w 1249"/>
                <a:gd name="T101" fmla="*/ 1170 h 1247"/>
                <a:gd name="T102" fmla="*/ 955 w 1249"/>
                <a:gd name="T103" fmla="*/ 1226 h 1247"/>
                <a:gd name="T104" fmla="*/ 1010 w 1249"/>
                <a:gd name="T105" fmla="*/ 1236 h 1247"/>
                <a:gd name="T106" fmla="*/ 1056 w 1249"/>
                <a:gd name="T107" fmla="*/ 1170 h 1247"/>
                <a:gd name="T108" fmla="*/ 1087 w 1249"/>
                <a:gd name="T109" fmla="*/ 1096 h 1247"/>
                <a:gd name="T110" fmla="*/ 1111 w 1249"/>
                <a:gd name="T111" fmla="*/ 1066 h 1247"/>
                <a:gd name="T112" fmla="*/ 1046 w 1249"/>
                <a:gd name="T113" fmla="*/ 955 h 1247"/>
                <a:gd name="T114" fmla="*/ 1059 w 1249"/>
                <a:gd name="T115" fmla="*/ 910 h 1247"/>
                <a:gd name="T116" fmla="*/ 1105 w 1249"/>
                <a:gd name="T117" fmla="*/ 882 h 1247"/>
                <a:gd name="T118" fmla="*/ 1160 w 1249"/>
                <a:gd name="T119" fmla="*/ 898 h 1247"/>
                <a:gd name="T120" fmla="*/ 1208 w 1249"/>
                <a:gd name="T121" fmla="*/ 950 h 1247"/>
                <a:gd name="T122" fmla="*/ 1249 w 1249"/>
                <a:gd name="T123" fmla="*/ 91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9" h="1247">
                  <a:moveTo>
                    <a:pt x="1245" y="908"/>
                  </a:moveTo>
                  <a:cubicBezTo>
                    <a:pt x="1233" y="884"/>
                    <a:pt x="1214" y="873"/>
                    <a:pt x="1191" y="859"/>
                  </a:cubicBezTo>
                  <a:cubicBezTo>
                    <a:pt x="1189" y="848"/>
                    <a:pt x="1189" y="848"/>
                    <a:pt x="1189" y="848"/>
                  </a:cubicBezTo>
                  <a:cubicBezTo>
                    <a:pt x="1152" y="831"/>
                    <a:pt x="1152" y="831"/>
                    <a:pt x="1152" y="831"/>
                  </a:cubicBezTo>
                  <a:cubicBezTo>
                    <a:pt x="1123" y="824"/>
                    <a:pt x="1123" y="824"/>
                    <a:pt x="1123" y="824"/>
                  </a:cubicBezTo>
                  <a:cubicBezTo>
                    <a:pt x="1098" y="802"/>
                    <a:pt x="1098" y="802"/>
                    <a:pt x="1098" y="802"/>
                  </a:cubicBezTo>
                  <a:cubicBezTo>
                    <a:pt x="1098" y="802"/>
                    <a:pt x="1048" y="788"/>
                    <a:pt x="1048" y="788"/>
                  </a:cubicBezTo>
                  <a:cubicBezTo>
                    <a:pt x="1022" y="780"/>
                    <a:pt x="996" y="768"/>
                    <a:pt x="970" y="758"/>
                  </a:cubicBezTo>
                  <a:cubicBezTo>
                    <a:pt x="961" y="755"/>
                    <a:pt x="951" y="750"/>
                    <a:pt x="950" y="741"/>
                  </a:cubicBezTo>
                  <a:cubicBezTo>
                    <a:pt x="948" y="723"/>
                    <a:pt x="983" y="717"/>
                    <a:pt x="980" y="699"/>
                  </a:cubicBezTo>
                  <a:cubicBezTo>
                    <a:pt x="979" y="692"/>
                    <a:pt x="973" y="688"/>
                    <a:pt x="967" y="686"/>
                  </a:cubicBezTo>
                  <a:cubicBezTo>
                    <a:pt x="960" y="685"/>
                    <a:pt x="954" y="686"/>
                    <a:pt x="947" y="687"/>
                  </a:cubicBezTo>
                  <a:cubicBezTo>
                    <a:pt x="923" y="691"/>
                    <a:pt x="898" y="693"/>
                    <a:pt x="873" y="693"/>
                  </a:cubicBezTo>
                  <a:cubicBezTo>
                    <a:pt x="868" y="693"/>
                    <a:pt x="864" y="692"/>
                    <a:pt x="860" y="690"/>
                  </a:cubicBezTo>
                  <a:cubicBezTo>
                    <a:pt x="857" y="688"/>
                    <a:pt x="855" y="685"/>
                    <a:pt x="852" y="683"/>
                  </a:cubicBezTo>
                  <a:cubicBezTo>
                    <a:pt x="847" y="680"/>
                    <a:pt x="841" y="680"/>
                    <a:pt x="836" y="679"/>
                  </a:cubicBezTo>
                  <a:cubicBezTo>
                    <a:pt x="829" y="676"/>
                    <a:pt x="826" y="672"/>
                    <a:pt x="821" y="667"/>
                  </a:cubicBezTo>
                  <a:cubicBezTo>
                    <a:pt x="815" y="660"/>
                    <a:pt x="816" y="662"/>
                    <a:pt x="809" y="658"/>
                  </a:cubicBezTo>
                  <a:cubicBezTo>
                    <a:pt x="794" y="650"/>
                    <a:pt x="780" y="636"/>
                    <a:pt x="766" y="624"/>
                  </a:cubicBezTo>
                  <a:cubicBezTo>
                    <a:pt x="747" y="607"/>
                    <a:pt x="738" y="583"/>
                    <a:pt x="730" y="559"/>
                  </a:cubicBezTo>
                  <a:cubicBezTo>
                    <a:pt x="721" y="534"/>
                    <a:pt x="713" y="509"/>
                    <a:pt x="705" y="485"/>
                  </a:cubicBezTo>
                  <a:cubicBezTo>
                    <a:pt x="704" y="481"/>
                    <a:pt x="703" y="478"/>
                    <a:pt x="701" y="474"/>
                  </a:cubicBezTo>
                  <a:cubicBezTo>
                    <a:pt x="693" y="461"/>
                    <a:pt x="674" y="457"/>
                    <a:pt x="661" y="449"/>
                  </a:cubicBezTo>
                  <a:cubicBezTo>
                    <a:pt x="650" y="442"/>
                    <a:pt x="641" y="432"/>
                    <a:pt x="630" y="425"/>
                  </a:cubicBezTo>
                  <a:cubicBezTo>
                    <a:pt x="617" y="417"/>
                    <a:pt x="601" y="415"/>
                    <a:pt x="589" y="407"/>
                  </a:cubicBezTo>
                  <a:cubicBezTo>
                    <a:pt x="575" y="397"/>
                    <a:pt x="567" y="380"/>
                    <a:pt x="562" y="364"/>
                  </a:cubicBezTo>
                  <a:cubicBezTo>
                    <a:pt x="556" y="345"/>
                    <a:pt x="553" y="326"/>
                    <a:pt x="553" y="307"/>
                  </a:cubicBezTo>
                  <a:cubicBezTo>
                    <a:pt x="553" y="304"/>
                    <a:pt x="554" y="299"/>
                    <a:pt x="557" y="300"/>
                  </a:cubicBezTo>
                  <a:cubicBezTo>
                    <a:pt x="562" y="303"/>
                    <a:pt x="568" y="304"/>
                    <a:pt x="573" y="302"/>
                  </a:cubicBezTo>
                  <a:cubicBezTo>
                    <a:pt x="575" y="295"/>
                    <a:pt x="577" y="289"/>
                    <a:pt x="579" y="282"/>
                  </a:cubicBezTo>
                  <a:cubicBezTo>
                    <a:pt x="567" y="275"/>
                    <a:pt x="558" y="261"/>
                    <a:pt x="557" y="247"/>
                  </a:cubicBezTo>
                  <a:cubicBezTo>
                    <a:pt x="557" y="243"/>
                    <a:pt x="538" y="246"/>
                    <a:pt x="544" y="232"/>
                  </a:cubicBezTo>
                  <a:cubicBezTo>
                    <a:pt x="546" y="228"/>
                    <a:pt x="550" y="224"/>
                    <a:pt x="550" y="219"/>
                  </a:cubicBezTo>
                  <a:cubicBezTo>
                    <a:pt x="550" y="216"/>
                    <a:pt x="549" y="214"/>
                    <a:pt x="549" y="212"/>
                  </a:cubicBezTo>
                  <a:cubicBezTo>
                    <a:pt x="550" y="210"/>
                    <a:pt x="552" y="209"/>
                    <a:pt x="554" y="208"/>
                  </a:cubicBezTo>
                  <a:cubicBezTo>
                    <a:pt x="561" y="204"/>
                    <a:pt x="569" y="201"/>
                    <a:pt x="577" y="200"/>
                  </a:cubicBezTo>
                  <a:cubicBezTo>
                    <a:pt x="577" y="203"/>
                    <a:pt x="578" y="205"/>
                    <a:pt x="578" y="208"/>
                  </a:cubicBezTo>
                  <a:cubicBezTo>
                    <a:pt x="594" y="200"/>
                    <a:pt x="610" y="192"/>
                    <a:pt x="625" y="183"/>
                  </a:cubicBezTo>
                  <a:cubicBezTo>
                    <a:pt x="628" y="182"/>
                    <a:pt x="631" y="180"/>
                    <a:pt x="632" y="177"/>
                  </a:cubicBezTo>
                  <a:cubicBezTo>
                    <a:pt x="633" y="175"/>
                    <a:pt x="632" y="173"/>
                    <a:pt x="633" y="171"/>
                  </a:cubicBezTo>
                  <a:cubicBezTo>
                    <a:pt x="635" y="166"/>
                    <a:pt x="643" y="166"/>
                    <a:pt x="649" y="168"/>
                  </a:cubicBezTo>
                  <a:cubicBezTo>
                    <a:pt x="654" y="170"/>
                    <a:pt x="660" y="173"/>
                    <a:pt x="665" y="177"/>
                  </a:cubicBezTo>
                  <a:cubicBezTo>
                    <a:pt x="669" y="172"/>
                    <a:pt x="677" y="160"/>
                    <a:pt x="683" y="161"/>
                  </a:cubicBezTo>
                  <a:cubicBezTo>
                    <a:pt x="686" y="154"/>
                    <a:pt x="675" y="139"/>
                    <a:pt x="672" y="132"/>
                  </a:cubicBezTo>
                  <a:cubicBezTo>
                    <a:pt x="669" y="125"/>
                    <a:pt x="666" y="118"/>
                    <a:pt x="663" y="111"/>
                  </a:cubicBezTo>
                  <a:cubicBezTo>
                    <a:pt x="657" y="97"/>
                    <a:pt x="657" y="97"/>
                    <a:pt x="657" y="97"/>
                  </a:cubicBezTo>
                  <a:cubicBezTo>
                    <a:pt x="668" y="69"/>
                    <a:pt x="668" y="69"/>
                    <a:pt x="668" y="69"/>
                  </a:cubicBezTo>
                  <a:cubicBezTo>
                    <a:pt x="557" y="54"/>
                    <a:pt x="557" y="54"/>
                    <a:pt x="557" y="54"/>
                  </a:cubicBezTo>
                  <a:cubicBezTo>
                    <a:pt x="528" y="0"/>
                    <a:pt x="528" y="0"/>
                    <a:pt x="528" y="0"/>
                  </a:cubicBezTo>
                  <a:cubicBezTo>
                    <a:pt x="508" y="12"/>
                    <a:pt x="508" y="12"/>
                    <a:pt x="508" y="12"/>
                  </a:cubicBezTo>
                  <a:cubicBezTo>
                    <a:pt x="451" y="14"/>
                    <a:pt x="451" y="14"/>
                    <a:pt x="451" y="14"/>
                  </a:cubicBezTo>
                  <a:cubicBezTo>
                    <a:pt x="431" y="46"/>
                    <a:pt x="431" y="46"/>
                    <a:pt x="431" y="46"/>
                  </a:cubicBezTo>
                  <a:cubicBezTo>
                    <a:pt x="407" y="46"/>
                    <a:pt x="407" y="46"/>
                    <a:pt x="407" y="46"/>
                  </a:cubicBezTo>
                  <a:cubicBezTo>
                    <a:pt x="380" y="25"/>
                    <a:pt x="380" y="25"/>
                    <a:pt x="380" y="25"/>
                  </a:cubicBezTo>
                  <a:cubicBezTo>
                    <a:pt x="380" y="27"/>
                    <a:pt x="380" y="27"/>
                    <a:pt x="380" y="27"/>
                  </a:cubicBezTo>
                  <a:cubicBezTo>
                    <a:pt x="382" y="69"/>
                    <a:pt x="382" y="69"/>
                    <a:pt x="382" y="69"/>
                  </a:cubicBezTo>
                  <a:cubicBezTo>
                    <a:pt x="356" y="79"/>
                    <a:pt x="356" y="79"/>
                    <a:pt x="356" y="79"/>
                  </a:cubicBezTo>
                  <a:cubicBezTo>
                    <a:pt x="341" y="70"/>
                    <a:pt x="341" y="70"/>
                    <a:pt x="341" y="70"/>
                  </a:cubicBezTo>
                  <a:cubicBezTo>
                    <a:pt x="339" y="73"/>
                    <a:pt x="339" y="73"/>
                    <a:pt x="339" y="73"/>
                  </a:cubicBezTo>
                  <a:cubicBezTo>
                    <a:pt x="355" y="93"/>
                    <a:pt x="355" y="93"/>
                    <a:pt x="355" y="93"/>
                  </a:cubicBezTo>
                  <a:cubicBezTo>
                    <a:pt x="332" y="123"/>
                    <a:pt x="332" y="123"/>
                    <a:pt x="332" y="123"/>
                  </a:cubicBezTo>
                  <a:cubicBezTo>
                    <a:pt x="313" y="106"/>
                    <a:pt x="313" y="106"/>
                    <a:pt x="313" y="106"/>
                  </a:cubicBezTo>
                  <a:cubicBezTo>
                    <a:pt x="276" y="110"/>
                    <a:pt x="276" y="110"/>
                    <a:pt x="276" y="110"/>
                  </a:cubicBezTo>
                  <a:cubicBezTo>
                    <a:pt x="260" y="86"/>
                    <a:pt x="260" y="86"/>
                    <a:pt x="260" y="86"/>
                  </a:cubicBezTo>
                  <a:cubicBezTo>
                    <a:pt x="268" y="106"/>
                    <a:pt x="268" y="106"/>
                    <a:pt x="268" y="106"/>
                  </a:cubicBezTo>
                  <a:cubicBezTo>
                    <a:pt x="248" y="134"/>
                    <a:pt x="248" y="134"/>
                    <a:pt x="248" y="134"/>
                  </a:cubicBezTo>
                  <a:cubicBezTo>
                    <a:pt x="239" y="180"/>
                    <a:pt x="239" y="180"/>
                    <a:pt x="239" y="180"/>
                  </a:cubicBezTo>
                  <a:cubicBezTo>
                    <a:pt x="213" y="176"/>
                    <a:pt x="213" y="176"/>
                    <a:pt x="213" y="176"/>
                  </a:cubicBezTo>
                  <a:cubicBezTo>
                    <a:pt x="202" y="141"/>
                    <a:pt x="202" y="141"/>
                    <a:pt x="202" y="141"/>
                  </a:cubicBezTo>
                  <a:cubicBezTo>
                    <a:pt x="171" y="116"/>
                    <a:pt x="171" y="116"/>
                    <a:pt x="171" y="116"/>
                  </a:cubicBezTo>
                  <a:cubicBezTo>
                    <a:pt x="169" y="96"/>
                    <a:pt x="169" y="96"/>
                    <a:pt x="169" y="96"/>
                  </a:cubicBezTo>
                  <a:cubicBezTo>
                    <a:pt x="168" y="96"/>
                    <a:pt x="168" y="96"/>
                    <a:pt x="168" y="96"/>
                  </a:cubicBezTo>
                  <a:cubicBezTo>
                    <a:pt x="156" y="108"/>
                    <a:pt x="156" y="108"/>
                    <a:pt x="156" y="108"/>
                  </a:cubicBezTo>
                  <a:cubicBezTo>
                    <a:pt x="153" y="132"/>
                    <a:pt x="153" y="132"/>
                    <a:pt x="153" y="132"/>
                  </a:cubicBezTo>
                  <a:cubicBezTo>
                    <a:pt x="122" y="155"/>
                    <a:pt x="122" y="155"/>
                    <a:pt x="122" y="155"/>
                  </a:cubicBezTo>
                  <a:cubicBezTo>
                    <a:pt x="75" y="158"/>
                    <a:pt x="75" y="158"/>
                    <a:pt x="75" y="158"/>
                  </a:cubicBezTo>
                  <a:cubicBezTo>
                    <a:pt x="39" y="160"/>
                    <a:pt x="39" y="160"/>
                    <a:pt x="39" y="160"/>
                  </a:cubicBezTo>
                  <a:cubicBezTo>
                    <a:pt x="22" y="179"/>
                    <a:pt x="22" y="179"/>
                    <a:pt x="22" y="179"/>
                  </a:cubicBezTo>
                  <a:cubicBezTo>
                    <a:pt x="46" y="221"/>
                    <a:pt x="46" y="221"/>
                    <a:pt x="46" y="221"/>
                  </a:cubicBezTo>
                  <a:cubicBezTo>
                    <a:pt x="44" y="249"/>
                    <a:pt x="44" y="249"/>
                    <a:pt x="44" y="249"/>
                  </a:cubicBezTo>
                  <a:cubicBezTo>
                    <a:pt x="27" y="261"/>
                    <a:pt x="27" y="261"/>
                    <a:pt x="27" y="261"/>
                  </a:cubicBezTo>
                  <a:cubicBezTo>
                    <a:pt x="5" y="260"/>
                    <a:pt x="5" y="260"/>
                    <a:pt x="5" y="260"/>
                  </a:cubicBezTo>
                  <a:cubicBezTo>
                    <a:pt x="0" y="270"/>
                    <a:pt x="0" y="270"/>
                    <a:pt x="0" y="270"/>
                  </a:cubicBezTo>
                  <a:cubicBezTo>
                    <a:pt x="3" y="276"/>
                    <a:pt x="3" y="276"/>
                    <a:pt x="3" y="276"/>
                  </a:cubicBezTo>
                  <a:cubicBezTo>
                    <a:pt x="28" y="296"/>
                    <a:pt x="28" y="296"/>
                    <a:pt x="28" y="296"/>
                  </a:cubicBezTo>
                  <a:cubicBezTo>
                    <a:pt x="37" y="323"/>
                    <a:pt x="37" y="323"/>
                    <a:pt x="37" y="323"/>
                  </a:cubicBezTo>
                  <a:cubicBezTo>
                    <a:pt x="17" y="357"/>
                    <a:pt x="17" y="357"/>
                    <a:pt x="17" y="357"/>
                  </a:cubicBezTo>
                  <a:cubicBezTo>
                    <a:pt x="41" y="388"/>
                    <a:pt x="41" y="388"/>
                    <a:pt x="41" y="388"/>
                  </a:cubicBezTo>
                  <a:cubicBezTo>
                    <a:pt x="94" y="393"/>
                    <a:pt x="94" y="393"/>
                    <a:pt x="94" y="393"/>
                  </a:cubicBezTo>
                  <a:cubicBezTo>
                    <a:pt x="99" y="415"/>
                    <a:pt x="99" y="415"/>
                    <a:pt x="99" y="415"/>
                  </a:cubicBezTo>
                  <a:cubicBezTo>
                    <a:pt x="92" y="446"/>
                    <a:pt x="92" y="446"/>
                    <a:pt x="92" y="446"/>
                  </a:cubicBezTo>
                  <a:cubicBezTo>
                    <a:pt x="92" y="446"/>
                    <a:pt x="100" y="446"/>
                    <a:pt x="100" y="446"/>
                  </a:cubicBezTo>
                  <a:cubicBezTo>
                    <a:pt x="108" y="442"/>
                    <a:pt x="118" y="439"/>
                    <a:pt x="126" y="434"/>
                  </a:cubicBezTo>
                  <a:cubicBezTo>
                    <a:pt x="141" y="425"/>
                    <a:pt x="141" y="406"/>
                    <a:pt x="154" y="397"/>
                  </a:cubicBezTo>
                  <a:cubicBezTo>
                    <a:pt x="158" y="394"/>
                    <a:pt x="163" y="393"/>
                    <a:pt x="164" y="389"/>
                  </a:cubicBezTo>
                  <a:cubicBezTo>
                    <a:pt x="164" y="387"/>
                    <a:pt x="164" y="384"/>
                    <a:pt x="165" y="382"/>
                  </a:cubicBezTo>
                  <a:cubicBezTo>
                    <a:pt x="165" y="379"/>
                    <a:pt x="169" y="377"/>
                    <a:pt x="171" y="375"/>
                  </a:cubicBezTo>
                  <a:cubicBezTo>
                    <a:pt x="176" y="373"/>
                    <a:pt x="180" y="370"/>
                    <a:pt x="185" y="367"/>
                  </a:cubicBezTo>
                  <a:cubicBezTo>
                    <a:pt x="189" y="364"/>
                    <a:pt x="194" y="362"/>
                    <a:pt x="199" y="361"/>
                  </a:cubicBezTo>
                  <a:cubicBezTo>
                    <a:pt x="204" y="360"/>
                    <a:pt x="210" y="362"/>
                    <a:pt x="216" y="363"/>
                  </a:cubicBezTo>
                  <a:cubicBezTo>
                    <a:pt x="226" y="366"/>
                    <a:pt x="236" y="369"/>
                    <a:pt x="245" y="376"/>
                  </a:cubicBezTo>
                  <a:cubicBezTo>
                    <a:pt x="247" y="375"/>
                    <a:pt x="250" y="374"/>
                    <a:pt x="252" y="374"/>
                  </a:cubicBezTo>
                  <a:cubicBezTo>
                    <a:pt x="267" y="392"/>
                    <a:pt x="291" y="399"/>
                    <a:pt x="308" y="415"/>
                  </a:cubicBezTo>
                  <a:cubicBezTo>
                    <a:pt x="309" y="413"/>
                    <a:pt x="310" y="410"/>
                    <a:pt x="311" y="408"/>
                  </a:cubicBezTo>
                  <a:cubicBezTo>
                    <a:pt x="314" y="409"/>
                    <a:pt x="317" y="410"/>
                    <a:pt x="320" y="411"/>
                  </a:cubicBezTo>
                  <a:cubicBezTo>
                    <a:pt x="337" y="418"/>
                    <a:pt x="343" y="428"/>
                    <a:pt x="353" y="442"/>
                  </a:cubicBezTo>
                  <a:cubicBezTo>
                    <a:pt x="353" y="442"/>
                    <a:pt x="356" y="486"/>
                    <a:pt x="356" y="486"/>
                  </a:cubicBezTo>
                  <a:cubicBezTo>
                    <a:pt x="357" y="495"/>
                    <a:pt x="370" y="506"/>
                    <a:pt x="374" y="514"/>
                  </a:cubicBezTo>
                  <a:cubicBezTo>
                    <a:pt x="381" y="528"/>
                    <a:pt x="381" y="544"/>
                    <a:pt x="379" y="559"/>
                  </a:cubicBezTo>
                  <a:cubicBezTo>
                    <a:pt x="379" y="561"/>
                    <a:pt x="378" y="565"/>
                    <a:pt x="380" y="567"/>
                  </a:cubicBezTo>
                  <a:cubicBezTo>
                    <a:pt x="383" y="569"/>
                    <a:pt x="386" y="568"/>
                    <a:pt x="389" y="568"/>
                  </a:cubicBezTo>
                  <a:cubicBezTo>
                    <a:pt x="399" y="568"/>
                    <a:pt x="408" y="578"/>
                    <a:pt x="407" y="588"/>
                  </a:cubicBezTo>
                  <a:cubicBezTo>
                    <a:pt x="420" y="594"/>
                    <a:pt x="431" y="604"/>
                    <a:pt x="440" y="615"/>
                  </a:cubicBezTo>
                  <a:cubicBezTo>
                    <a:pt x="446" y="621"/>
                    <a:pt x="452" y="630"/>
                    <a:pt x="447" y="636"/>
                  </a:cubicBezTo>
                  <a:cubicBezTo>
                    <a:pt x="444" y="637"/>
                    <a:pt x="441" y="638"/>
                    <a:pt x="438" y="639"/>
                  </a:cubicBezTo>
                  <a:cubicBezTo>
                    <a:pt x="440" y="641"/>
                    <a:pt x="441" y="643"/>
                    <a:pt x="443" y="646"/>
                  </a:cubicBezTo>
                  <a:cubicBezTo>
                    <a:pt x="463" y="639"/>
                    <a:pt x="488" y="646"/>
                    <a:pt x="501" y="664"/>
                  </a:cubicBezTo>
                  <a:cubicBezTo>
                    <a:pt x="503" y="683"/>
                    <a:pt x="517" y="701"/>
                    <a:pt x="536" y="707"/>
                  </a:cubicBezTo>
                  <a:cubicBezTo>
                    <a:pt x="544" y="709"/>
                    <a:pt x="554" y="711"/>
                    <a:pt x="557" y="718"/>
                  </a:cubicBezTo>
                  <a:cubicBezTo>
                    <a:pt x="560" y="723"/>
                    <a:pt x="559" y="730"/>
                    <a:pt x="563" y="734"/>
                  </a:cubicBezTo>
                  <a:cubicBezTo>
                    <a:pt x="565" y="736"/>
                    <a:pt x="567" y="737"/>
                    <a:pt x="570" y="738"/>
                  </a:cubicBezTo>
                  <a:cubicBezTo>
                    <a:pt x="582" y="745"/>
                    <a:pt x="589" y="757"/>
                    <a:pt x="600" y="766"/>
                  </a:cubicBezTo>
                  <a:cubicBezTo>
                    <a:pt x="617" y="779"/>
                    <a:pt x="644" y="782"/>
                    <a:pt x="652" y="803"/>
                  </a:cubicBezTo>
                  <a:cubicBezTo>
                    <a:pt x="649" y="795"/>
                    <a:pt x="685" y="794"/>
                    <a:pt x="689" y="795"/>
                  </a:cubicBezTo>
                  <a:cubicBezTo>
                    <a:pt x="694" y="796"/>
                    <a:pt x="700" y="802"/>
                    <a:pt x="705" y="802"/>
                  </a:cubicBezTo>
                  <a:cubicBezTo>
                    <a:pt x="711" y="801"/>
                    <a:pt x="713" y="794"/>
                    <a:pt x="722" y="798"/>
                  </a:cubicBezTo>
                  <a:cubicBezTo>
                    <a:pt x="728" y="801"/>
                    <a:pt x="731" y="807"/>
                    <a:pt x="735" y="813"/>
                  </a:cubicBezTo>
                  <a:cubicBezTo>
                    <a:pt x="741" y="824"/>
                    <a:pt x="748" y="834"/>
                    <a:pt x="755" y="845"/>
                  </a:cubicBezTo>
                  <a:cubicBezTo>
                    <a:pt x="758" y="849"/>
                    <a:pt x="762" y="855"/>
                    <a:pt x="768" y="856"/>
                  </a:cubicBezTo>
                  <a:cubicBezTo>
                    <a:pt x="772" y="856"/>
                    <a:pt x="776" y="855"/>
                    <a:pt x="779" y="854"/>
                  </a:cubicBezTo>
                  <a:cubicBezTo>
                    <a:pt x="790" y="853"/>
                    <a:pt x="802" y="858"/>
                    <a:pt x="807" y="868"/>
                  </a:cubicBezTo>
                  <a:cubicBezTo>
                    <a:pt x="807" y="868"/>
                    <a:pt x="798" y="882"/>
                    <a:pt x="797" y="884"/>
                  </a:cubicBezTo>
                  <a:cubicBezTo>
                    <a:pt x="810" y="885"/>
                    <a:pt x="823" y="877"/>
                    <a:pt x="834" y="871"/>
                  </a:cubicBezTo>
                  <a:cubicBezTo>
                    <a:pt x="842" y="872"/>
                    <a:pt x="842" y="872"/>
                    <a:pt x="842" y="872"/>
                  </a:cubicBezTo>
                  <a:cubicBezTo>
                    <a:pt x="848" y="881"/>
                    <a:pt x="864" y="895"/>
                    <a:pt x="863" y="905"/>
                  </a:cubicBezTo>
                  <a:cubicBezTo>
                    <a:pt x="862" y="910"/>
                    <a:pt x="860" y="914"/>
                    <a:pt x="858" y="919"/>
                  </a:cubicBezTo>
                  <a:cubicBezTo>
                    <a:pt x="857" y="923"/>
                    <a:pt x="857" y="928"/>
                    <a:pt x="860" y="932"/>
                  </a:cubicBezTo>
                  <a:cubicBezTo>
                    <a:pt x="863" y="937"/>
                    <a:pt x="870" y="937"/>
                    <a:pt x="876" y="938"/>
                  </a:cubicBezTo>
                  <a:cubicBezTo>
                    <a:pt x="888" y="941"/>
                    <a:pt x="894" y="954"/>
                    <a:pt x="907" y="959"/>
                  </a:cubicBezTo>
                  <a:cubicBezTo>
                    <a:pt x="915" y="961"/>
                    <a:pt x="915" y="961"/>
                    <a:pt x="915" y="961"/>
                  </a:cubicBezTo>
                  <a:cubicBezTo>
                    <a:pt x="924" y="948"/>
                    <a:pt x="924" y="948"/>
                    <a:pt x="924" y="948"/>
                  </a:cubicBezTo>
                  <a:cubicBezTo>
                    <a:pt x="937" y="950"/>
                    <a:pt x="937" y="950"/>
                    <a:pt x="937" y="950"/>
                  </a:cubicBezTo>
                  <a:cubicBezTo>
                    <a:pt x="943" y="958"/>
                    <a:pt x="950" y="967"/>
                    <a:pt x="953" y="976"/>
                  </a:cubicBezTo>
                  <a:cubicBezTo>
                    <a:pt x="960" y="996"/>
                    <a:pt x="964" y="1014"/>
                    <a:pt x="976" y="1031"/>
                  </a:cubicBezTo>
                  <a:cubicBezTo>
                    <a:pt x="980" y="1035"/>
                    <a:pt x="983" y="1039"/>
                    <a:pt x="986" y="1044"/>
                  </a:cubicBezTo>
                  <a:cubicBezTo>
                    <a:pt x="988" y="1050"/>
                    <a:pt x="988" y="1056"/>
                    <a:pt x="989" y="1061"/>
                  </a:cubicBezTo>
                  <a:cubicBezTo>
                    <a:pt x="991" y="1071"/>
                    <a:pt x="995" y="1081"/>
                    <a:pt x="1000" y="1090"/>
                  </a:cubicBezTo>
                  <a:cubicBezTo>
                    <a:pt x="1009" y="1105"/>
                    <a:pt x="1021" y="1120"/>
                    <a:pt x="1005" y="1133"/>
                  </a:cubicBezTo>
                  <a:cubicBezTo>
                    <a:pt x="989" y="1136"/>
                    <a:pt x="989" y="1136"/>
                    <a:pt x="989" y="1136"/>
                  </a:cubicBezTo>
                  <a:cubicBezTo>
                    <a:pt x="975" y="1144"/>
                    <a:pt x="975" y="1144"/>
                    <a:pt x="975" y="1144"/>
                  </a:cubicBezTo>
                  <a:cubicBezTo>
                    <a:pt x="974" y="1151"/>
                    <a:pt x="974" y="1151"/>
                    <a:pt x="974" y="1151"/>
                  </a:cubicBezTo>
                  <a:cubicBezTo>
                    <a:pt x="983" y="1159"/>
                    <a:pt x="983" y="1159"/>
                    <a:pt x="983" y="1159"/>
                  </a:cubicBezTo>
                  <a:cubicBezTo>
                    <a:pt x="985" y="1170"/>
                    <a:pt x="985" y="1170"/>
                    <a:pt x="985" y="1170"/>
                  </a:cubicBezTo>
                  <a:cubicBezTo>
                    <a:pt x="972" y="1198"/>
                    <a:pt x="972" y="1198"/>
                    <a:pt x="972" y="1198"/>
                  </a:cubicBezTo>
                  <a:cubicBezTo>
                    <a:pt x="962" y="1202"/>
                    <a:pt x="962" y="1202"/>
                    <a:pt x="962" y="1202"/>
                  </a:cubicBezTo>
                  <a:cubicBezTo>
                    <a:pt x="951" y="1208"/>
                    <a:pt x="954" y="1214"/>
                    <a:pt x="955" y="1226"/>
                  </a:cubicBezTo>
                  <a:cubicBezTo>
                    <a:pt x="956" y="1231"/>
                    <a:pt x="957" y="1237"/>
                    <a:pt x="960" y="1241"/>
                  </a:cubicBezTo>
                  <a:cubicBezTo>
                    <a:pt x="965" y="1247"/>
                    <a:pt x="974" y="1247"/>
                    <a:pt x="982" y="1247"/>
                  </a:cubicBezTo>
                  <a:cubicBezTo>
                    <a:pt x="992" y="1247"/>
                    <a:pt x="1006" y="1246"/>
                    <a:pt x="1010" y="1236"/>
                  </a:cubicBezTo>
                  <a:cubicBezTo>
                    <a:pt x="1011" y="1233"/>
                    <a:pt x="1012" y="1229"/>
                    <a:pt x="1012" y="1226"/>
                  </a:cubicBezTo>
                  <a:cubicBezTo>
                    <a:pt x="1014" y="1214"/>
                    <a:pt x="1021" y="1202"/>
                    <a:pt x="1031" y="1194"/>
                  </a:cubicBezTo>
                  <a:cubicBezTo>
                    <a:pt x="1040" y="1186"/>
                    <a:pt x="1052" y="1181"/>
                    <a:pt x="1056" y="1170"/>
                  </a:cubicBezTo>
                  <a:cubicBezTo>
                    <a:pt x="1060" y="1159"/>
                    <a:pt x="1055" y="1148"/>
                    <a:pt x="1053" y="1138"/>
                  </a:cubicBezTo>
                  <a:cubicBezTo>
                    <a:pt x="1051" y="1125"/>
                    <a:pt x="1053" y="1122"/>
                    <a:pt x="1061" y="1113"/>
                  </a:cubicBezTo>
                  <a:cubicBezTo>
                    <a:pt x="1087" y="1096"/>
                    <a:pt x="1087" y="1096"/>
                    <a:pt x="1087" y="1096"/>
                  </a:cubicBezTo>
                  <a:cubicBezTo>
                    <a:pt x="1087" y="1096"/>
                    <a:pt x="1112" y="1098"/>
                    <a:pt x="1112" y="1098"/>
                  </a:cubicBezTo>
                  <a:cubicBezTo>
                    <a:pt x="1114" y="1095"/>
                    <a:pt x="1120" y="1088"/>
                    <a:pt x="1119" y="1084"/>
                  </a:cubicBezTo>
                  <a:cubicBezTo>
                    <a:pt x="1119" y="1079"/>
                    <a:pt x="1111" y="1073"/>
                    <a:pt x="1111" y="1066"/>
                  </a:cubicBezTo>
                  <a:cubicBezTo>
                    <a:pt x="1109" y="1054"/>
                    <a:pt x="1108" y="1041"/>
                    <a:pt x="1107" y="1029"/>
                  </a:cubicBezTo>
                  <a:cubicBezTo>
                    <a:pt x="1089" y="1012"/>
                    <a:pt x="1066" y="1001"/>
                    <a:pt x="1042" y="999"/>
                  </a:cubicBezTo>
                  <a:cubicBezTo>
                    <a:pt x="1030" y="987"/>
                    <a:pt x="1033" y="965"/>
                    <a:pt x="1046" y="955"/>
                  </a:cubicBezTo>
                  <a:cubicBezTo>
                    <a:pt x="1041" y="952"/>
                    <a:pt x="1041" y="943"/>
                    <a:pt x="1044" y="938"/>
                  </a:cubicBezTo>
                  <a:cubicBezTo>
                    <a:pt x="1047" y="932"/>
                    <a:pt x="1052" y="928"/>
                    <a:pt x="1055" y="922"/>
                  </a:cubicBezTo>
                  <a:cubicBezTo>
                    <a:pt x="1057" y="918"/>
                    <a:pt x="1058" y="914"/>
                    <a:pt x="1059" y="910"/>
                  </a:cubicBezTo>
                  <a:cubicBezTo>
                    <a:pt x="1060" y="905"/>
                    <a:pt x="1075" y="876"/>
                    <a:pt x="1080" y="876"/>
                  </a:cubicBezTo>
                  <a:cubicBezTo>
                    <a:pt x="1107" y="875"/>
                    <a:pt x="1107" y="875"/>
                    <a:pt x="1107" y="875"/>
                  </a:cubicBezTo>
                  <a:cubicBezTo>
                    <a:pt x="1105" y="882"/>
                    <a:pt x="1105" y="882"/>
                    <a:pt x="1105" y="882"/>
                  </a:cubicBezTo>
                  <a:cubicBezTo>
                    <a:pt x="1107" y="889"/>
                    <a:pt x="1107" y="889"/>
                    <a:pt x="1107" y="889"/>
                  </a:cubicBezTo>
                  <a:cubicBezTo>
                    <a:pt x="1107" y="889"/>
                    <a:pt x="1125" y="896"/>
                    <a:pt x="1125" y="896"/>
                  </a:cubicBezTo>
                  <a:cubicBezTo>
                    <a:pt x="1137" y="897"/>
                    <a:pt x="1148" y="897"/>
                    <a:pt x="1160" y="898"/>
                  </a:cubicBezTo>
                  <a:cubicBezTo>
                    <a:pt x="1179" y="899"/>
                    <a:pt x="1187" y="911"/>
                    <a:pt x="1194" y="929"/>
                  </a:cubicBezTo>
                  <a:cubicBezTo>
                    <a:pt x="1196" y="935"/>
                    <a:pt x="1198" y="942"/>
                    <a:pt x="1202" y="946"/>
                  </a:cubicBezTo>
                  <a:cubicBezTo>
                    <a:pt x="1204" y="948"/>
                    <a:pt x="1206" y="949"/>
                    <a:pt x="1208" y="950"/>
                  </a:cubicBezTo>
                  <a:cubicBezTo>
                    <a:pt x="1219" y="955"/>
                    <a:pt x="1229" y="960"/>
                    <a:pt x="1241" y="959"/>
                  </a:cubicBezTo>
                  <a:cubicBezTo>
                    <a:pt x="1239" y="947"/>
                    <a:pt x="1238" y="934"/>
                    <a:pt x="1245" y="924"/>
                  </a:cubicBezTo>
                  <a:cubicBezTo>
                    <a:pt x="1247" y="922"/>
                    <a:pt x="1249" y="920"/>
                    <a:pt x="1249" y="917"/>
                  </a:cubicBezTo>
                  <a:cubicBezTo>
                    <a:pt x="1249" y="915"/>
                    <a:pt x="1248" y="914"/>
                    <a:pt x="1248" y="912"/>
                  </a:cubicBezTo>
                  <a:cubicBezTo>
                    <a:pt x="1247" y="911"/>
                    <a:pt x="1246" y="909"/>
                    <a:pt x="1245" y="90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1" name="Freeform 97"/>
            <p:cNvSpPr>
              <a:spLocks/>
            </p:cNvSpPr>
            <p:nvPr/>
          </p:nvSpPr>
          <p:spPr bwMode="auto">
            <a:xfrm>
              <a:off x="6377" y="3427"/>
              <a:ext cx="133" cy="263"/>
            </a:xfrm>
            <a:custGeom>
              <a:avLst/>
              <a:gdLst>
                <a:gd name="T0" fmla="*/ 125 w 197"/>
                <a:gd name="T1" fmla="*/ 386 h 390"/>
                <a:gd name="T2" fmla="*/ 139 w 197"/>
                <a:gd name="T3" fmla="*/ 371 h 390"/>
                <a:gd name="T4" fmla="*/ 142 w 197"/>
                <a:gd name="T5" fmla="*/ 334 h 390"/>
                <a:gd name="T6" fmla="*/ 164 w 197"/>
                <a:gd name="T7" fmla="*/ 323 h 390"/>
                <a:gd name="T8" fmla="*/ 177 w 197"/>
                <a:gd name="T9" fmla="*/ 288 h 390"/>
                <a:gd name="T10" fmla="*/ 197 w 197"/>
                <a:gd name="T11" fmla="*/ 251 h 390"/>
                <a:gd name="T12" fmla="*/ 181 w 197"/>
                <a:gd name="T13" fmla="*/ 224 h 390"/>
                <a:gd name="T14" fmla="*/ 161 w 197"/>
                <a:gd name="T15" fmla="*/ 215 h 390"/>
                <a:gd name="T16" fmla="*/ 121 w 197"/>
                <a:gd name="T17" fmla="*/ 178 h 390"/>
                <a:gd name="T18" fmla="*/ 119 w 197"/>
                <a:gd name="T19" fmla="*/ 47 h 390"/>
                <a:gd name="T20" fmla="*/ 61 w 197"/>
                <a:gd name="T21" fmla="*/ 4 h 390"/>
                <a:gd name="T22" fmla="*/ 38 w 197"/>
                <a:gd name="T23" fmla="*/ 12 h 390"/>
                <a:gd name="T24" fmla="*/ 24 w 197"/>
                <a:gd name="T25" fmla="*/ 0 h 390"/>
                <a:gd name="T26" fmla="*/ 0 w 197"/>
                <a:gd name="T27" fmla="*/ 46 h 390"/>
                <a:gd name="T28" fmla="*/ 12 w 197"/>
                <a:gd name="T29" fmla="*/ 93 h 390"/>
                <a:gd name="T30" fmla="*/ 27 w 197"/>
                <a:gd name="T31" fmla="*/ 97 h 390"/>
                <a:gd name="T32" fmla="*/ 28 w 197"/>
                <a:gd name="T33" fmla="*/ 132 h 390"/>
                <a:gd name="T34" fmla="*/ 18 w 197"/>
                <a:gd name="T35" fmla="*/ 136 h 390"/>
                <a:gd name="T36" fmla="*/ 24 w 197"/>
                <a:gd name="T37" fmla="*/ 138 h 390"/>
                <a:gd name="T38" fmla="*/ 16 w 197"/>
                <a:gd name="T39" fmla="*/ 164 h 390"/>
                <a:gd name="T40" fmla="*/ 28 w 197"/>
                <a:gd name="T41" fmla="*/ 176 h 390"/>
                <a:gd name="T42" fmla="*/ 24 w 197"/>
                <a:gd name="T43" fmla="*/ 187 h 390"/>
                <a:gd name="T44" fmla="*/ 31 w 197"/>
                <a:gd name="T45" fmla="*/ 224 h 390"/>
                <a:gd name="T46" fmla="*/ 21 w 197"/>
                <a:gd name="T47" fmla="*/ 252 h 390"/>
                <a:gd name="T48" fmla="*/ 18 w 197"/>
                <a:gd name="T49" fmla="*/ 265 h 390"/>
                <a:gd name="T50" fmla="*/ 23 w 197"/>
                <a:gd name="T51" fmla="*/ 271 h 390"/>
                <a:gd name="T52" fmla="*/ 38 w 197"/>
                <a:gd name="T53" fmla="*/ 298 h 390"/>
                <a:gd name="T54" fmla="*/ 34 w 197"/>
                <a:gd name="T55" fmla="*/ 306 h 390"/>
                <a:gd name="T56" fmla="*/ 31 w 197"/>
                <a:gd name="T57" fmla="*/ 305 h 390"/>
                <a:gd name="T58" fmla="*/ 20 w 197"/>
                <a:gd name="T59" fmla="*/ 297 h 390"/>
                <a:gd name="T60" fmla="*/ 56 w 197"/>
                <a:gd name="T61" fmla="*/ 329 h 390"/>
                <a:gd name="T62" fmla="*/ 78 w 197"/>
                <a:gd name="T63" fmla="*/ 339 h 390"/>
                <a:gd name="T64" fmla="*/ 98 w 197"/>
                <a:gd name="T65" fmla="*/ 361 h 390"/>
                <a:gd name="T66" fmla="*/ 106 w 197"/>
                <a:gd name="T67" fmla="*/ 383 h 390"/>
                <a:gd name="T68" fmla="*/ 116 w 197"/>
                <a:gd name="T69" fmla="*/ 390 h 390"/>
                <a:gd name="T70" fmla="*/ 125 w 197"/>
                <a:gd name="T71" fmla="*/ 38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390">
                  <a:moveTo>
                    <a:pt x="125" y="386"/>
                  </a:moveTo>
                  <a:cubicBezTo>
                    <a:pt x="139" y="371"/>
                    <a:pt x="139" y="371"/>
                    <a:pt x="139" y="371"/>
                  </a:cubicBezTo>
                  <a:cubicBezTo>
                    <a:pt x="142" y="334"/>
                    <a:pt x="142" y="334"/>
                    <a:pt x="142" y="334"/>
                  </a:cubicBezTo>
                  <a:cubicBezTo>
                    <a:pt x="164" y="323"/>
                    <a:pt x="164" y="323"/>
                    <a:pt x="164" y="323"/>
                  </a:cubicBezTo>
                  <a:cubicBezTo>
                    <a:pt x="177" y="288"/>
                    <a:pt x="177" y="288"/>
                    <a:pt x="177" y="288"/>
                  </a:cubicBezTo>
                  <a:cubicBezTo>
                    <a:pt x="197" y="251"/>
                    <a:pt x="197" y="251"/>
                    <a:pt x="197" y="251"/>
                  </a:cubicBezTo>
                  <a:cubicBezTo>
                    <a:pt x="181" y="224"/>
                    <a:pt x="181" y="224"/>
                    <a:pt x="181" y="224"/>
                  </a:cubicBezTo>
                  <a:cubicBezTo>
                    <a:pt x="161" y="215"/>
                    <a:pt x="161" y="215"/>
                    <a:pt x="161" y="215"/>
                  </a:cubicBezTo>
                  <a:cubicBezTo>
                    <a:pt x="121" y="178"/>
                    <a:pt x="121" y="178"/>
                    <a:pt x="121" y="178"/>
                  </a:cubicBezTo>
                  <a:cubicBezTo>
                    <a:pt x="119" y="47"/>
                    <a:pt x="119" y="47"/>
                    <a:pt x="119" y="47"/>
                  </a:cubicBezTo>
                  <a:cubicBezTo>
                    <a:pt x="61" y="4"/>
                    <a:pt x="61" y="4"/>
                    <a:pt x="61" y="4"/>
                  </a:cubicBezTo>
                  <a:cubicBezTo>
                    <a:pt x="38" y="12"/>
                    <a:pt x="38" y="12"/>
                    <a:pt x="38" y="12"/>
                  </a:cubicBezTo>
                  <a:cubicBezTo>
                    <a:pt x="24" y="0"/>
                    <a:pt x="24" y="0"/>
                    <a:pt x="24" y="0"/>
                  </a:cubicBezTo>
                  <a:cubicBezTo>
                    <a:pt x="0" y="46"/>
                    <a:pt x="0" y="46"/>
                    <a:pt x="0" y="46"/>
                  </a:cubicBezTo>
                  <a:cubicBezTo>
                    <a:pt x="12" y="93"/>
                    <a:pt x="12" y="93"/>
                    <a:pt x="12" y="93"/>
                  </a:cubicBezTo>
                  <a:cubicBezTo>
                    <a:pt x="17" y="95"/>
                    <a:pt x="26" y="97"/>
                    <a:pt x="27" y="97"/>
                  </a:cubicBezTo>
                  <a:cubicBezTo>
                    <a:pt x="25" y="97"/>
                    <a:pt x="27" y="130"/>
                    <a:pt x="28" y="132"/>
                  </a:cubicBezTo>
                  <a:cubicBezTo>
                    <a:pt x="24" y="131"/>
                    <a:pt x="20" y="133"/>
                    <a:pt x="18" y="136"/>
                  </a:cubicBezTo>
                  <a:cubicBezTo>
                    <a:pt x="20" y="136"/>
                    <a:pt x="22" y="137"/>
                    <a:pt x="24" y="138"/>
                  </a:cubicBezTo>
                  <a:cubicBezTo>
                    <a:pt x="26" y="147"/>
                    <a:pt x="12" y="155"/>
                    <a:pt x="16" y="164"/>
                  </a:cubicBezTo>
                  <a:cubicBezTo>
                    <a:pt x="18" y="169"/>
                    <a:pt x="26" y="170"/>
                    <a:pt x="28" y="176"/>
                  </a:cubicBezTo>
                  <a:cubicBezTo>
                    <a:pt x="28" y="180"/>
                    <a:pt x="26" y="183"/>
                    <a:pt x="24" y="187"/>
                  </a:cubicBezTo>
                  <a:cubicBezTo>
                    <a:pt x="18" y="198"/>
                    <a:pt x="25" y="212"/>
                    <a:pt x="31" y="224"/>
                  </a:cubicBezTo>
                  <a:cubicBezTo>
                    <a:pt x="16" y="227"/>
                    <a:pt x="26" y="239"/>
                    <a:pt x="21" y="252"/>
                  </a:cubicBezTo>
                  <a:cubicBezTo>
                    <a:pt x="19" y="256"/>
                    <a:pt x="16" y="261"/>
                    <a:pt x="18" y="265"/>
                  </a:cubicBezTo>
                  <a:cubicBezTo>
                    <a:pt x="19" y="267"/>
                    <a:pt x="21" y="269"/>
                    <a:pt x="23" y="271"/>
                  </a:cubicBezTo>
                  <a:cubicBezTo>
                    <a:pt x="30" y="278"/>
                    <a:pt x="36" y="288"/>
                    <a:pt x="38" y="298"/>
                  </a:cubicBezTo>
                  <a:cubicBezTo>
                    <a:pt x="38" y="302"/>
                    <a:pt x="37" y="307"/>
                    <a:pt x="34" y="306"/>
                  </a:cubicBezTo>
                  <a:cubicBezTo>
                    <a:pt x="33" y="306"/>
                    <a:pt x="32" y="306"/>
                    <a:pt x="31" y="305"/>
                  </a:cubicBezTo>
                  <a:cubicBezTo>
                    <a:pt x="27" y="302"/>
                    <a:pt x="24" y="300"/>
                    <a:pt x="20" y="297"/>
                  </a:cubicBezTo>
                  <a:cubicBezTo>
                    <a:pt x="28" y="312"/>
                    <a:pt x="41" y="323"/>
                    <a:pt x="56" y="329"/>
                  </a:cubicBezTo>
                  <a:cubicBezTo>
                    <a:pt x="64" y="333"/>
                    <a:pt x="71" y="335"/>
                    <a:pt x="78" y="339"/>
                  </a:cubicBezTo>
                  <a:cubicBezTo>
                    <a:pt x="89" y="345"/>
                    <a:pt x="88" y="356"/>
                    <a:pt x="98" y="361"/>
                  </a:cubicBezTo>
                  <a:cubicBezTo>
                    <a:pt x="105" y="366"/>
                    <a:pt x="104" y="375"/>
                    <a:pt x="106" y="383"/>
                  </a:cubicBezTo>
                  <a:cubicBezTo>
                    <a:pt x="116" y="390"/>
                    <a:pt x="116" y="390"/>
                    <a:pt x="116" y="390"/>
                  </a:cubicBezTo>
                  <a:lnTo>
                    <a:pt x="125" y="3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2" name="Freeform 98"/>
            <p:cNvSpPr>
              <a:spLocks/>
            </p:cNvSpPr>
            <p:nvPr/>
          </p:nvSpPr>
          <p:spPr bwMode="auto">
            <a:xfrm>
              <a:off x="4781" y="2633"/>
              <a:ext cx="811" cy="828"/>
            </a:xfrm>
            <a:custGeom>
              <a:avLst/>
              <a:gdLst>
                <a:gd name="T0" fmla="*/ 1085 w 1201"/>
                <a:gd name="T1" fmla="*/ 1014 h 1226"/>
                <a:gd name="T2" fmla="*/ 1043 w 1201"/>
                <a:gd name="T3" fmla="*/ 897 h 1226"/>
                <a:gd name="T4" fmla="*/ 1081 w 1201"/>
                <a:gd name="T5" fmla="*/ 850 h 1226"/>
                <a:gd name="T6" fmla="*/ 1058 w 1201"/>
                <a:gd name="T7" fmla="*/ 722 h 1226"/>
                <a:gd name="T8" fmla="*/ 1005 w 1201"/>
                <a:gd name="T9" fmla="*/ 742 h 1226"/>
                <a:gd name="T10" fmla="*/ 1015 w 1201"/>
                <a:gd name="T11" fmla="*/ 635 h 1226"/>
                <a:gd name="T12" fmla="*/ 1082 w 1201"/>
                <a:gd name="T13" fmla="*/ 534 h 1226"/>
                <a:gd name="T14" fmla="*/ 1143 w 1201"/>
                <a:gd name="T15" fmla="*/ 476 h 1226"/>
                <a:gd name="T16" fmla="*/ 1125 w 1201"/>
                <a:gd name="T17" fmla="*/ 318 h 1226"/>
                <a:gd name="T18" fmla="*/ 985 w 1201"/>
                <a:gd name="T19" fmla="*/ 253 h 1226"/>
                <a:gd name="T20" fmla="*/ 880 w 1201"/>
                <a:gd name="T21" fmla="*/ 193 h 1226"/>
                <a:gd name="T22" fmla="*/ 796 w 1201"/>
                <a:gd name="T23" fmla="*/ 106 h 1226"/>
                <a:gd name="T24" fmla="*/ 714 w 1201"/>
                <a:gd name="T25" fmla="*/ 51 h 1226"/>
                <a:gd name="T26" fmla="*/ 626 w 1201"/>
                <a:gd name="T27" fmla="*/ 39 h 1226"/>
                <a:gd name="T28" fmla="*/ 565 w 1201"/>
                <a:gd name="T29" fmla="*/ 146 h 1226"/>
                <a:gd name="T30" fmla="*/ 459 w 1201"/>
                <a:gd name="T31" fmla="*/ 219 h 1226"/>
                <a:gd name="T32" fmla="*/ 354 w 1201"/>
                <a:gd name="T33" fmla="*/ 152 h 1226"/>
                <a:gd name="T34" fmla="*/ 290 w 1201"/>
                <a:gd name="T35" fmla="*/ 141 h 1226"/>
                <a:gd name="T36" fmla="*/ 310 w 1201"/>
                <a:gd name="T37" fmla="*/ 231 h 1226"/>
                <a:gd name="T38" fmla="*/ 316 w 1201"/>
                <a:gd name="T39" fmla="*/ 296 h 1226"/>
                <a:gd name="T40" fmla="*/ 260 w 1201"/>
                <a:gd name="T41" fmla="*/ 291 h 1226"/>
                <a:gd name="T42" fmla="*/ 191 w 1201"/>
                <a:gd name="T43" fmla="*/ 286 h 1226"/>
                <a:gd name="T44" fmla="*/ 150 w 1201"/>
                <a:gd name="T45" fmla="*/ 239 h 1226"/>
                <a:gd name="T46" fmla="*/ 61 w 1201"/>
                <a:gd name="T47" fmla="*/ 244 h 1226"/>
                <a:gd name="T48" fmla="*/ 32 w 1201"/>
                <a:gd name="T49" fmla="*/ 287 h 1226"/>
                <a:gd name="T50" fmla="*/ 19 w 1201"/>
                <a:gd name="T51" fmla="*/ 290 h 1226"/>
                <a:gd name="T52" fmla="*/ 36 w 1201"/>
                <a:gd name="T53" fmla="*/ 310 h 1226"/>
                <a:gd name="T54" fmla="*/ 15 w 1201"/>
                <a:gd name="T55" fmla="*/ 331 h 1226"/>
                <a:gd name="T56" fmla="*/ 55 w 1201"/>
                <a:gd name="T57" fmla="*/ 359 h 1226"/>
                <a:gd name="T58" fmla="*/ 138 w 1201"/>
                <a:gd name="T59" fmla="*/ 416 h 1226"/>
                <a:gd name="T60" fmla="*/ 156 w 1201"/>
                <a:gd name="T61" fmla="*/ 433 h 1226"/>
                <a:gd name="T62" fmla="*/ 215 w 1201"/>
                <a:gd name="T63" fmla="*/ 475 h 1226"/>
                <a:gd name="T64" fmla="*/ 211 w 1201"/>
                <a:gd name="T65" fmla="*/ 527 h 1226"/>
                <a:gd name="T66" fmla="*/ 254 w 1201"/>
                <a:gd name="T67" fmla="*/ 599 h 1226"/>
                <a:gd name="T68" fmla="*/ 290 w 1201"/>
                <a:gd name="T69" fmla="*/ 634 h 1226"/>
                <a:gd name="T70" fmla="*/ 274 w 1201"/>
                <a:gd name="T71" fmla="*/ 698 h 1226"/>
                <a:gd name="T72" fmla="*/ 314 w 1201"/>
                <a:gd name="T73" fmla="*/ 763 h 1226"/>
                <a:gd name="T74" fmla="*/ 282 w 1201"/>
                <a:gd name="T75" fmla="*/ 731 h 1226"/>
                <a:gd name="T76" fmla="*/ 262 w 1201"/>
                <a:gd name="T77" fmla="*/ 845 h 1226"/>
                <a:gd name="T78" fmla="*/ 206 w 1201"/>
                <a:gd name="T79" fmla="*/ 1001 h 1226"/>
                <a:gd name="T80" fmla="*/ 201 w 1201"/>
                <a:gd name="T81" fmla="*/ 1034 h 1226"/>
                <a:gd name="T82" fmla="*/ 326 w 1201"/>
                <a:gd name="T83" fmla="*/ 1126 h 1226"/>
                <a:gd name="T84" fmla="*/ 481 w 1201"/>
                <a:gd name="T85" fmla="*/ 1164 h 1226"/>
                <a:gd name="T86" fmla="*/ 569 w 1201"/>
                <a:gd name="T87" fmla="*/ 1210 h 1226"/>
                <a:gd name="T88" fmla="*/ 661 w 1201"/>
                <a:gd name="T89" fmla="*/ 1203 h 1226"/>
                <a:gd name="T90" fmla="*/ 689 w 1201"/>
                <a:gd name="T91" fmla="*/ 1107 h 1226"/>
                <a:gd name="T92" fmla="*/ 764 w 1201"/>
                <a:gd name="T93" fmla="*/ 1063 h 1226"/>
                <a:gd name="T94" fmla="*/ 886 w 1201"/>
                <a:gd name="T95" fmla="*/ 1107 h 1226"/>
                <a:gd name="T96" fmla="*/ 1028 w 1201"/>
                <a:gd name="T97" fmla="*/ 1136 h 1226"/>
                <a:gd name="T98" fmla="*/ 1085 w 1201"/>
                <a:gd name="T99" fmla="*/ 1079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1" h="1226">
                  <a:moveTo>
                    <a:pt x="1126" y="1059"/>
                  </a:moveTo>
                  <a:cubicBezTo>
                    <a:pt x="1130" y="1057"/>
                    <a:pt x="1133" y="1030"/>
                    <a:pt x="1135" y="1025"/>
                  </a:cubicBezTo>
                  <a:cubicBezTo>
                    <a:pt x="1133" y="1019"/>
                    <a:pt x="1133" y="1019"/>
                    <a:pt x="1133" y="1019"/>
                  </a:cubicBezTo>
                  <a:cubicBezTo>
                    <a:pt x="1085" y="1014"/>
                    <a:pt x="1085" y="1014"/>
                    <a:pt x="1085" y="1014"/>
                  </a:cubicBezTo>
                  <a:cubicBezTo>
                    <a:pt x="1050" y="968"/>
                    <a:pt x="1050" y="968"/>
                    <a:pt x="1050" y="968"/>
                  </a:cubicBezTo>
                  <a:cubicBezTo>
                    <a:pt x="1071" y="931"/>
                    <a:pt x="1071" y="931"/>
                    <a:pt x="1071" y="931"/>
                  </a:cubicBezTo>
                  <a:cubicBezTo>
                    <a:pt x="1067" y="916"/>
                    <a:pt x="1067" y="916"/>
                    <a:pt x="1067" y="916"/>
                  </a:cubicBezTo>
                  <a:cubicBezTo>
                    <a:pt x="1043" y="897"/>
                    <a:pt x="1043" y="897"/>
                    <a:pt x="1043" y="897"/>
                  </a:cubicBezTo>
                  <a:cubicBezTo>
                    <a:pt x="1033" y="880"/>
                    <a:pt x="1033" y="880"/>
                    <a:pt x="1033" y="880"/>
                  </a:cubicBezTo>
                  <a:cubicBezTo>
                    <a:pt x="1049" y="853"/>
                    <a:pt x="1049" y="853"/>
                    <a:pt x="1049" y="853"/>
                  </a:cubicBezTo>
                  <a:cubicBezTo>
                    <a:pt x="1075" y="854"/>
                    <a:pt x="1075" y="854"/>
                    <a:pt x="1075" y="854"/>
                  </a:cubicBezTo>
                  <a:cubicBezTo>
                    <a:pt x="1081" y="850"/>
                    <a:pt x="1081" y="850"/>
                    <a:pt x="1081" y="850"/>
                  </a:cubicBezTo>
                  <a:cubicBezTo>
                    <a:pt x="1082" y="835"/>
                    <a:pt x="1082" y="835"/>
                    <a:pt x="1082" y="835"/>
                  </a:cubicBezTo>
                  <a:cubicBezTo>
                    <a:pt x="1054" y="787"/>
                    <a:pt x="1054" y="787"/>
                    <a:pt x="1054" y="787"/>
                  </a:cubicBezTo>
                  <a:cubicBezTo>
                    <a:pt x="1078" y="760"/>
                    <a:pt x="1078" y="760"/>
                    <a:pt x="1078" y="760"/>
                  </a:cubicBezTo>
                  <a:cubicBezTo>
                    <a:pt x="1058" y="722"/>
                    <a:pt x="1058" y="722"/>
                    <a:pt x="1058" y="722"/>
                  </a:cubicBezTo>
                  <a:cubicBezTo>
                    <a:pt x="1057" y="691"/>
                    <a:pt x="1057" y="691"/>
                    <a:pt x="1057" y="691"/>
                  </a:cubicBezTo>
                  <a:cubicBezTo>
                    <a:pt x="1044" y="688"/>
                    <a:pt x="1044" y="688"/>
                    <a:pt x="1044" y="688"/>
                  </a:cubicBezTo>
                  <a:cubicBezTo>
                    <a:pt x="1027" y="697"/>
                    <a:pt x="1027" y="697"/>
                    <a:pt x="1027" y="697"/>
                  </a:cubicBezTo>
                  <a:cubicBezTo>
                    <a:pt x="1005" y="742"/>
                    <a:pt x="1005" y="742"/>
                    <a:pt x="1005" y="742"/>
                  </a:cubicBezTo>
                  <a:cubicBezTo>
                    <a:pt x="970" y="725"/>
                    <a:pt x="970" y="725"/>
                    <a:pt x="970" y="725"/>
                  </a:cubicBezTo>
                  <a:cubicBezTo>
                    <a:pt x="990" y="688"/>
                    <a:pt x="990" y="688"/>
                    <a:pt x="990" y="688"/>
                  </a:cubicBezTo>
                  <a:cubicBezTo>
                    <a:pt x="990" y="669"/>
                    <a:pt x="990" y="669"/>
                    <a:pt x="990" y="669"/>
                  </a:cubicBezTo>
                  <a:cubicBezTo>
                    <a:pt x="1015" y="635"/>
                    <a:pt x="1015" y="635"/>
                    <a:pt x="1015" y="635"/>
                  </a:cubicBezTo>
                  <a:cubicBezTo>
                    <a:pt x="1024" y="632"/>
                    <a:pt x="1024" y="632"/>
                    <a:pt x="1024" y="632"/>
                  </a:cubicBezTo>
                  <a:cubicBezTo>
                    <a:pt x="1027" y="602"/>
                    <a:pt x="1027" y="602"/>
                    <a:pt x="1027" y="602"/>
                  </a:cubicBezTo>
                  <a:cubicBezTo>
                    <a:pt x="1082" y="562"/>
                    <a:pt x="1082" y="562"/>
                    <a:pt x="1082" y="562"/>
                  </a:cubicBezTo>
                  <a:cubicBezTo>
                    <a:pt x="1082" y="534"/>
                    <a:pt x="1082" y="534"/>
                    <a:pt x="1082" y="534"/>
                  </a:cubicBezTo>
                  <a:cubicBezTo>
                    <a:pt x="1127" y="538"/>
                    <a:pt x="1127" y="538"/>
                    <a:pt x="1127" y="538"/>
                  </a:cubicBezTo>
                  <a:cubicBezTo>
                    <a:pt x="1141" y="525"/>
                    <a:pt x="1141" y="525"/>
                    <a:pt x="1141" y="525"/>
                  </a:cubicBezTo>
                  <a:cubicBezTo>
                    <a:pt x="1133" y="509"/>
                    <a:pt x="1133" y="509"/>
                    <a:pt x="1133" y="509"/>
                  </a:cubicBezTo>
                  <a:cubicBezTo>
                    <a:pt x="1143" y="476"/>
                    <a:pt x="1143" y="476"/>
                    <a:pt x="1143" y="476"/>
                  </a:cubicBezTo>
                  <a:cubicBezTo>
                    <a:pt x="1162" y="382"/>
                    <a:pt x="1162" y="382"/>
                    <a:pt x="1162" y="382"/>
                  </a:cubicBezTo>
                  <a:cubicBezTo>
                    <a:pt x="1194" y="353"/>
                    <a:pt x="1194" y="353"/>
                    <a:pt x="1194" y="353"/>
                  </a:cubicBezTo>
                  <a:cubicBezTo>
                    <a:pt x="1201" y="338"/>
                    <a:pt x="1201" y="338"/>
                    <a:pt x="1201" y="338"/>
                  </a:cubicBezTo>
                  <a:cubicBezTo>
                    <a:pt x="1125" y="318"/>
                    <a:pt x="1125" y="318"/>
                    <a:pt x="1125" y="318"/>
                  </a:cubicBezTo>
                  <a:cubicBezTo>
                    <a:pt x="1075" y="308"/>
                    <a:pt x="1075" y="308"/>
                    <a:pt x="1075" y="308"/>
                  </a:cubicBezTo>
                  <a:cubicBezTo>
                    <a:pt x="1052" y="271"/>
                    <a:pt x="1052" y="271"/>
                    <a:pt x="1052" y="271"/>
                  </a:cubicBezTo>
                  <a:cubicBezTo>
                    <a:pt x="1004" y="267"/>
                    <a:pt x="1004" y="267"/>
                    <a:pt x="1004" y="267"/>
                  </a:cubicBezTo>
                  <a:cubicBezTo>
                    <a:pt x="985" y="253"/>
                    <a:pt x="985" y="253"/>
                    <a:pt x="985" y="253"/>
                  </a:cubicBezTo>
                  <a:cubicBezTo>
                    <a:pt x="959" y="253"/>
                    <a:pt x="959" y="253"/>
                    <a:pt x="959" y="253"/>
                  </a:cubicBezTo>
                  <a:cubicBezTo>
                    <a:pt x="905" y="206"/>
                    <a:pt x="905" y="206"/>
                    <a:pt x="905" y="206"/>
                  </a:cubicBezTo>
                  <a:cubicBezTo>
                    <a:pt x="905" y="168"/>
                    <a:pt x="905" y="168"/>
                    <a:pt x="905" y="168"/>
                  </a:cubicBezTo>
                  <a:cubicBezTo>
                    <a:pt x="880" y="193"/>
                    <a:pt x="880" y="193"/>
                    <a:pt x="880" y="193"/>
                  </a:cubicBezTo>
                  <a:cubicBezTo>
                    <a:pt x="837" y="174"/>
                    <a:pt x="837" y="174"/>
                    <a:pt x="837" y="174"/>
                  </a:cubicBezTo>
                  <a:cubicBezTo>
                    <a:pt x="843" y="137"/>
                    <a:pt x="843" y="137"/>
                    <a:pt x="843" y="137"/>
                  </a:cubicBezTo>
                  <a:cubicBezTo>
                    <a:pt x="802" y="123"/>
                    <a:pt x="802" y="123"/>
                    <a:pt x="802" y="123"/>
                  </a:cubicBezTo>
                  <a:cubicBezTo>
                    <a:pt x="796" y="106"/>
                    <a:pt x="796" y="106"/>
                    <a:pt x="796" y="106"/>
                  </a:cubicBezTo>
                  <a:cubicBezTo>
                    <a:pt x="777" y="95"/>
                    <a:pt x="777" y="95"/>
                    <a:pt x="777" y="95"/>
                  </a:cubicBezTo>
                  <a:cubicBezTo>
                    <a:pt x="759" y="64"/>
                    <a:pt x="759" y="64"/>
                    <a:pt x="759" y="64"/>
                  </a:cubicBezTo>
                  <a:cubicBezTo>
                    <a:pt x="734" y="73"/>
                    <a:pt x="734" y="73"/>
                    <a:pt x="734" y="73"/>
                  </a:cubicBezTo>
                  <a:cubicBezTo>
                    <a:pt x="714" y="51"/>
                    <a:pt x="714" y="51"/>
                    <a:pt x="714" y="51"/>
                  </a:cubicBezTo>
                  <a:cubicBezTo>
                    <a:pt x="702" y="0"/>
                    <a:pt x="702" y="0"/>
                    <a:pt x="702" y="0"/>
                  </a:cubicBezTo>
                  <a:cubicBezTo>
                    <a:pt x="659" y="7"/>
                    <a:pt x="659" y="7"/>
                    <a:pt x="659" y="7"/>
                  </a:cubicBezTo>
                  <a:cubicBezTo>
                    <a:pt x="632" y="21"/>
                    <a:pt x="632" y="21"/>
                    <a:pt x="632" y="21"/>
                  </a:cubicBezTo>
                  <a:cubicBezTo>
                    <a:pt x="632" y="21"/>
                    <a:pt x="626" y="39"/>
                    <a:pt x="626" y="39"/>
                  </a:cubicBezTo>
                  <a:cubicBezTo>
                    <a:pt x="624" y="60"/>
                    <a:pt x="624" y="85"/>
                    <a:pt x="615" y="104"/>
                  </a:cubicBezTo>
                  <a:cubicBezTo>
                    <a:pt x="618" y="107"/>
                    <a:pt x="620" y="109"/>
                    <a:pt x="622" y="111"/>
                  </a:cubicBezTo>
                  <a:cubicBezTo>
                    <a:pt x="621" y="115"/>
                    <a:pt x="616" y="117"/>
                    <a:pt x="612" y="114"/>
                  </a:cubicBezTo>
                  <a:cubicBezTo>
                    <a:pt x="605" y="133"/>
                    <a:pt x="584" y="142"/>
                    <a:pt x="565" y="146"/>
                  </a:cubicBezTo>
                  <a:cubicBezTo>
                    <a:pt x="545" y="150"/>
                    <a:pt x="525" y="150"/>
                    <a:pt x="506" y="157"/>
                  </a:cubicBezTo>
                  <a:cubicBezTo>
                    <a:pt x="490" y="164"/>
                    <a:pt x="475" y="177"/>
                    <a:pt x="472" y="194"/>
                  </a:cubicBezTo>
                  <a:cubicBezTo>
                    <a:pt x="479" y="196"/>
                    <a:pt x="485" y="201"/>
                    <a:pt x="490" y="207"/>
                  </a:cubicBezTo>
                  <a:cubicBezTo>
                    <a:pt x="479" y="203"/>
                    <a:pt x="470" y="215"/>
                    <a:pt x="459" y="219"/>
                  </a:cubicBezTo>
                  <a:cubicBezTo>
                    <a:pt x="450" y="223"/>
                    <a:pt x="440" y="220"/>
                    <a:pt x="431" y="216"/>
                  </a:cubicBezTo>
                  <a:cubicBezTo>
                    <a:pt x="410" y="209"/>
                    <a:pt x="377" y="190"/>
                    <a:pt x="354" y="199"/>
                  </a:cubicBezTo>
                  <a:cubicBezTo>
                    <a:pt x="356" y="189"/>
                    <a:pt x="353" y="178"/>
                    <a:pt x="346" y="170"/>
                  </a:cubicBezTo>
                  <a:cubicBezTo>
                    <a:pt x="352" y="166"/>
                    <a:pt x="355" y="159"/>
                    <a:pt x="354" y="152"/>
                  </a:cubicBezTo>
                  <a:cubicBezTo>
                    <a:pt x="350" y="147"/>
                    <a:pt x="343" y="146"/>
                    <a:pt x="337" y="147"/>
                  </a:cubicBezTo>
                  <a:cubicBezTo>
                    <a:pt x="333" y="149"/>
                    <a:pt x="329" y="151"/>
                    <a:pt x="325" y="151"/>
                  </a:cubicBezTo>
                  <a:cubicBezTo>
                    <a:pt x="318" y="152"/>
                    <a:pt x="313" y="148"/>
                    <a:pt x="308" y="144"/>
                  </a:cubicBezTo>
                  <a:cubicBezTo>
                    <a:pt x="302" y="140"/>
                    <a:pt x="295" y="138"/>
                    <a:pt x="290" y="141"/>
                  </a:cubicBezTo>
                  <a:cubicBezTo>
                    <a:pt x="295" y="145"/>
                    <a:pt x="297" y="152"/>
                    <a:pt x="296" y="159"/>
                  </a:cubicBezTo>
                  <a:cubicBezTo>
                    <a:pt x="296" y="165"/>
                    <a:pt x="294" y="172"/>
                    <a:pt x="295" y="178"/>
                  </a:cubicBezTo>
                  <a:cubicBezTo>
                    <a:pt x="296" y="186"/>
                    <a:pt x="301" y="193"/>
                    <a:pt x="305" y="200"/>
                  </a:cubicBezTo>
                  <a:cubicBezTo>
                    <a:pt x="311" y="210"/>
                    <a:pt x="309" y="220"/>
                    <a:pt x="310" y="231"/>
                  </a:cubicBezTo>
                  <a:cubicBezTo>
                    <a:pt x="314" y="242"/>
                    <a:pt x="314" y="242"/>
                    <a:pt x="314" y="242"/>
                  </a:cubicBezTo>
                  <a:cubicBezTo>
                    <a:pt x="306" y="271"/>
                    <a:pt x="306" y="271"/>
                    <a:pt x="306" y="271"/>
                  </a:cubicBezTo>
                  <a:cubicBezTo>
                    <a:pt x="306" y="284"/>
                    <a:pt x="306" y="284"/>
                    <a:pt x="306" y="284"/>
                  </a:cubicBezTo>
                  <a:cubicBezTo>
                    <a:pt x="316" y="296"/>
                    <a:pt x="316" y="296"/>
                    <a:pt x="316" y="296"/>
                  </a:cubicBezTo>
                  <a:cubicBezTo>
                    <a:pt x="278" y="292"/>
                    <a:pt x="278" y="292"/>
                    <a:pt x="278" y="292"/>
                  </a:cubicBezTo>
                  <a:cubicBezTo>
                    <a:pt x="274" y="280"/>
                    <a:pt x="274" y="280"/>
                    <a:pt x="274" y="280"/>
                  </a:cubicBezTo>
                  <a:cubicBezTo>
                    <a:pt x="263" y="283"/>
                    <a:pt x="263" y="283"/>
                    <a:pt x="263" y="283"/>
                  </a:cubicBezTo>
                  <a:cubicBezTo>
                    <a:pt x="260" y="291"/>
                    <a:pt x="260" y="291"/>
                    <a:pt x="260" y="291"/>
                  </a:cubicBezTo>
                  <a:cubicBezTo>
                    <a:pt x="254" y="282"/>
                    <a:pt x="253" y="284"/>
                    <a:pt x="244" y="288"/>
                  </a:cubicBezTo>
                  <a:cubicBezTo>
                    <a:pt x="236" y="282"/>
                    <a:pt x="226" y="275"/>
                    <a:pt x="217" y="280"/>
                  </a:cubicBezTo>
                  <a:cubicBezTo>
                    <a:pt x="212" y="283"/>
                    <a:pt x="209" y="290"/>
                    <a:pt x="203" y="292"/>
                  </a:cubicBezTo>
                  <a:cubicBezTo>
                    <a:pt x="199" y="293"/>
                    <a:pt x="194" y="290"/>
                    <a:pt x="191" y="286"/>
                  </a:cubicBezTo>
                  <a:cubicBezTo>
                    <a:pt x="188" y="282"/>
                    <a:pt x="187" y="277"/>
                    <a:pt x="185" y="273"/>
                  </a:cubicBezTo>
                  <a:cubicBezTo>
                    <a:pt x="182" y="263"/>
                    <a:pt x="178" y="254"/>
                    <a:pt x="172" y="246"/>
                  </a:cubicBezTo>
                  <a:cubicBezTo>
                    <a:pt x="170" y="243"/>
                    <a:pt x="168" y="240"/>
                    <a:pt x="164" y="239"/>
                  </a:cubicBezTo>
                  <a:cubicBezTo>
                    <a:pt x="160" y="237"/>
                    <a:pt x="155" y="238"/>
                    <a:pt x="150" y="239"/>
                  </a:cubicBezTo>
                  <a:cubicBezTo>
                    <a:pt x="142" y="240"/>
                    <a:pt x="133" y="239"/>
                    <a:pt x="125" y="235"/>
                  </a:cubicBezTo>
                  <a:cubicBezTo>
                    <a:pt x="128" y="243"/>
                    <a:pt x="122" y="252"/>
                    <a:pt x="114" y="252"/>
                  </a:cubicBezTo>
                  <a:cubicBezTo>
                    <a:pt x="106" y="252"/>
                    <a:pt x="95" y="245"/>
                    <a:pt x="91" y="252"/>
                  </a:cubicBezTo>
                  <a:cubicBezTo>
                    <a:pt x="84" y="244"/>
                    <a:pt x="72" y="244"/>
                    <a:pt x="61" y="244"/>
                  </a:cubicBezTo>
                  <a:cubicBezTo>
                    <a:pt x="47" y="244"/>
                    <a:pt x="24" y="243"/>
                    <a:pt x="11" y="252"/>
                  </a:cubicBezTo>
                  <a:cubicBezTo>
                    <a:pt x="3" y="258"/>
                    <a:pt x="3" y="270"/>
                    <a:pt x="1" y="281"/>
                  </a:cubicBezTo>
                  <a:cubicBezTo>
                    <a:pt x="33" y="281"/>
                    <a:pt x="33" y="281"/>
                    <a:pt x="33" y="281"/>
                  </a:cubicBezTo>
                  <a:cubicBezTo>
                    <a:pt x="32" y="287"/>
                    <a:pt x="32" y="287"/>
                    <a:pt x="32" y="287"/>
                  </a:cubicBezTo>
                  <a:cubicBezTo>
                    <a:pt x="32" y="287"/>
                    <a:pt x="35" y="288"/>
                    <a:pt x="37" y="288"/>
                  </a:cubicBezTo>
                  <a:cubicBezTo>
                    <a:pt x="40" y="288"/>
                    <a:pt x="40" y="293"/>
                    <a:pt x="40" y="293"/>
                  </a:cubicBezTo>
                  <a:cubicBezTo>
                    <a:pt x="34" y="293"/>
                    <a:pt x="34" y="293"/>
                    <a:pt x="34" y="293"/>
                  </a:cubicBezTo>
                  <a:cubicBezTo>
                    <a:pt x="19" y="290"/>
                    <a:pt x="19" y="290"/>
                    <a:pt x="19" y="290"/>
                  </a:cubicBezTo>
                  <a:cubicBezTo>
                    <a:pt x="15" y="294"/>
                    <a:pt x="15" y="294"/>
                    <a:pt x="15" y="294"/>
                  </a:cubicBezTo>
                  <a:cubicBezTo>
                    <a:pt x="18" y="307"/>
                    <a:pt x="18" y="307"/>
                    <a:pt x="18" y="307"/>
                  </a:cubicBezTo>
                  <a:cubicBezTo>
                    <a:pt x="26" y="302"/>
                    <a:pt x="26" y="302"/>
                    <a:pt x="26" y="302"/>
                  </a:cubicBezTo>
                  <a:cubicBezTo>
                    <a:pt x="36" y="310"/>
                    <a:pt x="36" y="310"/>
                    <a:pt x="36" y="310"/>
                  </a:cubicBezTo>
                  <a:cubicBezTo>
                    <a:pt x="36" y="322"/>
                    <a:pt x="36" y="322"/>
                    <a:pt x="36" y="322"/>
                  </a:cubicBezTo>
                  <a:cubicBezTo>
                    <a:pt x="0" y="321"/>
                    <a:pt x="0" y="321"/>
                    <a:pt x="0" y="321"/>
                  </a:cubicBezTo>
                  <a:cubicBezTo>
                    <a:pt x="0" y="327"/>
                    <a:pt x="0" y="327"/>
                    <a:pt x="0" y="327"/>
                  </a:cubicBezTo>
                  <a:cubicBezTo>
                    <a:pt x="15" y="331"/>
                    <a:pt x="15" y="331"/>
                    <a:pt x="15" y="331"/>
                  </a:cubicBezTo>
                  <a:cubicBezTo>
                    <a:pt x="26" y="347"/>
                    <a:pt x="26" y="347"/>
                    <a:pt x="26" y="347"/>
                  </a:cubicBezTo>
                  <a:cubicBezTo>
                    <a:pt x="24" y="365"/>
                    <a:pt x="24" y="365"/>
                    <a:pt x="24" y="365"/>
                  </a:cubicBezTo>
                  <a:cubicBezTo>
                    <a:pt x="39" y="366"/>
                    <a:pt x="39" y="366"/>
                    <a:pt x="39" y="366"/>
                  </a:cubicBezTo>
                  <a:cubicBezTo>
                    <a:pt x="45" y="359"/>
                    <a:pt x="46" y="358"/>
                    <a:pt x="55" y="359"/>
                  </a:cubicBezTo>
                  <a:cubicBezTo>
                    <a:pt x="62" y="361"/>
                    <a:pt x="71" y="366"/>
                    <a:pt x="70" y="374"/>
                  </a:cubicBezTo>
                  <a:cubicBezTo>
                    <a:pt x="71" y="370"/>
                    <a:pt x="96" y="383"/>
                    <a:pt x="97" y="384"/>
                  </a:cubicBezTo>
                  <a:cubicBezTo>
                    <a:pt x="108" y="391"/>
                    <a:pt x="119" y="397"/>
                    <a:pt x="132" y="401"/>
                  </a:cubicBezTo>
                  <a:cubicBezTo>
                    <a:pt x="127" y="406"/>
                    <a:pt x="132" y="414"/>
                    <a:pt x="138" y="416"/>
                  </a:cubicBezTo>
                  <a:cubicBezTo>
                    <a:pt x="144" y="418"/>
                    <a:pt x="150" y="416"/>
                    <a:pt x="157" y="415"/>
                  </a:cubicBezTo>
                  <a:cubicBezTo>
                    <a:pt x="163" y="414"/>
                    <a:pt x="171" y="414"/>
                    <a:pt x="175" y="418"/>
                  </a:cubicBezTo>
                  <a:cubicBezTo>
                    <a:pt x="175" y="421"/>
                    <a:pt x="175" y="423"/>
                    <a:pt x="175" y="426"/>
                  </a:cubicBezTo>
                  <a:cubicBezTo>
                    <a:pt x="168" y="424"/>
                    <a:pt x="161" y="427"/>
                    <a:pt x="156" y="433"/>
                  </a:cubicBezTo>
                  <a:cubicBezTo>
                    <a:pt x="169" y="430"/>
                    <a:pt x="182" y="432"/>
                    <a:pt x="194" y="436"/>
                  </a:cubicBezTo>
                  <a:cubicBezTo>
                    <a:pt x="191" y="440"/>
                    <a:pt x="191" y="446"/>
                    <a:pt x="193" y="451"/>
                  </a:cubicBezTo>
                  <a:cubicBezTo>
                    <a:pt x="190" y="452"/>
                    <a:pt x="186" y="453"/>
                    <a:pt x="184" y="456"/>
                  </a:cubicBezTo>
                  <a:cubicBezTo>
                    <a:pt x="186" y="469"/>
                    <a:pt x="202" y="479"/>
                    <a:pt x="215" y="475"/>
                  </a:cubicBezTo>
                  <a:cubicBezTo>
                    <a:pt x="213" y="484"/>
                    <a:pt x="212" y="495"/>
                    <a:pt x="219" y="500"/>
                  </a:cubicBezTo>
                  <a:cubicBezTo>
                    <a:pt x="221" y="501"/>
                    <a:pt x="223" y="502"/>
                    <a:pt x="224" y="504"/>
                  </a:cubicBezTo>
                  <a:cubicBezTo>
                    <a:pt x="227" y="507"/>
                    <a:pt x="225" y="513"/>
                    <a:pt x="221" y="517"/>
                  </a:cubicBezTo>
                  <a:cubicBezTo>
                    <a:pt x="218" y="520"/>
                    <a:pt x="213" y="523"/>
                    <a:pt x="211" y="527"/>
                  </a:cubicBezTo>
                  <a:cubicBezTo>
                    <a:pt x="208" y="534"/>
                    <a:pt x="211" y="541"/>
                    <a:pt x="215" y="547"/>
                  </a:cubicBezTo>
                  <a:cubicBezTo>
                    <a:pt x="220" y="552"/>
                    <a:pt x="225" y="557"/>
                    <a:pt x="228" y="563"/>
                  </a:cubicBezTo>
                  <a:cubicBezTo>
                    <a:pt x="231" y="571"/>
                    <a:pt x="230" y="580"/>
                    <a:pt x="235" y="587"/>
                  </a:cubicBezTo>
                  <a:cubicBezTo>
                    <a:pt x="240" y="593"/>
                    <a:pt x="248" y="594"/>
                    <a:pt x="254" y="599"/>
                  </a:cubicBezTo>
                  <a:cubicBezTo>
                    <a:pt x="263" y="606"/>
                    <a:pt x="267" y="620"/>
                    <a:pt x="279" y="622"/>
                  </a:cubicBezTo>
                  <a:cubicBezTo>
                    <a:pt x="282" y="622"/>
                    <a:pt x="286" y="622"/>
                    <a:pt x="290" y="623"/>
                  </a:cubicBezTo>
                  <a:cubicBezTo>
                    <a:pt x="293" y="624"/>
                    <a:pt x="296" y="628"/>
                    <a:pt x="294" y="631"/>
                  </a:cubicBezTo>
                  <a:cubicBezTo>
                    <a:pt x="293" y="632"/>
                    <a:pt x="291" y="633"/>
                    <a:pt x="290" y="634"/>
                  </a:cubicBezTo>
                  <a:cubicBezTo>
                    <a:pt x="286" y="637"/>
                    <a:pt x="287" y="642"/>
                    <a:pt x="289" y="646"/>
                  </a:cubicBezTo>
                  <a:cubicBezTo>
                    <a:pt x="291" y="650"/>
                    <a:pt x="294" y="654"/>
                    <a:pt x="296" y="658"/>
                  </a:cubicBezTo>
                  <a:cubicBezTo>
                    <a:pt x="300" y="671"/>
                    <a:pt x="285" y="684"/>
                    <a:pt x="286" y="698"/>
                  </a:cubicBezTo>
                  <a:cubicBezTo>
                    <a:pt x="282" y="698"/>
                    <a:pt x="278" y="698"/>
                    <a:pt x="274" y="698"/>
                  </a:cubicBezTo>
                  <a:cubicBezTo>
                    <a:pt x="274" y="698"/>
                    <a:pt x="277" y="711"/>
                    <a:pt x="278" y="713"/>
                  </a:cubicBezTo>
                  <a:cubicBezTo>
                    <a:pt x="281" y="718"/>
                    <a:pt x="286" y="721"/>
                    <a:pt x="290" y="725"/>
                  </a:cubicBezTo>
                  <a:cubicBezTo>
                    <a:pt x="298" y="732"/>
                    <a:pt x="305" y="740"/>
                    <a:pt x="313" y="748"/>
                  </a:cubicBezTo>
                  <a:cubicBezTo>
                    <a:pt x="314" y="763"/>
                    <a:pt x="314" y="763"/>
                    <a:pt x="314" y="763"/>
                  </a:cubicBezTo>
                  <a:cubicBezTo>
                    <a:pt x="311" y="798"/>
                    <a:pt x="311" y="798"/>
                    <a:pt x="311" y="798"/>
                  </a:cubicBezTo>
                  <a:cubicBezTo>
                    <a:pt x="308" y="764"/>
                    <a:pt x="308" y="764"/>
                    <a:pt x="308" y="764"/>
                  </a:cubicBezTo>
                  <a:cubicBezTo>
                    <a:pt x="289" y="740"/>
                    <a:pt x="289" y="740"/>
                    <a:pt x="289" y="740"/>
                  </a:cubicBezTo>
                  <a:cubicBezTo>
                    <a:pt x="282" y="731"/>
                    <a:pt x="282" y="731"/>
                    <a:pt x="282" y="731"/>
                  </a:cubicBezTo>
                  <a:cubicBezTo>
                    <a:pt x="277" y="735"/>
                    <a:pt x="277" y="735"/>
                    <a:pt x="277" y="735"/>
                  </a:cubicBezTo>
                  <a:cubicBezTo>
                    <a:pt x="275" y="746"/>
                    <a:pt x="275" y="746"/>
                    <a:pt x="275" y="746"/>
                  </a:cubicBezTo>
                  <a:cubicBezTo>
                    <a:pt x="255" y="844"/>
                    <a:pt x="255" y="844"/>
                    <a:pt x="255" y="844"/>
                  </a:cubicBezTo>
                  <a:cubicBezTo>
                    <a:pt x="262" y="845"/>
                    <a:pt x="262" y="845"/>
                    <a:pt x="262" y="845"/>
                  </a:cubicBezTo>
                  <a:cubicBezTo>
                    <a:pt x="265" y="853"/>
                    <a:pt x="265" y="853"/>
                    <a:pt x="265" y="853"/>
                  </a:cubicBezTo>
                  <a:cubicBezTo>
                    <a:pt x="253" y="854"/>
                    <a:pt x="253" y="854"/>
                    <a:pt x="253" y="854"/>
                  </a:cubicBezTo>
                  <a:cubicBezTo>
                    <a:pt x="249" y="867"/>
                    <a:pt x="249" y="867"/>
                    <a:pt x="249" y="867"/>
                  </a:cubicBezTo>
                  <a:cubicBezTo>
                    <a:pt x="206" y="1001"/>
                    <a:pt x="206" y="1001"/>
                    <a:pt x="206" y="1001"/>
                  </a:cubicBezTo>
                  <a:cubicBezTo>
                    <a:pt x="190" y="1019"/>
                    <a:pt x="190" y="1019"/>
                    <a:pt x="190" y="1019"/>
                  </a:cubicBezTo>
                  <a:cubicBezTo>
                    <a:pt x="175" y="1021"/>
                    <a:pt x="175" y="1021"/>
                    <a:pt x="175" y="1021"/>
                  </a:cubicBezTo>
                  <a:cubicBezTo>
                    <a:pt x="180" y="1033"/>
                    <a:pt x="180" y="1033"/>
                    <a:pt x="180" y="1033"/>
                  </a:cubicBezTo>
                  <a:cubicBezTo>
                    <a:pt x="201" y="1034"/>
                    <a:pt x="201" y="1034"/>
                    <a:pt x="201" y="1034"/>
                  </a:cubicBezTo>
                  <a:cubicBezTo>
                    <a:pt x="215" y="1054"/>
                    <a:pt x="215" y="1054"/>
                    <a:pt x="215" y="1054"/>
                  </a:cubicBezTo>
                  <a:cubicBezTo>
                    <a:pt x="213" y="1077"/>
                    <a:pt x="213" y="1077"/>
                    <a:pt x="213" y="1077"/>
                  </a:cubicBezTo>
                  <a:cubicBezTo>
                    <a:pt x="286" y="1119"/>
                    <a:pt x="286" y="1119"/>
                    <a:pt x="286" y="1119"/>
                  </a:cubicBezTo>
                  <a:cubicBezTo>
                    <a:pt x="326" y="1126"/>
                    <a:pt x="326" y="1126"/>
                    <a:pt x="326" y="1126"/>
                  </a:cubicBezTo>
                  <a:cubicBezTo>
                    <a:pt x="333" y="1138"/>
                    <a:pt x="333" y="1138"/>
                    <a:pt x="333" y="1138"/>
                  </a:cubicBezTo>
                  <a:cubicBezTo>
                    <a:pt x="392" y="1155"/>
                    <a:pt x="392" y="1155"/>
                    <a:pt x="392" y="1155"/>
                  </a:cubicBezTo>
                  <a:cubicBezTo>
                    <a:pt x="422" y="1131"/>
                    <a:pt x="422" y="1131"/>
                    <a:pt x="422" y="1131"/>
                  </a:cubicBezTo>
                  <a:cubicBezTo>
                    <a:pt x="481" y="1164"/>
                    <a:pt x="481" y="1164"/>
                    <a:pt x="481" y="1164"/>
                  </a:cubicBezTo>
                  <a:cubicBezTo>
                    <a:pt x="521" y="1174"/>
                    <a:pt x="521" y="1174"/>
                    <a:pt x="521" y="1174"/>
                  </a:cubicBezTo>
                  <a:cubicBezTo>
                    <a:pt x="539" y="1205"/>
                    <a:pt x="539" y="1205"/>
                    <a:pt x="539" y="1205"/>
                  </a:cubicBezTo>
                  <a:cubicBezTo>
                    <a:pt x="549" y="1217"/>
                    <a:pt x="549" y="1217"/>
                    <a:pt x="549" y="1217"/>
                  </a:cubicBezTo>
                  <a:cubicBezTo>
                    <a:pt x="569" y="1210"/>
                    <a:pt x="569" y="1210"/>
                    <a:pt x="569" y="1210"/>
                  </a:cubicBezTo>
                  <a:cubicBezTo>
                    <a:pt x="604" y="1226"/>
                    <a:pt x="604" y="1226"/>
                    <a:pt x="604" y="1226"/>
                  </a:cubicBezTo>
                  <a:cubicBezTo>
                    <a:pt x="657" y="1208"/>
                    <a:pt x="657" y="1208"/>
                    <a:pt x="657" y="1208"/>
                  </a:cubicBezTo>
                  <a:cubicBezTo>
                    <a:pt x="666" y="1209"/>
                    <a:pt x="666" y="1209"/>
                    <a:pt x="666" y="1209"/>
                  </a:cubicBezTo>
                  <a:cubicBezTo>
                    <a:pt x="666" y="1209"/>
                    <a:pt x="661" y="1203"/>
                    <a:pt x="661" y="1203"/>
                  </a:cubicBezTo>
                  <a:cubicBezTo>
                    <a:pt x="656" y="1195"/>
                    <a:pt x="659" y="1177"/>
                    <a:pt x="662" y="1168"/>
                  </a:cubicBezTo>
                  <a:cubicBezTo>
                    <a:pt x="658" y="1167"/>
                    <a:pt x="655" y="1165"/>
                    <a:pt x="652" y="1164"/>
                  </a:cubicBezTo>
                  <a:cubicBezTo>
                    <a:pt x="658" y="1152"/>
                    <a:pt x="664" y="1140"/>
                    <a:pt x="669" y="1127"/>
                  </a:cubicBezTo>
                  <a:cubicBezTo>
                    <a:pt x="675" y="1120"/>
                    <a:pt x="682" y="1113"/>
                    <a:pt x="689" y="1107"/>
                  </a:cubicBezTo>
                  <a:cubicBezTo>
                    <a:pt x="692" y="1105"/>
                    <a:pt x="696" y="1102"/>
                    <a:pt x="700" y="1102"/>
                  </a:cubicBezTo>
                  <a:cubicBezTo>
                    <a:pt x="703" y="1101"/>
                    <a:pt x="705" y="1102"/>
                    <a:pt x="708" y="1101"/>
                  </a:cubicBezTo>
                  <a:cubicBezTo>
                    <a:pt x="711" y="1101"/>
                    <a:pt x="713" y="1099"/>
                    <a:pt x="715" y="1097"/>
                  </a:cubicBezTo>
                  <a:cubicBezTo>
                    <a:pt x="731" y="1085"/>
                    <a:pt x="747" y="1073"/>
                    <a:pt x="764" y="1063"/>
                  </a:cubicBezTo>
                  <a:cubicBezTo>
                    <a:pt x="773" y="1067"/>
                    <a:pt x="775" y="1075"/>
                    <a:pt x="781" y="1080"/>
                  </a:cubicBezTo>
                  <a:cubicBezTo>
                    <a:pt x="788" y="1085"/>
                    <a:pt x="823" y="1100"/>
                    <a:pt x="828" y="1101"/>
                  </a:cubicBezTo>
                  <a:cubicBezTo>
                    <a:pt x="832" y="1102"/>
                    <a:pt x="869" y="1108"/>
                    <a:pt x="874" y="1108"/>
                  </a:cubicBezTo>
                  <a:cubicBezTo>
                    <a:pt x="878" y="1109"/>
                    <a:pt x="882" y="1108"/>
                    <a:pt x="886" y="1107"/>
                  </a:cubicBezTo>
                  <a:cubicBezTo>
                    <a:pt x="891" y="1107"/>
                    <a:pt x="899" y="1122"/>
                    <a:pt x="904" y="1125"/>
                  </a:cubicBezTo>
                  <a:cubicBezTo>
                    <a:pt x="905" y="1126"/>
                    <a:pt x="939" y="1136"/>
                    <a:pt x="949" y="1148"/>
                  </a:cubicBezTo>
                  <a:cubicBezTo>
                    <a:pt x="952" y="1144"/>
                    <a:pt x="958" y="1145"/>
                    <a:pt x="963" y="1146"/>
                  </a:cubicBezTo>
                  <a:cubicBezTo>
                    <a:pt x="986" y="1149"/>
                    <a:pt x="1006" y="1141"/>
                    <a:pt x="1028" y="1136"/>
                  </a:cubicBezTo>
                  <a:cubicBezTo>
                    <a:pt x="1029" y="1136"/>
                    <a:pt x="1030" y="1136"/>
                    <a:pt x="1032" y="1135"/>
                  </a:cubicBezTo>
                  <a:cubicBezTo>
                    <a:pt x="1037" y="1132"/>
                    <a:pt x="1059" y="1105"/>
                    <a:pt x="1064" y="1099"/>
                  </a:cubicBezTo>
                  <a:cubicBezTo>
                    <a:pt x="1068" y="1095"/>
                    <a:pt x="1081" y="1086"/>
                    <a:pt x="1083" y="1085"/>
                  </a:cubicBezTo>
                  <a:cubicBezTo>
                    <a:pt x="1084" y="1083"/>
                    <a:pt x="1084" y="1081"/>
                    <a:pt x="1085" y="1079"/>
                  </a:cubicBezTo>
                  <a:cubicBezTo>
                    <a:pt x="1086" y="1074"/>
                    <a:pt x="1092" y="1072"/>
                    <a:pt x="1096" y="1070"/>
                  </a:cubicBezTo>
                  <a:cubicBezTo>
                    <a:pt x="1106" y="1066"/>
                    <a:pt x="1116" y="1063"/>
                    <a:pt x="1126" y="10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3" name="Freeform 99"/>
            <p:cNvSpPr>
              <a:spLocks/>
            </p:cNvSpPr>
            <p:nvPr/>
          </p:nvSpPr>
          <p:spPr bwMode="auto">
            <a:xfrm>
              <a:off x="6461" y="3427"/>
              <a:ext cx="432" cy="538"/>
            </a:xfrm>
            <a:custGeom>
              <a:avLst/>
              <a:gdLst>
                <a:gd name="T0" fmla="*/ 635 w 640"/>
                <a:gd name="T1" fmla="*/ 15 h 796"/>
                <a:gd name="T2" fmla="*/ 513 w 640"/>
                <a:gd name="T3" fmla="*/ 96 h 796"/>
                <a:gd name="T4" fmla="*/ 258 w 640"/>
                <a:gd name="T5" fmla="*/ 126 h 796"/>
                <a:gd name="T6" fmla="*/ 93 w 640"/>
                <a:gd name="T7" fmla="*/ 251 h 796"/>
                <a:gd name="T8" fmla="*/ 11 w 640"/>
                <a:gd name="T9" fmla="*/ 400 h 796"/>
                <a:gd name="T10" fmla="*/ 23 w 640"/>
                <a:gd name="T11" fmla="*/ 436 h 796"/>
                <a:gd name="T12" fmla="*/ 75 w 640"/>
                <a:gd name="T13" fmla="*/ 474 h 796"/>
                <a:gd name="T14" fmla="*/ 99 w 640"/>
                <a:gd name="T15" fmla="*/ 463 h 796"/>
                <a:gd name="T16" fmla="*/ 115 w 640"/>
                <a:gd name="T17" fmla="*/ 483 h 796"/>
                <a:gd name="T18" fmla="*/ 78 w 640"/>
                <a:gd name="T19" fmla="*/ 487 h 796"/>
                <a:gd name="T20" fmla="*/ 92 w 640"/>
                <a:gd name="T21" fmla="*/ 501 h 796"/>
                <a:gd name="T22" fmla="*/ 119 w 640"/>
                <a:gd name="T23" fmla="*/ 531 h 796"/>
                <a:gd name="T24" fmla="*/ 152 w 640"/>
                <a:gd name="T25" fmla="*/ 545 h 796"/>
                <a:gd name="T26" fmla="*/ 181 w 640"/>
                <a:gd name="T27" fmla="*/ 552 h 796"/>
                <a:gd name="T28" fmla="*/ 264 w 640"/>
                <a:gd name="T29" fmla="*/ 538 h 796"/>
                <a:gd name="T30" fmla="*/ 293 w 640"/>
                <a:gd name="T31" fmla="*/ 527 h 796"/>
                <a:gd name="T32" fmla="*/ 329 w 640"/>
                <a:gd name="T33" fmla="*/ 541 h 796"/>
                <a:gd name="T34" fmla="*/ 361 w 640"/>
                <a:gd name="T35" fmla="*/ 555 h 796"/>
                <a:gd name="T36" fmla="*/ 340 w 640"/>
                <a:gd name="T37" fmla="*/ 575 h 796"/>
                <a:gd name="T38" fmla="*/ 274 w 640"/>
                <a:gd name="T39" fmla="*/ 562 h 796"/>
                <a:gd name="T40" fmla="*/ 180 w 640"/>
                <a:gd name="T41" fmla="*/ 575 h 796"/>
                <a:gd name="T42" fmla="*/ 135 w 640"/>
                <a:gd name="T43" fmla="*/ 612 h 796"/>
                <a:gd name="T44" fmla="*/ 173 w 640"/>
                <a:gd name="T45" fmla="*/ 649 h 796"/>
                <a:gd name="T46" fmla="*/ 201 w 640"/>
                <a:gd name="T47" fmla="*/ 725 h 796"/>
                <a:gd name="T48" fmla="*/ 240 w 640"/>
                <a:gd name="T49" fmla="*/ 766 h 796"/>
                <a:gd name="T50" fmla="*/ 261 w 640"/>
                <a:gd name="T51" fmla="*/ 724 h 796"/>
                <a:gd name="T52" fmla="*/ 302 w 640"/>
                <a:gd name="T53" fmla="*/ 791 h 796"/>
                <a:gd name="T54" fmla="*/ 319 w 640"/>
                <a:gd name="T55" fmla="*/ 751 h 796"/>
                <a:gd name="T56" fmla="*/ 376 w 640"/>
                <a:gd name="T57" fmla="*/ 776 h 796"/>
                <a:gd name="T58" fmla="*/ 383 w 640"/>
                <a:gd name="T59" fmla="*/ 766 h 796"/>
                <a:gd name="T60" fmla="*/ 364 w 640"/>
                <a:gd name="T61" fmla="*/ 717 h 796"/>
                <a:gd name="T62" fmla="*/ 324 w 640"/>
                <a:gd name="T63" fmla="*/ 650 h 796"/>
                <a:gd name="T64" fmla="*/ 349 w 640"/>
                <a:gd name="T65" fmla="*/ 639 h 796"/>
                <a:gd name="T66" fmla="*/ 385 w 640"/>
                <a:gd name="T67" fmla="*/ 649 h 796"/>
                <a:gd name="T68" fmla="*/ 370 w 640"/>
                <a:gd name="T69" fmla="*/ 622 h 796"/>
                <a:gd name="T70" fmla="*/ 346 w 640"/>
                <a:gd name="T71" fmla="*/ 583 h 796"/>
                <a:gd name="T72" fmla="*/ 406 w 640"/>
                <a:gd name="T73" fmla="*/ 557 h 796"/>
                <a:gd name="T74" fmla="*/ 454 w 640"/>
                <a:gd name="T75" fmla="*/ 596 h 796"/>
                <a:gd name="T76" fmla="*/ 455 w 640"/>
                <a:gd name="T77" fmla="*/ 551 h 796"/>
                <a:gd name="T78" fmla="*/ 407 w 640"/>
                <a:gd name="T79" fmla="*/ 511 h 796"/>
                <a:gd name="T80" fmla="*/ 364 w 640"/>
                <a:gd name="T81" fmla="*/ 476 h 796"/>
                <a:gd name="T82" fmla="*/ 298 w 640"/>
                <a:gd name="T83" fmla="*/ 464 h 796"/>
                <a:gd name="T84" fmla="*/ 289 w 640"/>
                <a:gd name="T85" fmla="*/ 454 h 796"/>
                <a:gd name="T86" fmla="*/ 308 w 640"/>
                <a:gd name="T87" fmla="*/ 414 h 796"/>
                <a:gd name="T88" fmla="*/ 329 w 640"/>
                <a:gd name="T89" fmla="*/ 392 h 796"/>
                <a:gd name="T90" fmla="*/ 349 w 640"/>
                <a:gd name="T91" fmla="*/ 390 h 796"/>
                <a:gd name="T92" fmla="*/ 267 w 640"/>
                <a:gd name="T93" fmla="*/ 305 h 796"/>
                <a:gd name="T94" fmla="*/ 255 w 640"/>
                <a:gd name="T95" fmla="*/ 251 h 796"/>
                <a:gd name="T96" fmla="*/ 282 w 640"/>
                <a:gd name="T97" fmla="*/ 215 h 796"/>
                <a:gd name="T98" fmla="*/ 319 w 640"/>
                <a:gd name="T99" fmla="*/ 256 h 796"/>
                <a:gd name="T100" fmla="*/ 373 w 640"/>
                <a:gd name="T101" fmla="*/ 290 h 796"/>
                <a:gd name="T102" fmla="*/ 333 w 640"/>
                <a:gd name="T103" fmla="*/ 248 h 796"/>
                <a:gd name="T104" fmla="*/ 405 w 640"/>
                <a:gd name="T105" fmla="*/ 280 h 796"/>
                <a:gd name="T106" fmla="*/ 368 w 640"/>
                <a:gd name="T107" fmla="*/ 233 h 796"/>
                <a:gd name="T108" fmla="*/ 417 w 640"/>
                <a:gd name="T109" fmla="*/ 235 h 796"/>
                <a:gd name="T110" fmla="*/ 405 w 640"/>
                <a:gd name="T111" fmla="*/ 222 h 796"/>
                <a:gd name="T112" fmla="*/ 378 w 640"/>
                <a:gd name="T113" fmla="*/ 215 h 796"/>
                <a:gd name="T114" fmla="*/ 361 w 640"/>
                <a:gd name="T115" fmla="*/ 175 h 796"/>
                <a:gd name="T116" fmla="*/ 423 w 640"/>
                <a:gd name="T117" fmla="*/ 143 h 796"/>
                <a:gd name="T118" fmla="*/ 487 w 640"/>
                <a:gd name="T119" fmla="*/ 124 h 796"/>
                <a:gd name="T120" fmla="*/ 523 w 640"/>
                <a:gd name="T121" fmla="*/ 11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0" h="796">
                  <a:moveTo>
                    <a:pt x="600" y="129"/>
                  </a:moveTo>
                  <a:cubicBezTo>
                    <a:pt x="626" y="98"/>
                    <a:pt x="626" y="98"/>
                    <a:pt x="626" y="98"/>
                  </a:cubicBezTo>
                  <a:cubicBezTo>
                    <a:pt x="625" y="51"/>
                    <a:pt x="625" y="51"/>
                    <a:pt x="625" y="51"/>
                  </a:cubicBezTo>
                  <a:cubicBezTo>
                    <a:pt x="640" y="33"/>
                    <a:pt x="640" y="33"/>
                    <a:pt x="640" y="33"/>
                  </a:cubicBezTo>
                  <a:cubicBezTo>
                    <a:pt x="635" y="15"/>
                    <a:pt x="635" y="15"/>
                    <a:pt x="635" y="15"/>
                  </a:cubicBezTo>
                  <a:cubicBezTo>
                    <a:pt x="594" y="0"/>
                    <a:pt x="594" y="0"/>
                    <a:pt x="594" y="0"/>
                  </a:cubicBezTo>
                  <a:cubicBezTo>
                    <a:pt x="594" y="0"/>
                    <a:pt x="594" y="0"/>
                    <a:pt x="594" y="0"/>
                  </a:cubicBezTo>
                  <a:cubicBezTo>
                    <a:pt x="588" y="4"/>
                    <a:pt x="588" y="4"/>
                    <a:pt x="588" y="4"/>
                  </a:cubicBezTo>
                  <a:cubicBezTo>
                    <a:pt x="609" y="52"/>
                    <a:pt x="609" y="52"/>
                    <a:pt x="609" y="52"/>
                  </a:cubicBezTo>
                  <a:cubicBezTo>
                    <a:pt x="513" y="96"/>
                    <a:pt x="513" y="96"/>
                    <a:pt x="513" y="96"/>
                  </a:cubicBezTo>
                  <a:cubicBezTo>
                    <a:pt x="422" y="62"/>
                    <a:pt x="422" y="62"/>
                    <a:pt x="422" y="62"/>
                  </a:cubicBezTo>
                  <a:cubicBezTo>
                    <a:pt x="367" y="82"/>
                    <a:pt x="367" y="82"/>
                    <a:pt x="367" y="82"/>
                  </a:cubicBezTo>
                  <a:cubicBezTo>
                    <a:pt x="305" y="111"/>
                    <a:pt x="305" y="111"/>
                    <a:pt x="305" y="111"/>
                  </a:cubicBezTo>
                  <a:cubicBezTo>
                    <a:pt x="268" y="122"/>
                    <a:pt x="268" y="122"/>
                    <a:pt x="268" y="122"/>
                  </a:cubicBezTo>
                  <a:cubicBezTo>
                    <a:pt x="258" y="126"/>
                    <a:pt x="258" y="126"/>
                    <a:pt x="258" y="126"/>
                  </a:cubicBezTo>
                  <a:cubicBezTo>
                    <a:pt x="248" y="152"/>
                    <a:pt x="248" y="152"/>
                    <a:pt x="248" y="152"/>
                  </a:cubicBezTo>
                  <a:cubicBezTo>
                    <a:pt x="179" y="161"/>
                    <a:pt x="179" y="161"/>
                    <a:pt x="179" y="161"/>
                  </a:cubicBezTo>
                  <a:cubicBezTo>
                    <a:pt x="155" y="204"/>
                    <a:pt x="155" y="204"/>
                    <a:pt x="155" y="204"/>
                  </a:cubicBezTo>
                  <a:cubicBezTo>
                    <a:pt x="76" y="223"/>
                    <a:pt x="76" y="223"/>
                    <a:pt x="76" y="223"/>
                  </a:cubicBezTo>
                  <a:cubicBezTo>
                    <a:pt x="93" y="251"/>
                    <a:pt x="93" y="251"/>
                    <a:pt x="93" y="251"/>
                  </a:cubicBezTo>
                  <a:cubicBezTo>
                    <a:pt x="68" y="295"/>
                    <a:pt x="68" y="295"/>
                    <a:pt x="68" y="295"/>
                  </a:cubicBezTo>
                  <a:cubicBezTo>
                    <a:pt x="54" y="335"/>
                    <a:pt x="54" y="335"/>
                    <a:pt x="54" y="335"/>
                  </a:cubicBezTo>
                  <a:cubicBezTo>
                    <a:pt x="34" y="345"/>
                    <a:pt x="34" y="345"/>
                    <a:pt x="34" y="345"/>
                  </a:cubicBezTo>
                  <a:cubicBezTo>
                    <a:pt x="31" y="379"/>
                    <a:pt x="31" y="379"/>
                    <a:pt x="31" y="379"/>
                  </a:cubicBezTo>
                  <a:cubicBezTo>
                    <a:pt x="11" y="400"/>
                    <a:pt x="11" y="400"/>
                    <a:pt x="11" y="400"/>
                  </a:cubicBezTo>
                  <a:cubicBezTo>
                    <a:pt x="0" y="406"/>
                    <a:pt x="0" y="406"/>
                    <a:pt x="0" y="406"/>
                  </a:cubicBezTo>
                  <a:cubicBezTo>
                    <a:pt x="0" y="407"/>
                    <a:pt x="0" y="407"/>
                    <a:pt x="0" y="407"/>
                  </a:cubicBezTo>
                  <a:cubicBezTo>
                    <a:pt x="11" y="412"/>
                    <a:pt x="11" y="412"/>
                    <a:pt x="11" y="412"/>
                  </a:cubicBezTo>
                  <a:cubicBezTo>
                    <a:pt x="12" y="421"/>
                    <a:pt x="12" y="421"/>
                    <a:pt x="12" y="421"/>
                  </a:cubicBezTo>
                  <a:cubicBezTo>
                    <a:pt x="23" y="436"/>
                    <a:pt x="23" y="436"/>
                    <a:pt x="23" y="436"/>
                  </a:cubicBezTo>
                  <a:cubicBezTo>
                    <a:pt x="39" y="437"/>
                    <a:pt x="39" y="437"/>
                    <a:pt x="39" y="437"/>
                  </a:cubicBezTo>
                  <a:cubicBezTo>
                    <a:pt x="49" y="453"/>
                    <a:pt x="49" y="453"/>
                    <a:pt x="49" y="453"/>
                  </a:cubicBezTo>
                  <a:cubicBezTo>
                    <a:pt x="69" y="465"/>
                    <a:pt x="69" y="465"/>
                    <a:pt x="69" y="465"/>
                  </a:cubicBezTo>
                  <a:cubicBezTo>
                    <a:pt x="70" y="471"/>
                    <a:pt x="70" y="471"/>
                    <a:pt x="70" y="471"/>
                  </a:cubicBezTo>
                  <a:cubicBezTo>
                    <a:pt x="75" y="474"/>
                    <a:pt x="75" y="474"/>
                    <a:pt x="75" y="474"/>
                  </a:cubicBezTo>
                  <a:cubicBezTo>
                    <a:pt x="78" y="473"/>
                    <a:pt x="78" y="473"/>
                    <a:pt x="78" y="473"/>
                  </a:cubicBezTo>
                  <a:cubicBezTo>
                    <a:pt x="78" y="464"/>
                    <a:pt x="78" y="464"/>
                    <a:pt x="78" y="464"/>
                  </a:cubicBezTo>
                  <a:cubicBezTo>
                    <a:pt x="82" y="460"/>
                    <a:pt x="82" y="460"/>
                    <a:pt x="82" y="460"/>
                  </a:cubicBezTo>
                  <a:cubicBezTo>
                    <a:pt x="82" y="460"/>
                    <a:pt x="92" y="460"/>
                    <a:pt x="93" y="460"/>
                  </a:cubicBezTo>
                  <a:cubicBezTo>
                    <a:pt x="95" y="460"/>
                    <a:pt x="99" y="463"/>
                    <a:pt x="99" y="463"/>
                  </a:cubicBezTo>
                  <a:cubicBezTo>
                    <a:pt x="106" y="464"/>
                    <a:pt x="106" y="464"/>
                    <a:pt x="106" y="464"/>
                  </a:cubicBezTo>
                  <a:cubicBezTo>
                    <a:pt x="111" y="460"/>
                    <a:pt x="111" y="460"/>
                    <a:pt x="111" y="460"/>
                  </a:cubicBezTo>
                  <a:cubicBezTo>
                    <a:pt x="117" y="463"/>
                    <a:pt x="117" y="463"/>
                    <a:pt x="117" y="463"/>
                  </a:cubicBezTo>
                  <a:cubicBezTo>
                    <a:pt x="122" y="480"/>
                    <a:pt x="122" y="480"/>
                    <a:pt x="122" y="480"/>
                  </a:cubicBezTo>
                  <a:cubicBezTo>
                    <a:pt x="115" y="483"/>
                    <a:pt x="115" y="483"/>
                    <a:pt x="115" y="483"/>
                  </a:cubicBezTo>
                  <a:cubicBezTo>
                    <a:pt x="110" y="481"/>
                    <a:pt x="110" y="481"/>
                    <a:pt x="110" y="481"/>
                  </a:cubicBezTo>
                  <a:cubicBezTo>
                    <a:pt x="103" y="477"/>
                    <a:pt x="103" y="477"/>
                    <a:pt x="103" y="477"/>
                  </a:cubicBezTo>
                  <a:cubicBezTo>
                    <a:pt x="90" y="478"/>
                    <a:pt x="90" y="478"/>
                    <a:pt x="90" y="478"/>
                  </a:cubicBezTo>
                  <a:cubicBezTo>
                    <a:pt x="79" y="482"/>
                    <a:pt x="79" y="482"/>
                    <a:pt x="79" y="482"/>
                  </a:cubicBezTo>
                  <a:cubicBezTo>
                    <a:pt x="78" y="487"/>
                    <a:pt x="78" y="487"/>
                    <a:pt x="78" y="487"/>
                  </a:cubicBezTo>
                  <a:cubicBezTo>
                    <a:pt x="78" y="491"/>
                    <a:pt x="78" y="491"/>
                    <a:pt x="78" y="491"/>
                  </a:cubicBezTo>
                  <a:cubicBezTo>
                    <a:pt x="76" y="496"/>
                    <a:pt x="76" y="496"/>
                    <a:pt x="76" y="496"/>
                  </a:cubicBezTo>
                  <a:cubicBezTo>
                    <a:pt x="77" y="503"/>
                    <a:pt x="77" y="503"/>
                    <a:pt x="77" y="503"/>
                  </a:cubicBezTo>
                  <a:cubicBezTo>
                    <a:pt x="86" y="504"/>
                    <a:pt x="86" y="504"/>
                    <a:pt x="86" y="504"/>
                  </a:cubicBezTo>
                  <a:cubicBezTo>
                    <a:pt x="92" y="501"/>
                    <a:pt x="92" y="501"/>
                    <a:pt x="92" y="501"/>
                  </a:cubicBezTo>
                  <a:cubicBezTo>
                    <a:pt x="100" y="511"/>
                    <a:pt x="100" y="511"/>
                    <a:pt x="100" y="511"/>
                  </a:cubicBezTo>
                  <a:cubicBezTo>
                    <a:pt x="105" y="513"/>
                    <a:pt x="105" y="513"/>
                    <a:pt x="105" y="513"/>
                  </a:cubicBezTo>
                  <a:cubicBezTo>
                    <a:pt x="110" y="518"/>
                    <a:pt x="110" y="518"/>
                    <a:pt x="110" y="518"/>
                  </a:cubicBezTo>
                  <a:cubicBezTo>
                    <a:pt x="113" y="533"/>
                    <a:pt x="113" y="533"/>
                    <a:pt x="113" y="533"/>
                  </a:cubicBezTo>
                  <a:cubicBezTo>
                    <a:pt x="119" y="531"/>
                    <a:pt x="119" y="531"/>
                    <a:pt x="119" y="531"/>
                  </a:cubicBezTo>
                  <a:cubicBezTo>
                    <a:pt x="121" y="542"/>
                    <a:pt x="121" y="542"/>
                    <a:pt x="121" y="542"/>
                  </a:cubicBezTo>
                  <a:cubicBezTo>
                    <a:pt x="126" y="557"/>
                    <a:pt x="126" y="557"/>
                    <a:pt x="126" y="557"/>
                  </a:cubicBezTo>
                  <a:cubicBezTo>
                    <a:pt x="131" y="559"/>
                    <a:pt x="131" y="559"/>
                    <a:pt x="131" y="559"/>
                  </a:cubicBezTo>
                  <a:cubicBezTo>
                    <a:pt x="137" y="556"/>
                    <a:pt x="137" y="556"/>
                    <a:pt x="137" y="556"/>
                  </a:cubicBezTo>
                  <a:cubicBezTo>
                    <a:pt x="152" y="545"/>
                    <a:pt x="152" y="545"/>
                    <a:pt x="152" y="545"/>
                  </a:cubicBezTo>
                  <a:cubicBezTo>
                    <a:pt x="151" y="536"/>
                    <a:pt x="151" y="536"/>
                    <a:pt x="151" y="536"/>
                  </a:cubicBezTo>
                  <a:cubicBezTo>
                    <a:pt x="162" y="547"/>
                    <a:pt x="162" y="547"/>
                    <a:pt x="162" y="547"/>
                  </a:cubicBezTo>
                  <a:cubicBezTo>
                    <a:pt x="167" y="553"/>
                    <a:pt x="167" y="553"/>
                    <a:pt x="167" y="553"/>
                  </a:cubicBezTo>
                  <a:cubicBezTo>
                    <a:pt x="170" y="557"/>
                    <a:pt x="170" y="557"/>
                    <a:pt x="170" y="557"/>
                  </a:cubicBezTo>
                  <a:cubicBezTo>
                    <a:pt x="181" y="552"/>
                    <a:pt x="181" y="552"/>
                    <a:pt x="181" y="552"/>
                  </a:cubicBezTo>
                  <a:cubicBezTo>
                    <a:pt x="199" y="545"/>
                    <a:pt x="199" y="545"/>
                    <a:pt x="199" y="545"/>
                  </a:cubicBezTo>
                  <a:cubicBezTo>
                    <a:pt x="212" y="537"/>
                    <a:pt x="212" y="537"/>
                    <a:pt x="212" y="537"/>
                  </a:cubicBezTo>
                  <a:cubicBezTo>
                    <a:pt x="231" y="536"/>
                    <a:pt x="231" y="536"/>
                    <a:pt x="231" y="536"/>
                  </a:cubicBezTo>
                  <a:cubicBezTo>
                    <a:pt x="245" y="538"/>
                    <a:pt x="245" y="538"/>
                    <a:pt x="245" y="538"/>
                  </a:cubicBezTo>
                  <a:cubicBezTo>
                    <a:pt x="264" y="538"/>
                    <a:pt x="264" y="538"/>
                    <a:pt x="264" y="538"/>
                  </a:cubicBezTo>
                  <a:cubicBezTo>
                    <a:pt x="270" y="525"/>
                    <a:pt x="270" y="525"/>
                    <a:pt x="270" y="525"/>
                  </a:cubicBezTo>
                  <a:cubicBezTo>
                    <a:pt x="274" y="525"/>
                    <a:pt x="274" y="525"/>
                    <a:pt x="274" y="525"/>
                  </a:cubicBezTo>
                  <a:cubicBezTo>
                    <a:pt x="286" y="538"/>
                    <a:pt x="286" y="538"/>
                    <a:pt x="286" y="538"/>
                  </a:cubicBezTo>
                  <a:cubicBezTo>
                    <a:pt x="292" y="538"/>
                    <a:pt x="292" y="538"/>
                    <a:pt x="292" y="538"/>
                  </a:cubicBezTo>
                  <a:cubicBezTo>
                    <a:pt x="293" y="527"/>
                    <a:pt x="293" y="527"/>
                    <a:pt x="293" y="527"/>
                  </a:cubicBezTo>
                  <a:cubicBezTo>
                    <a:pt x="297" y="527"/>
                    <a:pt x="297" y="527"/>
                    <a:pt x="297" y="527"/>
                  </a:cubicBezTo>
                  <a:cubicBezTo>
                    <a:pt x="300" y="532"/>
                    <a:pt x="300" y="532"/>
                    <a:pt x="300" y="532"/>
                  </a:cubicBezTo>
                  <a:cubicBezTo>
                    <a:pt x="311" y="534"/>
                    <a:pt x="311" y="534"/>
                    <a:pt x="311" y="534"/>
                  </a:cubicBezTo>
                  <a:cubicBezTo>
                    <a:pt x="315" y="540"/>
                    <a:pt x="315" y="540"/>
                    <a:pt x="315" y="540"/>
                  </a:cubicBezTo>
                  <a:cubicBezTo>
                    <a:pt x="329" y="541"/>
                    <a:pt x="329" y="541"/>
                    <a:pt x="329" y="541"/>
                  </a:cubicBezTo>
                  <a:cubicBezTo>
                    <a:pt x="339" y="541"/>
                    <a:pt x="339" y="541"/>
                    <a:pt x="339" y="541"/>
                  </a:cubicBezTo>
                  <a:cubicBezTo>
                    <a:pt x="347" y="543"/>
                    <a:pt x="347" y="543"/>
                    <a:pt x="347" y="543"/>
                  </a:cubicBezTo>
                  <a:cubicBezTo>
                    <a:pt x="354" y="544"/>
                    <a:pt x="354" y="544"/>
                    <a:pt x="354" y="544"/>
                  </a:cubicBezTo>
                  <a:cubicBezTo>
                    <a:pt x="360" y="545"/>
                    <a:pt x="360" y="545"/>
                    <a:pt x="360" y="545"/>
                  </a:cubicBezTo>
                  <a:cubicBezTo>
                    <a:pt x="361" y="555"/>
                    <a:pt x="361" y="555"/>
                    <a:pt x="361" y="555"/>
                  </a:cubicBezTo>
                  <a:cubicBezTo>
                    <a:pt x="353" y="562"/>
                    <a:pt x="353" y="562"/>
                    <a:pt x="353" y="562"/>
                  </a:cubicBezTo>
                  <a:cubicBezTo>
                    <a:pt x="332" y="563"/>
                    <a:pt x="332" y="563"/>
                    <a:pt x="332" y="563"/>
                  </a:cubicBezTo>
                  <a:cubicBezTo>
                    <a:pt x="329" y="569"/>
                    <a:pt x="329" y="569"/>
                    <a:pt x="329" y="569"/>
                  </a:cubicBezTo>
                  <a:cubicBezTo>
                    <a:pt x="335" y="569"/>
                    <a:pt x="335" y="569"/>
                    <a:pt x="335" y="569"/>
                  </a:cubicBezTo>
                  <a:cubicBezTo>
                    <a:pt x="340" y="575"/>
                    <a:pt x="340" y="575"/>
                    <a:pt x="340" y="575"/>
                  </a:cubicBezTo>
                  <a:cubicBezTo>
                    <a:pt x="335" y="583"/>
                    <a:pt x="335" y="583"/>
                    <a:pt x="335" y="583"/>
                  </a:cubicBezTo>
                  <a:cubicBezTo>
                    <a:pt x="328" y="584"/>
                    <a:pt x="328" y="584"/>
                    <a:pt x="328" y="584"/>
                  </a:cubicBezTo>
                  <a:cubicBezTo>
                    <a:pt x="314" y="571"/>
                    <a:pt x="314" y="571"/>
                    <a:pt x="314" y="571"/>
                  </a:cubicBezTo>
                  <a:cubicBezTo>
                    <a:pt x="300" y="567"/>
                    <a:pt x="300" y="567"/>
                    <a:pt x="300" y="567"/>
                  </a:cubicBezTo>
                  <a:cubicBezTo>
                    <a:pt x="274" y="562"/>
                    <a:pt x="274" y="562"/>
                    <a:pt x="274" y="562"/>
                  </a:cubicBezTo>
                  <a:cubicBezTo>
                    <a:pt x="247" y="557"/>
                    <a:pt x="247" y="557"/>
                    <a:pt x="247" y="557"/>
                  </a:cubicBezTo>
                  <a:cubicBezTo>
                    <a:pt x="221" y="545"/>
                    <a:pt x="221" y="545"/>
                    <a:pt x="221" y="545"/>
                  </a:cubicBezTo>
                  <a:cubicBezTo>
                    <a:pt x="203" y="549"/>
                    <a:pt x="203" y="549"/>
                    <a:pt x="203" y="549"/>
                  </a:cubicBezTo>
                  <a:cubicBezTo>
                    <a:pt x="193" y="572"/>
                    <a:pt x="193" y="572"/>
                    <a:pt x="193" y="572"/>
                  </a:cubicBezTo>
                  <a:cubicBezTo>
                    <a:pt x="180" y="575"/>
                    <a:pt x="180" y="575"/>
                    <a:pt x="180" y="575"/>
                  </a:cubicBezTo>
                  <a:cubicBezTo>
                    <a:pt x="159" y="572"/>
                    <a:pt x="159" y="572"/>
                    <a:pt x="159" y="572"/>
                  </a:cubicBezTo>
                  <a:cubicBezTo>
                    <a:pt x="158" y="587"/>
                    <a:pt x="158" y="587"/>
                    <a:pt x="158" y="587"/>
                  </a:cubicBezTo>
                  <a:cubicBezTo>
                    <a:pt x="155" y="600"/>
                    <a:pt x="155" y="600"/>
                    <a:pt x="155" y="600"/>
                  </a:cubicBezTo>
                  <a:cubicBezTo>
                    <a:pt x="147" y="608"/>
                    <a:pt x="147" y="608"/>
                    <a:pt x="147" y="608"/>
                  </a:cubicBezTo>
                  <a:cubicBezTo>
                    <a:pt x="135" y="612"/>
                    <a:pt x="135" y="612"/>
                    <a:pt x="135" y="612"/>
                  </a:cubicBezTo>
                  <a:cubicBezTo>
                    <a:pt x="135" y="626"/>
                    <a:pt x="135" y="626"/>
                    <a:pt x="135" y="626"/>
                  </a:cubicBezTo>
                  <a:cubicBezTo>
                    <a:pt x="145" y="627"/>
                    <a:pt x="145" y="627"/>
                    <a:pt x="145" y="627"/>
                  </a:cubicBezTo>
                  <a:cubicBezTo>
                    <a:pt x="158" y="634"/>
                    <a:pt x="158" y="634"/>
                    <a:pt x="158" y="634"/>
                  </a:cubicBezTo>
                  <a:cubicBezTo>
                    <a:pt x="161" y="648"/>
                    <a:pt x="161" y="648"/>
                    <a:pt x="161" y="648"/>
                  </a:cubicBezTo>
                  <a:cubicBezTo>
                    <a:pt x="173" y="649"/>
                    <a:pt x="173" y="649"/>
                    <a:pt x="173" y="649"/>
                  </a:cubicBezTo>
                  <a:cubicBezTo>
                    <a:pt x="193" y="660"/>
                    <a:pt x="193" y="660"/>
                    <a:pt x="193" y="660"/>
                  </a:cubicBezTo>
                  <a:cubicBezTo>
                    <a:pt x="209" y="678"/>
                    <a:pt x="209" y="678"/>
                    <a:pt x="209" y="678"/>
                  </a:cubicBezTo>
                  <a:cubicBezTo>
                    <a:pt x="208" y="693"/>
                    <a:pt x="208" y="693"/>
                    <a:pt x="208" y="693"/>
                  </a:cubicBezTo>
                  <a:cubicBezTo>
                    <a:pt x="197" y="711"/>
                    <a:pt x="197" y="711"/>
                    <a:pt x="197" y="711"/>
                  </a:cubicBezTo>
                  <a:cubicBezTo>
                    <a:pt x="201" y="725"/>
                    <a:pt x="201" y="725"/>
                    <a:pt x="201" y="725"/>
                  </a:cubicBezTo>
                  <a:cubicBezTo>
                    <a:pt x="217" y="741"/>
                    <a:pt x="217" y="741"/>
                    <a:pt x="217" y="741"/>
                  </a:cubicBezTo>
                  <a:cubicBezTo>
                    <a:pt x="217" y="755"/>
                    <a:pt x="217" y="755"/>
                    <a:pt x="217" y="755"/>
                  </a:cubicBezTo>
                  <a:cubicBezTo>
                    <a:pt x="223" y="760"/>
                    <a:pt x="223" y="760"/>
                    <a:pt x="223" y="760"/>
                  </a:cubicBezTo>
                  <a:cubicBezTo>
                    <a:pt x="234" y="760"/>
                    <a:pt x="234" y="760"/>
                    <a:pt x="234" y="760"/>
                  </a:cubicBezTo>
                  <a:cubicBezTo>
                    <a:pt x="240" y="766"/>
                    <a:pt x="240" y="766"/>
                    <a:pt x="240" y="766"/>
                  </a:cubicBezTo>
                  <a:cubicBezTo>
                    <a:pt x="247" y="762"/>
                    <a:pt x="247" y="762"/>
                    <a:pt x="247" y="762"/>
                  </a:cubicBezTo>
                  <a:cubicBezTo>
                    <a:pt x="248" y="756"/>
                    <a:pt x="248" y="756"/>
                    <a:pt x="248" y="756"/>
                  </a:cubicBezTo>
                  <a:cubicBezTo>
                    <a:pt x="246" y="751"/>
                    <a:pt x="246" y="751"/>
                    <a:pt x="246" y="751"/>
                  </a:cubicBezTo>
                  <a:cubicBezTo>
                    <a:pt x="245" y="731"/>
                    <a:pt x="245" y="731"/>
                    <a:pt x="245" y="731"/>
                  </a:cubicBezTo>
                  <a:cubicBezTo>
                    <a:pt x="261" y="724"/>
                    <a:pt x="261" y="724"/>
                    <a:pt x="261" y="724"/>
                  </a:cubicBezTo>
                  <a:cubicBezTo>
                    <a:pt x="267" y="723"/>
                    <a:pt x="267" y="723"/>
                    <a:pt x="267" y="723"/>
                  </a:cubicBezTo>
                  <a:cubicBezTo>
                    <a:pt x="270" y="739"/>
                    <a:pt x="270" y="739"/>
                    <a:pt x="270" y="739"/>
                  </a:cubicBezTo>
                  <a:cubicBezTo>
                    <a:pt x="279" y="739"/>
                    <a:pt x="279" y="739"/>
                    <a:pt x="279" y="739"/>
                  </a:cubicBezTo>
                  <a:cubicBezTo>
                    <a:pt x="299" y="762"/>
                    <a:pt x="299" y="762"/>
                    <a:pt x="299" y="762"/>
                  </a:cubicBezTo>
                  <a:cubicBezTo>
                    <a:pt x="302" y="791"/>
                    <a:pt x="302" y="791"/>
                    <a:pt x="302" y="791"/>
                  </a:cubicBezTo>
                  <a:cubicBezTo>
                    <a:pt x="316" y="796"/>
                    <a:pt x="316" y="796"/>
                    <a:pt x="316" y="796"/>
                  </a:cubicBezTo>
                  <a:cubicBezTo>
                    <a:pt x="318" y="792"/>
                    <a:pt x="318" y="792"/>
                    <a:pt x="318" y="792"/>
                  </a:cubicBezTo>
                  <a:cubicBezTo>
                    <a:pt x="314" y="784"/>
                    <a:pt x="314" y="784"/>
                    <a:pt x="314" y="784"/>
                  </a:cubicBezTo>
                  <a:cubicBezTo>
                    <a:pt x="315" y="773"/>
                    <a:pt x="315" y="773"/>
                    <a:pt x="315" y="773"/>
                  </a:cubicBezTo>
                  <a:cubicBezTo>
                    <a:pt x="319" y="751"/>
                    <a:pt x="319" y="751"/>
                    <a:pt x="319" y="751"/>
                  </a:cubicBezTo>
                  <a:cubicBezTo>
                    <a:pt x="327" y="742"/>
                    <a:pt x="327" y="742"/>
                    <a:pt x="327" y="742"/>
                  </a:cubicBezTo>
                  <a:cubicBezTo>
                    <a:pt x="344" y="742"/>
                    <a:pt x="344" y="742"/>
                    <a:pt x="344" y="742"/>
                  </a:cubicBezTo>
                  <a:cubicBezTo>
                    <a:pt x="346" y="749"/>
                    <a:pt x="346" y="749"/>
                    <a:pt x="346" y="749"/>
                  </a:cubicBezTo>
                  <a:cubicBezTo>
                    <a:pt x="369" y="772"/>
                    <a:pt x="369" y="772"/>
                    <a:pt x="369" y="772"/>
                  </a:cubicBezTo>
                  <a:cubicBezTo>
                    <a:pt x="376" y="776"/>
                    <a:pt x="376" y="776"/>
                    <a:pt x="376" y="776"/>
                  </a:cubicBezTo>
                  <a:cubicBezTo>
                    <a:pt x="380" y="781"/>
                    <a:pt x="380" y="781"/>
                    <a:pt x="380" y="781"/>
                  </a:cubicBezTo>
                  <a:cubicBezTo>
                    <a:pt x="386" y="785"/>
                    <a:pt x="386" y="785"/>
                    <a:pt x="386" y="785"/>
                  </a:cubicBezTo>
                  <a:cubicBezTo>
                    <a:pt x="393" y="782"/>
                    <a:pt x="393" y="782"/>
                    <a:pt x="393" y="782"/>
                  </a:cubicBezTo>
                  <a:cubicBezTo>
                    <a:pt x="388" y="769"/>
                    <a:pt x="388" y="769"/>
                    <a:pt x="388" y="769"/>
                  </a:cubicBezTo>
                  <a:cubicBezTo>
                    <a:pt x="383" y="766"/>
                    <a:pt x="383" y="766"/>
                    <a:pt x="383" y="766"/>
                  </a:cubicBezTo>
                  <a:cubicBezTo>
                    <a:pt x="377" y="759"/>
                    <a:pt x="377" y="759"/>
                    <a:pt x="377" y="759"/>
                  </a:cubicBezTo>
                  <a:cubicBezTo>
                    <a:pt x="371" y="747"/>
                    <a:pt x="371" y="747"/>
                    <a:pt x="371" y="747"/>
                  </a:cubicBezTo>
                  <a:cubicBezTo>
                    <a:pt x="376" y="742"/>
                    <a:pt x="376" y="742"/>
                    <a:pt x="376" y="742"/>
                  </a:cubicBezTo>
                  <a:cubicBezTo>
                    <a:pt x="376" y="734"/>
                    <a:pt x="376" y="734"/>
                    <a:pt x="376" y="734"/>
                  </a:cubicBezTo>
                  <a:cubicBezTo>
                    <a:pt x="364" y="717"/>
                    <a:pt x="364" y="717"/>
                    <a:pt x="364" y="717"/>
                  </a:cubicBezTo>
                  <a:cubicBezTo>
                    <a:pt x="365" y="707"/>
                    <a:pt x="365" y="707"/>
                    <a:pt x="365" y="707"/>
                  </a:cubicBezTo>
                  <a:cubicBezTo>
                    <a:pt x="357" y="696"/>
                    <a:pt x="357" y="696"/>
                    <a:pt x="357" y="696"/>
                  </a:cubicBezTo>
                  <a:cubicBezTo>
                    <a:pt x="350" y="694"/>
                    <a:pt x="350" y="694"/>
                    <a:pt x="350" y="694"/>
                  </a:cubicBezTo>
                  <a:cubicBezTo>
                    <a:pt x="348" y="686"/>
                    <a:pt x="348" y="686"/>
                    <a:pt x="348" y="686"/>
                  </a:cubicBezTo>
                  <a:cubicBezTo>
                    <a:pt x="324" y="650"/>
                    <a:pt x="324" y="650"/>
                    <a:pt x="324" y="650"/>
                  </a:cubicBezTo>
                  <a:cubicBezTo>
                    <a:pt x="322" y="636"/>
                    <a:pt x="322" y="636"/>
                    <a:pt x="322" y="636"/>
                  </a:cubicBezTo>
                  <a:cubicBezTo>
                    <a:pt x="328" y="633"/>
                    <a:pt x="328" y="633"/>
                    <a:pt x="328" y="633"/>
                  </a:cubicBezTo>
                  <a:cubicBezTo>
                    <a:pt x="335" y="639"/>
                    <a:pt x="335" y="639"/>
                    <a:pt x="335" y="639"/>
                  </a:cubicBezTo>
                  <a:cubicBezTo>
                    <a:pt x="340" y="639"/>
                    <a:pt x="340" y="639"/>
                    <a:pt x="340" y="639"/>
                  </a:cubicBezTo>
                  <a:cubicBezTo>
                    <a:pt x="349" y="639"/>
                    <a:pt x="349" y="639"/>
                    <a:pt x="349" y="639"/>
                  </a:cubicBezTo>
                  <a:cubicBezTo>
                    <a:pt x="355" y="644"/>
                    <a:pt x="355" y="644"/>
                    <a:pt x="355" y="644"/>
                  </a:cubicBezTo>
                  <a:cubicBezTo>
                    <a:pt x="369" y="646"/>
                    <a:pt x="369" y="646"/>
                    <a:pt x="369" y="646"/>
                  </a:cubicBezTo>
                  <a:cubicBezTo>
                    <a:pt x="362" y="658"/>
                    <a:pt x="362" y="658"/>
                    <a:pt x="362" y="658"/>
                  </a:cubicBezTo>
                  <a:cubicBezTo>
                    <a:pt x="379" y="666"/>
                    <a:pt x="379" y="666"/>
                    <a:pt x="379" y="666"/>
                  </a:cubicBezTo>
                  <a:cubicBezTo>
                    <a:pt x="385" y="649"/>
                    <a:pt x="385" y="649"/>
                    <a:pt x="385" y="649"/>
                  </a:cubicBezTo>
                  <a:cubicBezTo>
                    <a:pt x="410" y="642"/>
                    <a:pt x="410" y="642"/>
                    <a:pt x="410" y="642"/>
                  </a:cubicBezTo>
                  <a:cubicBezTo>
                    <a:pt x="412" y="637"/>
                    <a:pt x="412" y="637"/>
                    <a:pt x="412" y="637"/>
                  </a:cubicBezTo>
                  <a:cubicBezTo>
                    <a:pt x="398" y="627"/>
                    <a:pt x="398" y="627"/>
                    <a:pt x="398" y="627"/>
                  </a:cubicBezTo>
                  <a:cubicBezTo>
                    <a:pt x="388" y="628"/>
                    <a:pt x="388" y="628"/>
                    <a:pt x="388" y="628"/>
                  </a:cubicBezTo>
                  <a:cubicBezTo>
                    <a:pt x="370" y="622"/>
                    <a:pt x="370" y="622"/>
                    <a:pt x="370" y="622"/>
                  </a:cubicBezTo>
                  <a:cubicBezTo>
                    <a:pt x="367" y="610"/>
                    <a:pt x="367" y="610"/>
                    <a:pt x="367" y="610"/>
                  </a:cubicBezTo>
                  <a:cubicBezTo>
                    <a:pt x="365" y="604"/>
                    <a:pt x="365" y="604"/>
                    <a:pt x="365" y="604"/>
                  </a:cubicBezTo>
                  <a:cubicBezTo>
                    <a:pt x="367" y="595"/>
                    <a:pt x="367" y="595"/>
                    <a:pt x="367" y="595"/>
                  </a:cubicBezTo>
                  <a:cubicBezTo>
                    <a:pt x="345" y="591"/>
                    <a:pt x="345" y="591"/>
                    <a:pt x="345" y="591"/>
                  </a:cubicBezTo>
                  <a:cubicBezTo>
                    <a:pt x="346" y="583"/>
                    <a:pt x="346" y="583"/>
                    <a:pt x="346" y="583"/>
                  </a:cubicBezTo>
                  <a:cubicBezTo>
                    <a:pt x="360" y="576"/>
                    <a:pt x="360" y="576"/>
                    <a:pt x="360" y="576"/>
                  </a:cubicBezTo>
                  <a:cubicBezTo>
                    <a:pt x="369" y="574"/>
                    <a:pt x="369" y="574"/>
                    <a:pt x="369" y="574"/>
                  </a:cubicBezTo>
                  <a:cubicBezTo>
                    <a:pt x="378" y="566"/>
                    <a:pt x="378" y="566"/>
                    <a:pt x="378" y="566"/>
                  </a:cubicBezTo>
                  <a:cubicBezTo>
                    <a:pt x="395" y="559"/>
                    <a:pt x="395" y="559"/>
                    <a:pt x="395" y="559"/>
                  </a:cubicBezTo>
                  <a:cubicBezTo>
                    <a:pt x="406" y="557"/>
                    <a:pt x="406" y="557"/>
                    <a:pt x="406" y="557"/>
                  </a:cubicBezTo>
                  <a:cubicBezTo>
                    <a:pt x="410" y="565"/>
                    <a:pt x="410" y="565"/>
                    <a:pt x="410" y="565"/>
                  </a:cubicBezTo>
                  <a:cubicBezTo>
                    <a:pt x="420" y="569"/>
                    <a:pt x="420" y="569"/>
                    <a:pt x="420" y="569"/>
                  </a:cubicBezTo>
                  <a:cubicBezTo>
                    <a:pt x="431" y="580"/>
                    <a:pt x="431" y="580"/>
                    <a:pt x="431" y="580"/>
                  </a:cubicBezTo>
                  <a:cubicBezTo>
                    <a:pt x="442" y="580"/>
                    <a:pt x="442" y="580"/>
                    <a:pt x="442" y="580"/>
                  </a:cubicBezTo>
                  <a:cubicBezTo>
                    <a:pt x="454" y="596"/>
                    <a:pt x="454" y="596"/>
                    <a:pt x="454" y="596"/>
                  </a:cubicBezTo>
                  <a:cubicBezTo>
                    <a:pt x="461" y="598"/>
                    <a:pt x="461" y="598"/>
                    <a:pt x="461" y="598"/>
                  </a:cubicBezTo>
                  <a:cubicBezTo>
                    <a:pt x="466" y="595"/>
                    <a:pt x="466" y="595"/>
                    <a:pt x="466" y="595"/>
                  </a:cubicBezTo>
                  <a:cubicBezTo>
                    <a:pt x="468" y="579"/>
                    <a:pt x="468" y="579"/>
                    <a:pt x="468" y="579"/>
                  </a:cubicBezTo>
                  <a:cubicBezTo>
                    <a:pt x="456" y="562"/>
                    <a:pt x="456" y="562"/>
                    <a:pt x="456" y="562"/>
                  </a:cubicBezTo>
                  <a:cubicBezTo>
                    <a:pt x="455" y="551"/>
                    <a:pt x="455" y="551"/>
                    <a:pt x="455" y="551"/>
                  </a:cubicBezTo>
                  <a:cubicBezTo>
                    <a:pt x="446" y="539"/>
                    <a:pt x="446" y="539"/>
                    <a:pt x="446" y="539"/>
                  </a:cubicBezTo>
                  <a:cubicBezTo>
                    <a:pt x="456" y="532"/>
                    <a:pt x="456" y="532"/>
                    <a:pt x="456" y="532"/>
                  </a:cubicBezTo>
                  <a:cubicBezTo>
                    <a:pt x="457" y="523"/>
                    <a:pt x="457" y="523"/>
                    <a:pt x="457" y="523"/>
                  </a:cubicBezTo>
                  <a:cubicBezTo>
                    <a:pt x="440" y="513"/>
                    <a:pt x="440" y="513"/>
                    <a:pt x="440" y="513"/>
                  </a:cubicBezTo>
                  <a:cubicBezTo>
                    <a:pt x="407" y="511"/>
                    <a:pt x="407" y="511"/>
                    <a:pt x="407" y="511"/>
                  </a:cubicBezTo>
                  <a:cubicBezTo>
                    <a:pt x="393" y="495"/>
                    <a:pt x="393" y="495"/>
                    <a:pt x="393" y="495"/>
                  </a:cubicBezTo>
                  <a:cubicBezTo>
                    <a:pt x="370" y="494"/>
                    <a:pt x="370" y="494"/>
                    <a:pt x="370" y="494"/>
                  </a:cubicBezTo>
                  <a:cubicBezTo>
                    <a:pt x="363" y="487"/>
                    <a:pt x="363" y="487"/>
                    <a:pt x="363" y="487"/>
                  </a:cubicBezTo>
                  <a:cubicBezTo>
                    <a:pt x="364" y="481"/>
                    <a:pt x="364" y="481"/>
                    <a:pt x="364" y="481"/>
                  </a:cubicBezTo>
                  <a:cubicBezTo>
                    <a:pt x="364" y="476"/>
                    <a:pt x="364" y="476"/>
                    <a:pt x="364" y="476"/>
                  </a:cubicBezTo>
                  <a:cubicBezTo>
                    <a:pt x="348" y="476"/>
                    <a:pt x="348" y="476"/>
                    <a:pt x="348" y="476"/>
                  </a:cubicBezTo>
                  <a:cubicBezTo>
                    <a:pt x="342" y="479"/>
                    <a:pt x="342" y="479"/>
                    <a:pt x="342" y="479"/>
                  </a:cubicBezTo>
                  <a:cubicBezTo>
                    <a:pt x="337" y="479"/>
                    <a:pt x="337" y="479"/>
                    <a:pt x="337" y="479"/>
                  </a:cubicBezTo>
                  <a:cubicBezTo>
                    <a:pt x="333" y="469"/>
                    <a:pt x="333" y="469"/>
                    <a:pt x="333" y="469"/>
                  </a:cubicBezTo>
                  <a:cubicBezTo>
                    <a:pt x="298" y="464"/>
                    <a:pt x="298" y="464"/>
                    <a:pt x="298" y="464"/>
                  </a:cubicBezTo>
                  <a:cubicBezTo>
                    <a:pt x="288" y="461"/>
                    <a:pt x="288" y="461"/>
                    <a:pt x="288" y="461"/>
                  </a:cubicBezTo>
                  <a:cubicBezTo>
                    <a:pt x="277" y="463"/>
                    <a:pt x="277" y="463"/>
                    <a:pt x="277" y="463"/>
                  </a:cubicBezTo>
                  <a:cubicBezTo>
                    <a:pt x="273" y="461"/>
                    <a:pt x="273" y="461"/>
                    <a:pt x="273" y="461"/>
                  </a:cubicBezTo>
                  <a:cubicBezTo>
                    <a:pt x="280" y="454"/>
                    <a:pt x="280" y="454"/>
                    <a:pt x="280" y="454"/>
                  </a:cubicBezTo>
                  <a:cubicBezTo>
                    <a:pt x="289" y="454"/>
                    <a:pt x="289" y="454"/>
                    <a:pt x="289" y="454"/>
                  </a:cubicBezTo>
                  <a:cubicBezTo>
                    <a:pt x="302" y="455"/>
                    <a:pt x="302" y="455"/>
                    <a:pt x="302" y="455"/>
                  </a:cubicBezTo>
                  <a:cubicBezTo>
                    <a:pt x="322" y="438"/>
                    <a:pt x="322" y="438"/>
                    <a:pt x="322" y="438"/>
                  </a:cubicBezTo>
                  <a:cubicBezTo>
                    <a:pt x="320" y="431"/>
                    <a:pt x="320" y="431"/>
                    <a:pt x="320" y="431"/>
                  </a:cubicBezTo>
                  <a:cubicBezTo>
                    <a:pt x="317" y="424"/>
                    <a:pt x="317" y="424"/>
                    <a:pt x="317" y="424"/>
                  </a:cubicBezTo>
                  <a:cubicBezTo>
                    <a:pt x="308" y="414"/>
                    <a:pt x="308" y="414"/>
                    <a:pt x="308" y="414"/>
                  </a:cubicBezTo>
                  <a:cubicBezTo>
                    <a:pt x="299" y="410"/>
                    <a:pt x="299" y="410"/>
                    <a:pt x="299" y="410"/>
                  </a:cubicBezTo>
                  <a:cubicBezTo>
                    <a:pt x="296" y="398"/>
                    <a:pt x="296" y="398"/>
                    <a:pt x="296" y="398"/>
                  </a:cubicBezTo>
                  <a:cubicBezTo>
                    <a:pt x="310" y="384"/>
                    <a:pt x="310" y="384"/>
                    <a:pt x="310" y="384"/>
                  </a:cubicBezTo>
                  <a:cubicBezTo>
                    <a:pt x="314" y="388"/>
                    <a:pt x="314" y="388"/>
                    <a:pt x="314" y="388"/>
                  </a:cubicBezTo>
                  <a:cubicBezTo>
                    <a:pt x="329" y="392"/>
                    <a:pt x="329" y="392"/>
                    <a:pt x="329" y="392"/>
                  </a:cubicBezTo>
                  <a:cubicBezTo>
                    <a:pt x="338" y="404"/>
                    <a:pt x="338" y="404"/>
                    <a:pt x="338" y="404"/>
                  </a:cubicBezTo>
                  <a:cubicBezTo>
                    <a:pt x="343" y="411"/>
                    <a:pt x="343" y="411"/>
                    <a:pt x="343" y="411"/>
                  </a:cubicBezTo>
                  <a:cubicBezTo>
                    <a:pt x="349" y="408"/>
                    <a:pt x="349" y="408"/>
                    <a:pt x="349" y="408"/>
                  </a:cubicBezTo>
                  <a:cubicBezTo>
                    <a:pt x="352" y="401"/>
                    <a:pt x="352" y="401"/>
                    <a:pt x="352" y="401"/>
                  </a:cubicBezTo>
                  <a:cubicBezTo>
                    <a:pt x="349" y="390"/>
                    <a:pt x="349" y="390"/>
                    <a:pt x="349" y="390"/>
                  </a:cubicBezTo>
                  <a:cubicBezTo>
                    <a:pt x="327" y="369"/>
                    <a:pt x="327" y="369"/>
                    <a:pt x="327" y="369"/>
                  </a:cubicBezTo>
                  <a:cubicBezTo>
                    <a:pt x="301" y="350"/>
                    <a:pt x="301" y="350"/>
                    <a:pt x="301" y="350"/>
                  </a:cubicBezTo>
                  <a:cubicBezTo>
                    <a:pt x="288" y="326"/>
                    <a:pt x="288" y="326"/>
                    <a:pt x="288" y="326"/>
                  </a:cubicBezTo>
                  <a:cubicBezTo>
                    <a:pt x="273" y="316"/>
                    <a:pt x="273" y="316"/>
                    <a:pt x="273" y="316"/>
                  </a:cubicBezTo>
                  <a:cubicBezTo>
                    <a:pt x="267" y="305"/>
                    <a:pt x="267" y="305"/>
                    <a:pt x="267" y="305"/>
                  </a:cubicBezTo>
                  <a:cubicBezTo>
                    <a:pt x="264" y="303"/>
                    <a:pt x="264" y="303"/>
                    <a:pt x="264" y="303"/>
                  </a:cubicBezTo>
                  <a:cubicBezTo>
                    <a:pt x="254" y="298"/>
                    <a:pt x="254" y="298"/>
                    <a:pt x="254" y="298"/>
                  </a:cubicBezTo>
                  <a:cubicBezTo>
                    <a:pt x="250" y="283"/>
                    <a:pt x="250" y="283"/>
                    <a:pt x="250" y="283"/>
                  </a:cubicBezTo>
                  <a:cubicBezTo>
                    <a:pt x="251" y="269"/>
                    <a:pt x="251" y="269"/>
                    <a:pt x="251" y="269"/>
                  </a:cubicBezTo>
                  <a:cubicBezTo>
                    <a:pt x="255" y="251"/>
                    <a:pt x="255" y="251"/>
                    <a:pt x="255" y="251"/>
                  </a:cubicBezTo>
                  <a:cubicBezTo>
                    <a:pt x="248" y="239"/>
                    <a:pt x="248" y="239"/>
                    <a:pt x="248" y="239"/>
                  </a:cubicBezTo>
                  <a:cubicBezTo>
                    <a:pt x="269" y="221"/>
                    <a:pt x="269" y="221"/>
                    <a:pt x="269" y="221"/>
                  </a:cubicBezTo>
                  <a:cubicBezTo>
                    <a:pt x="271" y="208"/>
                    <a:pt x="271" y="208"/>
                    <a:pt x="271" y="208"/>
                  </a:cubicBezTo>
                  <a:cubicBezTo>
                    <a:pt x="276" y="205"/>
                    <a:pt x="276" y="205"/>
                    <a:pt x="276" y="205"/>
                  </a:cubicBezTo>
                  <a:cubicBezTo>
                    <a:pt x="282" y="215"/>
                    <a:pt x="282" y="215"/>
                    <a:pt x="282" y="215"/>
                  </a:cubicBezTo>
                  <a:cubicBezTo>
                    <a:pt x="283" y="222"/>
                    <a:pt x="283" y="222"/>
                    <a:pt x="283" y="222"/>
                  </a:cubicBezTo>
                  <a:cubicBezTo>
                    <a:pt x="270" y="230"/>
                    <a:pt x="270" y="230"/>
                    <a:pt x="270" y="230"/>
                  </a:cubicBezTo>
                  <a:cubicBezTo>
                    <a:pt x="276" y="242"/>
                    <a:pt x="276" y="242"/>
                    <a:pt x="276" y="242"/>
                  </a:cubicBezTo>
                  <a:cubicBezTo>
                    <a:pt x="287" y="245"/>
                    <a:pt x="287" y="245"/>
                    <a:pt x="287" y="245"/>
                  </a:cubicBezTo>
                  <a:cubicBezTo>
                    <a:pt x="319" y="256"/>
                    <a:pt x="319" y="256"/>
                    <a:pt x="319" y="256"/>
                  </a:cubicBezTo>
                  <a:cubicBezTo>
                    <a:pt x="325" y="257"/>
                    <a:pt x="325" y="257"/>
                    <a:pt x="325" y="257"/>
                  </a:cubicBezTo>
                  <a:cubicBezTo>
                    <a:pt x="332" y="282"/>
                    <a:pt x="332" y="282"/>
                    <a:pt x="332" y="282"/>
                  </a:cubicBezTo>
                  <a:cubicBezTo>
                    <a:pt x="341" y="291"/>
                    <a:pt x="341" y="291"/>
                    <a:pt x="341" y="291"/>
                  </a:cubicBezTo>
                  <a:cubicBezTo>
                    <a:pt x="371" y="295"/>
                    <a:pt x="371" y="295"/>
                    <a:pt x="371" y="295"/>
                  </a:cubicBezTo>
                  <a:cubicBezTo>
                    <a:pt x="373" y="290"/>
                    <a:pt x="373" y="290"/>
                    <a:pt x="373" y="290"/>
                  </a:cubicBezTo>
                  <a:cubicBezTo>
                    <a:pt x="359" y="282"/>
                    <a:pt x="359" y="282"/>
                    <a:pt x="359" y="282"/>
                  </a:cubicBezTo>
                  <a:cubicBezTo>
                    <a:pt x="338" y="276"/>
                    <a:pt x="338" y="276"/>
                    <a:pt x="338" y="276"/>
                  </a:cubicBezTo>
                  <a:cubicBezTo>
                    <a:pt x="332" y="266"/>
                    <a:pt x="332" y="266"/>
                    <a:pt x="332" y="266"/>
                  </a:cubicBezTo>
                  <a:cubicBezTo>
                    <a:pt x="329" y="256"/>
                    <a:pt x="329" y="256"/>
                    <a:pt x="329" y="256"/>
                  </a:cubicBezTo>
                  <a:cubicBezTo>
                    <a:pt x="333" y="248"/>
                    <a:pt x="333" y="248"/>
                    <a:pt x="333" y="248"/>
                  </a:cubicBezTo>
                  <a:cubicBezTo>
                    <a:pt x="362" y="247"/>
                    <a:pt x="362" y="247"/>
                    <a:pt x="362" y="247"/>
                  </a:cubicBezTo>
                  <a:cubicBezTo>
                    <a:pt x="380" y="264"/>
                    <a:pt x="380" y="264"/>
                    <a:pt x="380" y="264"/>
                  </a:cubicBezTo>
                  <a:cubicBezTo>
                    <a:pt x="385" y="274"/>
                    <a:pt x="385" y="274"/>
                    <a:pt x="385" y="274"/>
                  </a:cubicBezTo>
                  <a:cubicBezTo>
                    <a:pt x="400" y="282"/>
                    <a:pt x="400" y="282"/>
                    <a:pt x="400" y="282"/>
                  </a:cubicBezTo>
                  <a:cubicBezTo>
                    <a:pt x="405" y="280"/>
                    <a:pt x="405" y="280"/>
                    <a:pt x="405" y="280"/>
                  </a:cubicBezTo>
                  <a:cubicBezTo>
                    <a:pt x="407" y="266"/>
                    <a:pt x="407" y="266"/>
                    <a:pt x="407" y="266"/>
                  </a:cubicBezTo>
                  <a:cubicBezTo>
                    <a:pt x="392" y="255"/>
                    <a:pt x="392" y="255"/>
                    <a:pt x="392" y="255"/>
                  </a:cubicBezTo>
                  <a:cubicBezTo>
                    <a:pt x="382" y="255"/>
                    <a:pt x="382" y="255"/>
                    <a:pt x="382" y="255"/>
                  </a:cubicBezTo>
                  <a:cubicBezTo>
                    <a:pt x="367" y="242"/>
                    <a:pt x="367" y="242"/>
                    <a:pt x="367" y="242"/>
                  </a:cubicBezTo>
                  <a:cubicBezTo>
                    <a:pt x="368" y="233"/>
                    <a:pt x="368" y="233"/>
                    <a:pt x="368" y="233"/>
                  </a:cubicBezTo>
                  <a:cubicBezTo>
                    <a:pt x="379" y="229"/>
                    <a:pt x="379" y="229"/>
                    <a:pt x="379" y="229"/>
                  </a:cubicBezTo>
                  <a:cubicBezTo>
                    <a:pt x="380" y="228"/>
                    <a:pt x="380" y="228"/>
                    <a:pt x="380" y="228"/>
                  </a:cubicBezTo>
                  <a:cubicBezTo>
                    <a:pt x="397" y="229"/>
                    <a:pt x="397" y="229"/>
                    <a:pt x="397" y="229"/>
                  </a:cubicBezTo>
                  <a:cubicBezTo>
                    <a:pt x="400" y="233"/>
                    <a:pt x="400" y="233"/>
                    <a:pt x="400" y="233"/>
                  </a:cubicBezTo>
                  <a:cubicBezTo>
                    <a:pt x="417" y="235"/>
                    <a:pt x="417" y="235"/>
                    <a:pt x="417" y="235"/>
                  </a:cubicBezTo>
                  <a:cubicBezTo>
                    <a:pt x="433" y="252"/>
                    <a:pt x="433" y="252"/>
                    <a:pt x="433" y="252"/>
                  </a:cubicBezTo>
                  <a:cubicBezTo>
                    <a:pt x="442" y="252"/>
                    <a:pt x="442" y="252"/>
                    <a:pt x="442" y="252"/>
                  </a:cubicBezTo>
                  <a:cubicBezTo>
                    <a:pt x="442" y="242"/>
                    <a:pt x="442" y="242"/>
                    <a:pt x="442" y="242"/>
                  </a:cubicBezTo>
                  <a:cubicBezTo>
                    <a:pt x="421" y="225"/>
                    <a:pt x="421" y="225"/>
                    <a:pt x="421" y="225"/>
                  </a:cubicBezTo>
                  <a:cubicBezTo>
                    <a:pt x="405" y="222"/>
                    <a:pt x="405" y="222"/>
                    <a:pt x="405" y="222"/>
                  </a:cubicBezTo>
                  <a:cubicBezTo>
                    <a:pt x="399" y="215"/>
                    <a:pt x="399" y="215"/>
                    <a:pt x="399" y="215"/>
                  </a:cubicBezTo>
                  <a:cubicBezTo>
                    <a:pt x="395" y="221"/>
                    <a:pt x="395" y="221"/>
                    <a:pt x="395" y="221"/>
                  </a:cubicBezTo>
                  <a:cubicBezTo>
                    <a:pt x="383" y="222"/>
                    <a:pt x="383" y="222"/>
                    <a:pt x="383" y="222"/>
                  </a:cubicBezTo>
                  <a:cubicBezTo>
                    <a:pt x="383" y="222"/>
                    <a:pt x="383" y="222"/>
                    <a:pt x="383" y="222"/>
                  </a:cubicBezTo>
                  <a:cubicBezTo>
                    <a:pt x="378" y="215"/>
                    <a:pt x="378" y="215"/>
                    <a:pt x="378" y="215"/>
                  </a:cubicBezTo>
                  <a:cubicBezTo>
                    <a:pt x="376" y="207"/>
                    <a:pt x="376" y="207"/>
                    <a:pt x="376" y="207"/>
                  </a:cubicBezTo>
                  <a:cubicBezTo>
                    <a:pt x="379" y="203"/>
                    <a:pt x="379" y="203"/>
                    <a:pt x="379" y="203"/>
                  </a:cubicBezTo>
                  <a:cubicBezTo>
                    <a:pt x="358" y="187"/>
                    <a:pt x="358" y="187"/>
                    <a:pt x="358" y="187"/>
                  </a:cubicBezTo>
                  <a:cubicBezTo>
                    <a:pt x="356" y="184"/>
                    <a:pt x="356" y="184"/>
                    <a:pt x="356" y="184"/>
                  </a:cubicBezTo>
                  <a:cubicBezTo>
                    <a:pt x="361" y="175"/>
                    <a:pt x="361" y="175"/>
                    <a:pt x="361" y="175"/>
                  </a:cubicBezTo>
                  <a:cubicBezTo>
                    <a:pt x="379" y="172"/>
                    <a:pt x="379" y="172"/>
                    <a:pt x="379" y="172"/>
                  </a:cubicBezTo>
                  <a:cubicBezTo>
                    <a:pt x="387" y="176"/>
                    <a:pt x="387" y="176"/>
                    <a:pt x="387" y="176"/>
                  </a:cubicBezTo>
                  <a:cubicBezTo>
                    <a:pt x="400" y="175"/>
                    <a:pt x="400" y="175"/>
                    <a:pt x="400" y="175"/>
                  </a:cubicBezTo>
                  <a:cubicBezTo>
                    <a:pt x="421" y="155"/>
                    <a:pt x="421" y="155"/>
                    <a:pt x="421" y="155"/>
                  </a:cubicBezTo>
                  <a:cubicBezTo>
                    <a:pt x="423" y="143"/>
                    <a:pt x="423" y="143"/>
                    <a:pt x="423" y="143"/>
                  </a:cubicBezTo>
                  <a:cubicBezTo>
                    <a:pt x="430" y="136"/>
                    <a:pt x="430" y="136"/>
                    <a:pt x="430" y="136"/>
                  </a:cubicBezTo>
                  <a:cubicBezTo>
                    <a:pt x="442" y="136"/>
                    <a:pt x="442" y="136"/>
                    <a:pt x="442" y="136"/>
                  </a:cubicBezTo>
                  <a:cubicBezTo>
                    <a:pt x="450" y="142"/>
                    <a:pt x="450" y="142"/>
                    <a:pt x="450" y="142"/>
                  </a:cubicBezTo>
                  <a:cubicBezTo>
                    <a:pt x="462" y="142"/>
                    <a:pt x="462" y="142"/>
                    <a:pt x="462" y="142"/>
                  </a:cubicBezTo>
                  <a:cubicBezTo>
                    <a:pt x="487" y="124"/>
                    <a:pt x="487" y="124"/>
                    <a:pt x="487" y="124"/>
                  </a:cubicBezTo>
                  <a:cubicBezTo>
                    <a:pt x="490" y="116"/>
                    <a:pt x="490" y="116"/>
                    <a:pt x="490" y="116"/>
                  </a:cubicBezTo>
                  <a:cubicBezTo>
                    <a:pt x="501" y="116"/>
                    <a:pt x="501" y="116"/>
                    <a:pt x="501" y="116"/>
                  </a:cubicBezTo>
                  <a:cubicBezTo>
                    <a:pt x="503" y="120"/>
                    <a:pt x="503" y="120"/>
                    <a:pt x="503" y="120"/>
                  </a:cubicBezTo>
                  <a:cubicBezTo>
                    <a:pt x="511" y="121"/>
                    <a:pt x="511" y="121"/>
                    <a:pt x="511" y="121"/>
                  </a:cubicBezTo>
                  <a:cubicBezTo>
                    <a:pt x="523" y="118"/>
                    <a:pt x="523" y="118"/>
                    <a:pt x="523" y="118"/>
                  </a:cubicBezTo>
                  <a:cubicBezTo>
                    <a:pt x="546" y="124"/>
                    <a:pt x="546" y="124"/>
                    <a:pt x="546" y="124"/>
                  </a:cubicBezTo>
                  <a:cubicBezTo>
                    <a:pt x="598" y="120"/>
                    <a:pt x="598" y="120"/>
                    <a:pt x="598" y="120"/>
                  </a:cubicBezTo>
                  <a:lnTo>
                    <a:pt x="600"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4" name="Freeform 100"/>
            <p:cNvSpPr>
              <a:spLocks/>
            </p:cNvSpPr>
            <p:nvPr/>
          </p:nvSpPr>
          <p:spPr bwMode="auto">
            <a:xfrm>
              <a:off x="6488" y="2312"/>
              <a:ext cx="1078" cy="744"/>
            </a:xfrm>
            <a:custGeom>
              <a:avLst/>
              <a:gdLst>
                <a:gd name="T0" fmla="*/ 1588 w 1596"/>
                <a:gd name="T1" fmla="*/ 341 h 1101"/>
                <a:gd name="T2" fmla="*/ 1545 w 1596"/>
                <a:gd name="T3" fmla="*/ 306 h 1101"/>
                <a:gd name="T4" fmla="*/ 1539 w 1596"/>
                <a:gd name="T5" fmla="*/ 263 h 1101"/>
                <a:gd name="T6" fmla="*/ 1526 w 1596"/>
                <a:gd name="T7" fmla="*/ 162 h 1101"/>
                <a:gd name="T8" fmla="*/ 1362 w 1596"/>
                <a:gd name="T9" fmla="*/ 168 h 1101"/>
                <a:gd name="T10" fmla="*/ 1302 w 1596"/>
                <a:gd name="T11" fmla="*/ 182 h 1101"/>
                <a:gd name="T12" fmla="*/ 1168 w 1596"/>
                <a:gd name="T13" fmla="*/ 203 h 1101"/>
                <a:gd name="T14" fmla="*/ 1088 w 1596"/>
                <a:gd name="T15" fmla="*/ 201 h 1101"/>
                <a:gd name="T16" fmla="*/ 1023 w 1596"/>
                <a:gd name="T17" fmla="*/ 118 h 1101"/>
                <a:gd name="T18" fmla="*/ 945 w 1596"/>
                <a:gd name="T19" fmla="*/ 116 h 1101"/>
                <a:gd name="T20" fmla="*/ 934 w 1596"/>
                <a:gd name="T21" fmla="*/ 51 h 1101"/>
                <a:gd name="T22" fmla="*/ 849 w 1596"/>
                <a:gd name="T23" fmla="*/ 15 h 1101"/>
                <a:gd name="T24" fmla="*/ 760 w 1596"/>
                <a:gd name="T25" fmla="*/ 43 h 1101"/>
                <a:gd name="T26" fmla="*/ 694 w 1596"/>
                <a:gd name="T27" fmla="*/ 103 h 1101"/>
                <a:gd name="T28" fmla="*/ 667 w 1596"/>
                <a:gd name="T29" fmla="*/ 228 h 1101"/>
                <a:gd name="T30" fmla="*/ 572 w 1596"/>
                <a:gd name="T31" fmla="*/ 234 h 1101"/>
                <a:gd name="T32" fmla="*/ 487 w 1596"/>
                <a:gd name="T33" fmla="*/ 266 h 1101"/>
                <a:gd name="T34" fmla="*/ 396 w 1596"/>
                <a:gd name="T35" fmla="*/ 275 h 1101"/>
                <a:gd name="T36" fmla="*/ 153 w 1596"/>
                <a:gd name="T37" fmla="*/ 263 h 1101"/>
                <a:gd name="T38" fmla="*/ 76 w 1596"/>
                <a:gd name="T39" fmla="*/ 376 h 1101"/>
                <a:gd name="T40" fmla="*/ 111 w 1596"/>
                <a:gd name="T41" fmla="*/ 487 h 1101"/>
                <a:gd name="T42" fmla="*/ 30 w 1596"/>
                <a:gd name="T43" fmla="*/ 607 h 1101"/>
                <a:gd name="T44" fmla="*/ 40 w 1596"/>
                <a:gd name="T45" fmla="*/ 706 h 1101"/>
                <a:gd name="T46" fmla="*/ 72 w 1596"/>
                <a:gd name="T47" fmla="*/ 833 h 1101"/>
                <a:gd name="T48" fmla="*/ 231 w 1596"/>
                <a:gd name="T49" fmla="*/ 815 h 1101"/>
                <a:gd name="T50" fmla="*/ 281 w 1596"/>
                <a:gd name="T51" fmla="*/ 811 h 1101"/>
                <a:gd name="T52" fmla="*/ 397 w 1596"/>
                <a:gd name="T53" fmla="*/ 732 h 1101"/>
                <a:gd name="T54" fmla="*/ 517 w 1596"/>
                <a:gd name="T55" fmla="*/ 687 h 1101"/>
                <a:gd name="T56" fmla="*/ 650 w 1596"/>
                <a:gd name="T57" fmla="*/ 715 h 1101"/>
                <a:gd name="T58" fmla="*/ 724 w 1596"/>
                <a:gd name="T59" fmla="*/ 838 h 1101"/>
                <a:gd name="T60" fmla="*/ 816 w 1596"/>
                <a:gd name="T61" fmla="*/ 907 h 1101"/>
                <a:gd name="T62" fmla="*/ 690 w 1596"/>
                <a:gd name="T63" fmla="*/ 926 h 1101"/>
                <a:gd name="T64" fmla="*/ 690 w 1596"/>
                <a:gd name="T65" fmla="*/ 1012 h 1101"/>
                <a:gd name="T66" fmla="*/ 723 w 1596"/>
                <a:gd name="T67" fmla="*/ 1074 h 1101"/>
                <a:gd name="T68" fmla="*/ 786 w 1596"/>
                <a:gd name="T69" fmla="*/ 1043 h 1101"/>
                <a:gd name="T70" fmla="*/ 783 w 1596"/>
                <a:gd name="T71" fmla="*/ 1016 h 1101"/>
                <a:gd name="T72" fmla="*/ 842 w 1596"/>
                <a:gd name="T73" fmla="*/ 868 h 1101"/>
                <a:gd name="T74" fmla="*/ 962 w 1596"/>
                <a:gd name="T75" fmla="*/ 820 h 1101"/>
                <a:gd name="T76" fmla="*/ 917 w 1596"/>
                <a:gd name="T77" fmla="*/ 842 h 1101"/>
                <a:gd name="T78" fmla="*/ 968 w 1596"/>
                <a:gd name="T79" fmla="*/ 856 h 1101"/>
                <a:gd name="T80" fmla="*/ 1054 w 1596"/>
                <a:gd name="T81" fmla="*/ 864 h 1101"/>
                <a:gd name="T82" fmla="*/ 1114 w 1596"/>
                <a:gd name="T83" fmla="*/ 855 h 1101"/>
                <a:gd name="T84" fmla="*/ 1143 w 1596"/>
                <a:gd name="T85" fmla="*/ 867 h 1101"/>
                <a:gd name="T86" fmla="*/ 1085 w 1596"/>
                <a:gd name="T87" fmla="*/ 969 h 1101"/>
                <a:gd name="T88" fmla="*/ 1168 w 1596"/>
                <a:gd name="T89" fmla="*/ 994 h 1101"/>
                <a:gd name="T90" fmla="*/ 1176 w 1596"/>
                <a:gd name="T91" fmla="*/ 1050 h 1101"/>
                <a:gd name="T92" fmla="*/ 1244 w 1596"/>
                <a:gd name="T93" fmla="*/ 1052 h 1101"/>
                <a:gd name="T94" fmla="*/ 1351 w 1596"/>
                <a:gd name="T95" fmla="*/ 914 h 1101"/>
                <a:gd name="T96" fmla="*/ 1423 w 1596"/>
                <a:gd name="T97" fmla="*/ 867 h 1101"/>
                <a:gd name="T98" fmla="*/ 1385 w 1596"/>
                <a:gd name="T99" fmla="*/ 853 h 1101"/>
                <a:gd name="T100" fmla="*/ 1234 w 1596"/>
                <a:gd name="T101" fmla="*/ 805 h 1101"/>
                <a:gd name="T102" fmla="*/ 1254 w 1596"/>
                <a:gd name="T103" fmla="*/ 745 h 1101"/>
                <a:gd name="T104" fmla="*/ 1343 w 1596"/>
                <a:gd name="T105" fmla="*/ 683 h 1101"/>
                <a:gd name="T106" fmla="*/ 1393 w 1596"/>
                <a:gd name="T107" fmla="*/ 638 h 1101"/>
                <a:gd name="T108" fmla="*/ 1433 w 1596"/>
                <a:gd name="T109" fmla="*/ 592 h 1101"/>
                <a:gd name="T110" fmla="*/ 1486 w 1596"/>
                <a:gd name="T111" fmla="*/ 533 h 1101"/>
                <a:gd name="T112" fmla="*/ 1512 w 1596"/>
                <a:gd name="T113" fmla="*/ 437 h 1101"/>
                <a:gd name="T114" fmla="*/ 1595 w 1596"/>
                <a:gd name="T115" fmla="*/ 40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6" h="1101">
                  <a:moveTo>
                    <a:pt x="1592" y="384"/>
                  </a:moveTo>
                  <a:cubicBezTo>
                    <a:pt x="1590" y="379"/>
                    <a:pt x="1589" y="375"/>
                    <a:pt x="1589" y="372"/>
                  </a:cubicBezTo>
                  <a:cubicBezTo>
                    <a:pt x="1588" y="362"/>
                    <a:pt x="1588" y="351"/>
                    <a:pt x="1588" y="341"/>
                  </a:cubicBezTo>
                  <a:cubicBezTo>
                    <a:pt x="1584" y="341"/>
                    <a:pt x="1580" y="341"/>
                    <a:pt x="1576" y="341"/>
                  </a:cubicBezTo>
                  <a:cubicBezTo>
                    <a:pt x="1581" y="326"/>
                    <a:pt x="1568" y="308"/>
                    <a:pt x="1552" y="307"/>
                  </a:cubicBezTo>
                  <a:cubicBezTo>
                    <a:pt x="1550" y="307"/>
                    <a:pt x="1547" y="307"/>
                    <a:pt x="1545" y="306"/>
                  </a:cubicBezTo>
                  <a:cubicBezTo>
                    <a:pt x="1544" y="305"/>
                    <a:pt x="1544" y="303"/>
                    <a:pt x="1544" y="301"/>
                  </a:cubicBezTo>
                  <a:cubicBezTo>
                    <a:pt x="1542" y="289"/>
                    <a:pt x="1546" y="275"/>
                    <a:pt x="1555" y="266"/>
                  </a:cubicBezTo>
                  <a:cubicBezTo>
                    <a:pt x="1550" y="264"/>
                    <a:pt x="1544" y="264"/>
                    <a:pt x="1539" y="263"/>
                  </a:cubicBezTo>
                  <a:cubicBezTo>
                    <a:pt x="1533" y="262"/>
                    <a:pt x="1528" y="256"/>
                    <a:pt x="1530" y="251"/>
                  </a:cubicBezTo>
                  <a:cubicBezTo>
                    <a:pt x="1531" y="250"/>
                    <a:pt x="1532" y="249"/>
                    <a:pt x="1533" y="247"/>
                  </a:cubicBezTo>
                  <a:cubicBezTo>
                    <a:pt x="1557" y="219"/>
                    <a:pt x="1540" y="192"/>
                    <a:pt x="1526" y="162"/>
                  </a:cubicBezTo>
                  <a:cubicBezTo>
                    <a:pt x="1512" y="178"/>
                    <a:pt x="1485" y="179"/>
                    <a:pt x="1470" y="164"/>
                  </a:cubicBezTo>
                  <a:cubicBezTo>
                    <a:pt x="1460" y="173"/>
                    <a:pt x="1444" y="173"/>
                    <a:pt x="1434" y="165"/>
                  </a:cubicBezTo>
                  <a:cubicBezTo>
                    <a:pt x="1412" y="175"/>
                    <a:pt x="1385" y="176"/>
                    <a:pt x="1362" y="168"/>
                  </a:cubicBezTo>
                  <a:cubicBezTo>
                    <a:pt x="1358" y="167"/>
                    <a:pt x="1355" y="166"/>
                    <a:pt x="1352" y="168"/>
                  </a:cubicBezTo>
                  <a:cubicBezTo>
                    <a:pt x="1349" y="169"/>
                    <a:pt x="1349" y="173"/>
                    <a:pt x="1348" y="176"/>
                  </a:cubicBezTo>
                  <a:cubicBezTo>
                    <a:pt x="1341" y="192"/>
                    <a:pt x="1317" y="192"/>
                    <a:pt x="1302" y="182"/>
                  </a:cubicBezTo>
                  <a:cubicBezTo>
                    <a:pt x="1288" y="172"/>
                    <a:pt x="1278" y="156"/>
                    <a:pt x="1262" y="148"/>
                  </a:cubicBezTo>
                  <a:cubicBezTo>
                    <a:pt x="1239" y="162"/>
                    <a:pt x="1218" y="180"/>
                    <a:pt x="1201" y="202"/>
                  </a:cubicBezTo>
                  <a:cubicBezTo>
                    <a:pt x="1191" y="195"/>
                    <a:pt x="1177" y="195"/>
                    <a:pt x="1168" y="203"/>
                  </a:cubicBezTo>
                  <a:cubicBezTo>
                    <a:pt x="1155" y="190"/>
                    <a:pt x="1130" y="193"/>
                    <a:pt x="1120" y="208"/>
                  </a:cubicBezTo>
                  <a:cubicBezTo>
                    <a:pt x="1119" y="210"/>
                    <a:pt x="1117" y="212"/>
                    <a:pt x="1115" y="214"/>
                  </a:cubicBezTo>
                  <a:cubicBezTo>
                    <a:pt x="1105" y="218"/>
                    <a:pt x="1097" y="196"/>
                    <a:pt x="1088" y="201"/>
                  </a:cubicBezTo>
                  <a:cubicBezTo>
                    <a:pt x="1096" y="197"/>
                    <a:pt x="1079" y="169"/>
                    <a:pt x="1076" y="165"/>
                  </a:cubicBezTo>
                  <a:cubicBezTo>
                    <a:pt x="1067" y="155"/>
                    <a:pt x="1057" y="145"/>
                    <a:pt x="1054" y="132"/>
                  </a:cubicBezTo>
                  <a:cubicBezTo>
                    <a:pt x="1042" y="136"/>
                    <a:pt x="1028" y="130"/>
                    <a:pt x="1023" y="118"/>
                  </a:cubicBezTo>
                  <a:cubicBezTo>
                    <a:pt x="1004" y="133"/>
                    <a:pt x="979" y="131"/>
                    <a:pt x="955" y="129"/>
                  </a:cubicBezTo>
                  <a:cubicBezTo>
                    <a:pt x="955" y="125"/>
                    <a:pt x="955" y="122"/>
                    <a:pt x="956" y="119"/>
                  </a:cubicBezTo>
                  <a:cubicBezTo>
                    <a:pt x="952" y="118"/>
                    <a:pt x="949" y="117"/>
                    <a:pt x="945" y="116"/>
                  </a:cubicBezTo>
                  <a:cubicBezTo>
                    <a:pt x="940" y="102"/>
                    <a:pt x="934" y="89"/>
                    <a:pt x="928" y="75"/>
                  </a:cubicBezTo>
                  <a:cubicBezTo>
                    <a:pt x="933" y="80"/>
                    <a:pt x="942" y="75"/>
                    <a:pt x="943" y="69"/>
                  </a:cubicBezTo>
                  <a:cubicBezTo>
                    <a:pt x="944" y="62"/>
                    <a:pt x="939" y="55"/>
                    <a:pt x="934" y="51"/>
                  </a:cubicBezTo>
                  <a:cubicBezTo>
                    <a:pt x="929" y="47"/>
                    <a:pt x="922" y="45"/>
                    <a:pt x="917" y="41"/>
                  </a:cubicBezTo>
                  <a:cubicBezTo>
                    <a:pt x="902" y="31"/>
                    <a:pt x="896" y="12"/>
                    <a:pt x="880" y="5"/>
                  </a:cubicBezTo>
                  <a:cubicBezTo>
                    <a:pt x="869" y="0"/>
                    <a:pt x="853" y="3"/>
                    <a:pt x="849" y="15"/>
                  </a:cubicBezTo>
                  <a:cubicBezTo>
                    <a:pt x="837" y="8"/>
                    <a:pt x="822" y="16"/>
                    <a:pt x="811" y="25"/>
                  </a:cubicBezTo>
                  <a:cubicBezTo>
                    <a:pt x="801" y="33"/>
                    <a:pt x="789" y="44"/>
                    <a:pt x="775" y="43"/>
                  </a:cubicBezTo>
                  <a:cubicBezTo>
                    <a:pt x="770" y="43"/>
                    <a:pt x="765" y="41"/>
                    <a:pt x="760" y="43"/>
                  </a:cubicBezTo>
                  <a:cubicBezTo>
                    <a:pt x="750" y="48"/>
                    <a:pt x="758" y="65"/>
                    <a:pt x="753" y="76"/>
                  </a:cubicBezTo>
                  <a:cubicBezTo>
                    <a:pt x="750" y="82"/>
                    <a:pt x="742" y="85"/>
                    <a:pt x="736" y="87"/>
                  </a:cubicBezTo>
                  <a:cubicBezTo>
                    <a:pt x="722" y="92"/>
                    <a:pt x="708" y="98"/>
                    <a:pt x="694" y="103"/>
                  </a:cubicBezTo>
                  <a:cubicBezTo>
                    <a:pt x="682" y="107"/>
                    <a:pt x="670" y="111"/>
                    <a:pt x="660" y="119"/>
                  </a:cubicBezTo>
                  <a:cubicBezTo>
                    <a:pt x="646" y="132"/>
                    <a:pt x="645" y="153"/>
                    <a:pt x="639" y="171"/>
                  </a:cubicBezTo>
                  <a:cubicBezTo>
                    <a:pt x="667" y="228"/>
                    <a:pt x="667" y="228"/>
                    <a:pt x="667" y="228"/>
                  </a:cubicBezTo>
                  <a:cubicBezTo>
                    <a:pt x="630" y="239"/>
                    <a:pt x="630" y="239"/>
                    <a:pt x="630" y="239"/>
                  </a:cubicBezTo>
                  <a:cubicBezTo>
                    <a:pt x="595" y="226"/>
                    <a:pt x="595" y="226"/>
                    <a:pt x="595" y="226"/>
                  </a:cubicBezTo>
                  <a:cubicBezTo>
                    <a:pt x="572" y="234"/>
                    <a:pt x="572" y="234"/>
                    <a:pt x="572" y="234"/>
                  </a:cubicBezTo>
                  <a:cubicBezTo>
                    <a:pt x="534" y="261"/>
                    <a:pt x="534" y="261"/>
                    <a:pt x="534" y="261"/>
                  </a:cubicBezTo>
                  <a:cubicBezTo>
                    <a:pt x="516" y="236"/>
                    <a:pt x="516" y="236"/>
                    <a:pt x="516" y="236"/>
                  </a:cubicBezTo>
                  <a:cubicBezTo>
                    <a:pt x="487" y="266"/>
                    <a:pt x="487" y="266"/>
                    <a:pt x="487" y="266"/>
                  </a:cubicBezTo>
                  <a:cubicBezTo>
                    <a:pt x="463" y="250"/>
                    <a:pt x="463" y="250"/>
                    <a:pt x="463" y="250"/>
                  </a:cubicBezTo>
                  <a:cubicBezTo>
                    <a:pt x="433" y="245"/>
                    <a:pt x="433" y="245"/>
                    <a:pt x="433" y="245"/>
                  </a:cubicBezTo>
                  <a:cubicBezTo>
                    <a:pt x="396" y="275"/>
                    <a:pt x="396" y="275"/>
                    <a:pt x="396" y="275"/>
                  </a:cubicBezTo>
                  <a:cubicBezTo>
                    <a:pt x="361" y="269"/>
                    <a:pt x="361" y="269"/>
                    <a:pt x="361" y="269"/>
                  </a:cubicBezTo>
                  <a:cubicBezTo>
                    <a:pt x="331" y="248"/>
                    <a:pt x="331" y="248"/>
                    <a:pt x="331" y="248"/>
                  </a:cubicBezTo>
                  <a:cubicBezTo>
                    <a:pt x="153" y="263"/>
                    <a:pt x="153" y="263"/>
                    <a:pt x="153" y="263"/>
                  </a:cubicBezTo>
                  <a:cubicBezTo>
                    <a:pt x="75" y="333"/>
                    <a:pt x="75" y="333"/>
                    <a:pt x="75" y="333"/>
                  </a:cubicBezTo>
                  <a:cubicBezTo>
                    <a:pt x="75" y="333"/>
                    <a:pt x="54" y="327"/>
                    <a:pt x="54" y="327"/>
                  </a:cubicBezTo>
                  <a:cubicBezTo>
                    <a:pt x="55" y="327"/>
                    <a:pt x="73" y="372"/>
                    <a:pt x="76" y="376"/>
                  </a:cubicBezTo>
                  <a:cubicBezTo>
                    <a:pt x="88" y="394"/>
                    <a:pt x="104" y="409"/>
                    <a:pt x="111" y="430"/>
                  </a:cubicBezTo>
                  <a:cubicBezTo>
                    <a:pt x="115" y="444"/>
                    <a:pt x="114" y="458"/>
                    <a:pt x="114" y="472"/>
                  </a:cubicBezTo>
                  <a:cubicBezTo>
                    <a:pt x="114" y="477"/>
                    <a:pt x="114" y="483"/>
                    <a:pt x="111" y="487"/>
                  </a:cubicBezTo>
                  <a:cubicBezTo>
                    <a:pt x="109" y="492"/>
                    <a:pt x="104" y="495"/>
                    <a:pt x="100" y="498"/>
                  </a:cubicBezTo>
                  <a:cubicBezTo>
                    <a:pt x="86" y="509"/>
                    <a:pt x="76" y="526"/>
                    <a:pt x="67" y="542"/>
                  </a:cubicBezTo>
                  <a:cubicBezTo>
                    <a:pt x="55" y="563"/>
                    <a:pt x="43" y="585"/>
                    <a:pt x="30" y="607"/>
                  </a:cubicBezTo>
                  <a:cubicBezTo>
                    <a:pt x="27" y="613"/>
                    <a:pt x="23" y="619"/>
                    <a:pt x="23" y="626"/>
                  </a:cubicBezTo>
                  <a:cubicBezTo>
                    <a:pt x="22" y="631"/>
                    <a:pt x="23" y="636"/>
                    <a:pt x="25" y="641"/>
                  </a:cubicBezTo>
                  <a:cubicBezTo>
                    <a:pt x="30" y="663"/>
                    <a:pt x="35" y="684"/>
                    <a:pt x="40" y="706"/>
                  </a:cubicBezTo>
                  <a:cubicBezTo>
                    <a:pt x="34" y="705"/>
                    <a:pt x="27" y="704"/>
                    <a:pt x="20" y="703"/>
                  </a:cubicBezTo>
                  <a:cubicBezTo>
                    <a:pt x="13" y="732"/>
                    <a:pt x="7" y="760"/>
                    <a:pt x="0" y="789"/>
                  </a:cubicBezTo>
                  <a:cubicBezTo>
                    <a:pt x="72" y="833"/>
                    <a:pt x="72" y="833"/>
                    <a:pt x="72" y="833"/>
                  </a:cubicBezTo>
                  <a:cubicBezTo>
                    <a:pt x="86" y="814"/>
                    <a:pt x="86" y="814"/>
                    <a:pt x="86" y="814"/>
                  </a:cubicBezTo>
                  <a:cubicBezTo>
                    <a:pt x="180" y="829"/>
                    <a:pt x="180" y="829"/>
                    <a:pt x="180" y="829"/>
                  </a:cubicBezTo>
                  <a:cubicBezTo>
                    <a:pt x="231" y="815"/>
                    <a:pt x="231" y="815"/>
                    <a:pt x="231" y="815"/>
                  </a:cubicBezTo>
                  <a:cubicBezTo>
                    <a:pt x="253" y="828"/>
                    <a:pt x="253" y="828"/>
                    <a:pt x="253" y="828"/>
                  </a:cubicBezTo>
                  <a:cubicBezTo>
                    <a:pt x="265" y="830"/>
                    <a:pt x="265" y="830"/>
                    <a:pt x="265" y="830"/>
                  </a:cubicBezTo>
                  <a:cubicBezTo>
                    <a:pt x="281" y="811"/>
                    <a:pt x="281" y="811"/>
                    <a:pt x="281" y="811"/>
                  </a:cubicBezTo>
                  <a:cubicBezTo>
                    <a:pt x="362" y="773"/>
                    <a:pt x="362" y="773"/>
                    <a:pt x="362" y="773"/>
                  </a:cubicBezTo>
                  <a:cubicBezTo>
                    <a:pt x="364" y="744"/>
                    <a:pt x="364" y="744"/>
                    <a:pt x="364" y="744"/>
                  </a:cubicBezTo>
                  <a:cubicBezTo>
                    <a:pt x="397" y="732"/>
                    <a:pt x="397" y="732"/>
                    <a:pt x="397" y="732"/>
                  </a:cubicBezTo>
                  <a:cubicBezTo>
                    <a:pt x="397" y="732"/>
                    <a:pt x="418" y="696"/>
                    <a:pt x="418" y="695"/>
                  </a:cubicBezTo>
                  <a:cubicBezTo>
                    <a:pt x="420" y="692"/>
                    <a:pt x="454" y="686"/>
                    <a:pt x="459" y="684"/>
                  </a:cubicBezTo>
                  <a:cubicBezTo>
                    <a:pt x="478" y="679"/>
                    <a:pt x="499" y="679"/>
                    <a:pt x="517" y="687"/>
                  </a:cubicBezTo>
                  <a:cubicBezTo>
                    <a:pt x="524" y="689"/>
                    <a:pt x="530" y="693"/>
                    <a:pt x="537" y="693"/>
                  </a:cubicBezTo>
                  <a:cubicBezTo>
                    <a:pt x="543" y="693"/>
                    <a:pt x="548" y="691"/>
                    <a:pt x="554" y="690"/>
                  </a:cubicBezTo>
                  <a:cubicBezTo>
                    <a:pt x="587" y="685"/>
                    <a:pt x="617" y="717"/>
                    <a:pt x="650" y="715"/>
                  </a:cubicBezTo>
                  <a:cubicBezTo>
                    <a:pt x="658" y="737"/>
                    <a:pt x="665" y="760"/>
                    <a:pt x="673" y="783"/>
                  </a:cubicBezTo>
                  <a:cubicBezTo>
                    <a:pt x="687" y="786"/>
                    <a:pt x="702" y="789"/>
                    <a:pt x="716" y="792"/>
                  </a:cubicBezTo>
                  <a:cubicBezTo>
                    <a:pt x="719" y="808"/>
                    <a:pt x="721" y="823"/>
                    <a:pt x="724" y="838"/>
                  </a:cubicBezTo>
                  <a:cubicBezTo>
                    <a:pt x="742" y="841"/>
                    <a:pt x="763" y="846"/>
                    <a:pt x="772" y="862"/>
                  </a:cubicBezTo>
                  <a:cubicBezTo>
                    <a:pt x="775" y="867"/>
                    <a:pt x="776" y="872"/>
                    <a:pt x="779" y="877"/>
                  </a:cubicBezTo>
                  <a:cubicBezTo>
                    <a:pt x="787" y="891"/>
                    <a:pt x="804" y="896"/>
                    <a:pt x="816" y="907"/>
                  </a:cubicBezTo>
                  <a:cubicBezTo>
                    <a:pt x="805" y="917"/>
                    <a:pt x="794" y="928"/>
                    <a:pt x="780" y="931"/>
                  </a:cubicBezTo>
                  <a:cubicBezTo>
                    <a:pt x="774" y="932"/>
                    <a:pt x="768" y="931"/>
                    <a:pt x="763" y="931"/>
                  </a:cubicBezTo>
                  <a:cubicBezTo>
                    <a:pt x="738" y="929"/>
                    <a:pt x="714" y="928"/>
                    <a:pt x="690" y="926"/>
                  </a:cubicBezTo>
                  <a:cubicBezTo>
                    <a:pt x="687" y="932"/>
                    <a:pt x="683" y="938"/>
                    <a:pt x="680" y="944"/>
                  </a:cubicBezTo>
                  <a:cubicBezTo>
                    <a:pt x="691" y="950"/>
                    <a:pt x="696" y="963"/>
                    <a:pt x="696" y="975"/>
                  </a:cubicBezTo>
                  <a:cubicBezTo>
                    <a:pt x="697" y="988"/>
                    <a:pt x="694" y="1000"/>
                    <a:pt x="690" y="1012"/>
                  </a:cubicBezTo>
                  <a:cubicBezTo>
                    <a:pt x="683" y="1037"/>
                    <a:pt x="675" y="1065"/>
                    <a:pt x="654" y="1081"/>
                  </a:cubicBezTo>
                  <a:cubicBezTo>
                    <a:pt x="657" y="1098"/>
                    <a:pt x="679" y="1101"/>
                    <a:pt x="693" y="1096"/>
                  </a:cubicBezTo>
                  <a:cubicBezTo>
                    <a:pt x="705" y="1092"/>
                    <a:pt x="714" y="1083"/>
                    <a:pt x="723" y="1074"/>
                  </a:cubicBezTo>
                  <a:cubicBezTo>
                    <a:pt x="733" y="1065"/>
                    <a:pt x="743" y="1056"/>
                    <a:pt x="755" y="1053"/>
                  </a:cubicBezTo>
                  <a:cubicBezTo>
                    <a:pt x="767" y="1049"/>
                    <a:pt x="782" y="1053"/>
                    <a:pt x="788" y="1064"/>
                  </a:cubicBezTo>
                  <a:cubicBezTo>
                    <a:pt x="790" y="1057"/>
                    <a:pt x="791" y="1048"/>
                    <a:pt x="786" y="1043"/>
                  </a:cubicBezTo>
                  <a:cubicBezTo>
                    <a:pt x="784" y="1041"/>
                    <a:pt x="782" y="1040"/>
                    <a:pt x="780" y="1039"/>
                  </a:cubicBezTo>
                  <a:cubicBezTo>
                    <a:pt x="767" y="1031"/>
                    <a:pt x="762" y="1013"/>
                    <a:pt x="768" y="999"/>
                  </a:cubicBezTo>
                  <a:cubicBezTo>
                    <a:pt x="773" y="1005"/>
                    <a:pt x="778" y="1010"/>
                    <a:pt x="783" y="1016"/>
                  </a:cubicBezTo>
                  <a:cubicBezTo>
                    <a:pt x="774" y="999"/>
                    <a:pt x="811" y="987"/>
                    <a:pt x="817" y="975"/>
                  </a:cubicBezTo>
                  <a:cubicBezTo>
                    <a:pt x="827" y="952"/>
                    <a:pt x="836" y="928"/>
                    <a:pt x="844" y="903"/>
                  </a:cubicBezTo>
                  <a:cubicBezTo>
                    <a:pt x="848" y="891"/>
                    <a:pt x="851" y="877"/>
                    <a:pt x="842" y="868"/>
                  </a:cubicBezTo>
                  <a:cubicBezTo>
                    <a:pt x="838" y="864"/>
                    <a:pt x="931" y="826"/>
                    <a:pt x="940" y="823"/>
                  </a:cubicBezTo>
                  <a:cubicBezTo>
                    <a:pt x="933" y="810"/>
                    <a:pt x="934" y="793"/>
                    <a:pt x="943" y="781"/>
                  </a:cubicBezTo>
                  <a:cubicBezTo>
                    <a:pt x="939" y="796"/>
                    <a:pt x="948" y="814"/>
                    <a:pt x="962" y="820"/>
                  </a:cubicBezTo>
                  <a:cubicBezTo>
                    <a:pt x="977" y="826"/>
                    <a:pt x="995" y="821"/>
                    <a:pt x="1004" y="808"/>
                  </a:cubicBezTo>
                  <a:cubicBezTo>
                    <a:pt x="998" y="815"/>
                    <a:pt x="994" y="824"/>
                    <a:pt x="993" y="833"/>
                  </a:cubicBezTo>
                  <a:cubicBezTo>
                    <a:pt x="968" y="834"/>
                    <a:pt x="942" y="837"/>
                    <a:pt x="917" y="842"/>
                  </a:cubicBezTo>
                  <a:cubicBezTo>
                    <a:pt x="921" y="846"/>
                    <a:pt x="925" y="849"/>
                    <a:pt x="929" y="852"/>
                  </a:cubicBezTo>
                  <a:cubicBezTo>
                    <a:pt x="940" y="846"/>
                    <a:pt x="953" y="844"/>
                    <a:pt x="965" y="847"/>
                  </a:cubicBezTo>
                  <a:cubicBezTo>
                    <a:pt x="966" y="850"/>
                    <a:pt x="967" y="853"/>
                    <a:pt x="968" y="856"/>
                  </a:cubicBezTo>
                  <a:cubicBezTo>
                    <a:pt x="961" y="858"/>
                    <a:pt x="956" y="864"/>
                    <a:pt x="955" y="871"/>
                  </a:cubicBezTo>
                  <a:cubicBezTo>
                    <a:pt x="970" y="866"/>
                    <a:pt x="988" y="870"/>
                    <a:pt x="999" y="882"/>
                  </a:cubicBezTo>
                  <a:cubicBezTo>
                    <a:pt x="1018" y="880"/>
                    <a:pt x="1036" y="872"/>
                    <a:pt x="1054" y="864"/>
                  </a:cubicBezTo>
                  <a:cubicBezTo>
                    <a:pt x="1065" y="859"/>
                    <a:pt x="1077" y="853"/>
                    <a:pt x="1084" y="843"/>
                  </a:cubicBezTo>
                  <a:cubicBezTo>
                    <a:pt x="1086" y="846"/>
                    <a:pt x="1087" y="849"/>
                    <a:pt x="1089" y="852"/>
                  </a:cubicBezTo>
                  <a:cubicBezTo>
                    <a:pt x="1097" y="853"/>
                    <a:pt x="1105" y="854"/>
                    <a:pt x="1114" y="855"/>
                  </a:cubicBezTo>
                  <a:cubicBezTo>
                    <a:pt x="1115" y="851"/>
                    <a:pt x="1116" y="846"/>
                    <a:pt x="1117" y="842"/>
                  </a:cubicBezTo>
                  <a:cubicBezTo>
                    <a:pt x="1120" y="841"/>
                    <a:pt x="1125" y="841"/>
                    <a:pt x="1128" y="842"/>
                  </a:cubicBezTo>
                  <a:cubicBezTo>
                    <a:pt x="1127" y="853"/>
                    <a:pt x="1134" y="863"/>
                    <a:pt x="1143" y="867"/>
                  </a:cubicBezTo>
                  <a:cubicBezTo>
                    <a:pt x="1116" y="894"/>
                    <a:pt x="1088" y="921"/>
                    <a:pt x="1060" y="948"/>
                  </a:cubicBezTo>
                  <a:cubicBezTo>
                    <a:pt x="1056" y="952"/>
                    <a:pt x="1051" y="957"/>
                    <a:pt x="1049" y="963"/>
                  </a:cubicBezTo>
                  <a:cubicBezTo>
                    <a:pt x="1039" y="993"/>
                    <a:pt x="1076" y="971"/>
                    <a:pt x="1085" y="969"/>
                  </a:cubicBezTo>
                  <a:cubicBezTo>
                    <a:pt x="1099" y="966"/>
                    <a:pt x="1111" y="981"/>
                    <a:pt x="1125" y="982"/>
                  </a:cubicBezTo>
                  <a:cubicBezTo>
                    <a:pt x="1134" y="982"/>
                    <a:pt x="1142" y="978"/>
                    <a:pt x="1150" y="979"/>
                  </a:cubicBezTo>
                  <a:cubicBezTo>
                    <a:pt x="1158" y="980"/>
                    <a:pt x="1164" y="986"/>
                    <a:pt x="1168" y="994"/>
                  </a:cubicBezTo>
                  <a:cubicBezTo>
                    <a:pt x="1171" y="1001"/>
                    <a:pt x="1172" y="1009"/>
                    <a:pt x="1173" y="1017"/>
                  </a:cubicBezTo>
                  <a:cubicBezTo>
                    <a:pt x="1174" y="1026"/>
                    <a:pt x="1175" y="1035"/>
                    <a:pt x="1176" y="1044"/>
                  </a:cubicBezTo>
                  <a:cubicBezTo>
                    <a:pt x="1177" y="1046"/>
                    <a:pt x="1177" y="1048"/>
                    <a:pt x="1176" y="1050"/>
                  </a:cubicBezTo>
                  <a:cubicBezTo>
                    <a:pt x="1175" y="1052"/>
                    <a:pt x="1172" y="1053"/>
                    <a:pt x="1171" y="1056"/>
                  </a:cubicBezTo>
                  <a:cubicBezTo>
                    <a:pt x="1169" y="1060"/>
                    <a:pt x="1174" y="1063"/>
                    <a:pt x="1179" y="1065"/>
                  </a:cubicBezTo>
                  <a:cubicBezTo>
                    <a:pt x="1203" y="1072"/>
                    <a:pt x="1228" y="1073"/>
                    <a:pt x="1244" y="1052"/>
                  </a:cubicBezTo>
                  <a:cubicBezTo>
                    <a:pt x="1259" y="1033"/>
                    <a:pt x="1258" y="1005"/>
                    <a:pt x="1277" y="989"/>
                  </a:cubicBezTo>
                  <a:cubicBezTo>
                    <a:pt x="1291" y="977"/>
                    <a:pt x="1312" y="975"/>
                    <a:pt x="1323" y="961"/>
                  </a:cubicBezTo>
                  <a:cubicBezTo>
                    <a:pt x="1334" y="946"/>
                    <a:pt x="1333" y="919"/>
                    <a:pt x="1351" y="914"/>
                  </a:cubicBezTo>
                  <a:cubicBezTo>
                    <a:pt x="1358" y="913"/>
                    <a:pt x="1366" y="915"/>
                    <a:pt x="1373" y="916"/>
                  </a:cubicBezTo>
                  <a:cubicBezTo>
                    <a:pt x="1395" y="919"/>
                    <a:pt x="1416" y="904"/>
                    <a:pt x="1433" y="889"/>
                  </a:cubicBezTo>
                  <a:cubicBezTo>
                    <a:pt x="1428" y="883"/>
                    <a:pt x="1423" y="875"/>
                    <a:pt x="1423" y="867"/>
                  </a:cubicBezTo>
                  <a:cubicBezTo>
                    <a:pt x="1422" y="859"/>
                    <a:pt x="1428" y="850"/>
                    <a:pt x="1437" y="850"/>
                  </a:cubicBezTo>
                  <a:cubicBezTo>
                    <a:pt x="1436" y="847"/>
                    <a:pt x="1435" y="845"/>
                    <a:pt x="1435" y="842"/>
                  </a:cubicBezTo>
                  <a:cubicBezTo>
                    <a:pt x="1418" y="837"/>
                    <a:pt x="1398" y="842"/>
                    <a:pt x="1385" y="853"/>
                  </a:cubicBezTo>
                  <a:cubicBezTo>
                    <a:pt x="1376" y="861"/>
                    <a:pt x="1364" y="871"/>
                    <a:pt x="1356" y="863"/>
                  </a:cubicBezTo>
                  <a:cubicBezTo>
                    <a:pt x="1358" y="881"/>
                    <a:pt x="1335" y="894"/>
                    <a:pt x="1317" y="889"/>
                  </a:cubicBezTo>
                  <a:cubicBezTo>
                    <a:pt x="1285" y="881"/>
                    <a:pt x="1249" y="833"/>
                    <a:pt x="1234" y="805"/>
                  </a:cubicBezTo>
                  <a:cubicBezTo>
                    <a:pt x="1233" y="801"/>
                    <a:pt x="1231" y="798"/>
                    <a:pt x="1232" y="794"/>
                  </a:cubicBezTo>
                  <a:cubicBezTo>
                    <a:pt x="1233" y="788"/>
                    <a:pt x="1239" y="785"/>
                    <a:pt x="1244" y="781"/>
                  </a:cubicBezTo>
                  <a:cubicBezTo>
                    <a:pt x="1255" y="773"/>
                    <a:pt x="1258" y="758"/>
                    <a:pt x="1254" y="745"/>
                  </a:cubicBezTo>
                  <a:cubicBezTo>
                    <a:pt x="1253" y="741"/>
                    <a:pt x="1269" y="760"/>
                    <a:pt x="1269" y="760"/>
                  </a:cubicBezTo>
                  <a:cubicBezTo>
                    <a:pt x="1286" y="737"/>
                    <a:pt x="1296" y="706"/>
                    <a:pt x="1322" y="693"/>
                  </a:cubicBezTo>
                  <a:cubicBezTo>
                    <a:pt x="1329" y="689"/>
                    <a:pt x="1337" y="687"/>
                    <a:pt x="1343" y="683"/>
                  </a:cubicBezTo>
                  <a:cubicBezTo>
                    <a:pt x="1352" y="675"/>
                    <a:pt x="1356" y="661"/>
                    <a:pt x="1367" y="657"/>
                  </a:cubicBezTo>
                  <a:cubicBezTo>
                    <a:pt x="1373" y="655"/>
                    <a:pt x="1380" y="655"/>
                    <a:pt x="1385" y="652"/>
                  </a:cubicBezTo>
                  <a:cubicBezTo>
                    <a:pt x="1389" y="648"/>
                    <a:pt x="1390" y="643"/>
                    <a:pt x="1393" y="638"/>
                  </a:cubicBezTo>
                  <a:cubicBezTo>
                    <a:pt x="1396" y="629"/>
                    <a:pt x="1403" y="622"/>
                    <a:pt x="1412" y="618"/>
                  </a:cubicBezTo>
                  <a:cubicBezTo>
                    <a:pt x="1417" y="615"/>
                    <a:pt x="1423" y="614"/>
                    <a:pt x="1427" y="609"/>
                  </a:cubicBezTo>
                  <a:cubicBezTo>
                    <a:pt x="1431" y="605"/>
                    <a:pt x="1431" y="598"/>
                    <a:pt x="1433" y="592"/>
                  </a:cubicBezTo>
                  <a:cubicBezTo>
                    <a:pt x="1437" y="580"/>
                    <a:pt x="1449" y="573"/>
                    <a:pt x="1461" y="569"/>
                  </a:cubicBezTo>
                  <a:cubicBezTo>
                    <a:pt x="1473" y="566"/>
                    <a:pt x="1486" y="565"/>
                    <a:pt x="1498" y="561"/>
                  </a:cubicBezTo>
                  <a:cubicBezTo>
                    <a:pt x="1501" y="560"/>
                    <a:pt x="1494" y="535"/>
                    <a:pt x="1486" y="533"/>
                  </a:cubicBezTo>
                  <a:cubicBezTo>
                    <a:pt x="1482" y="490"/>
                    <a:pt x="1482" y="490"/>
                    <a:pt x="1482" y="490"/>
                  </a:cubicBezTo>
                  <a:cubicBezTo>
                    <a:pt x="1513" y="464"/>
                    <a:pt x="1513" y="464"/>
                    <a:pt x="1513" y="464"/>
                  </a:cubicBezTo>
                  <a:cubicBezTo>
                    <a:pt x="1512" y="437"/>
                    <a:pt x="1512" y="437"/>
                    <a:pt x="1512" y="437"/>
                  </a:cubicBezTo>
                  <a:cubicBezTo>
                    <a:pt x="1522" y="431"/>
                    <a:pt x="1522" y="431"/>
                    <a:pt x="1522" y="431"/>
                  </a:cubicBezTo>
                  <a:cubicBezTo>
                    <a:pt x="1522" y="431"/>
                    <a:pt x="1553" y="427"/>
                    <a:pt x="1553" y="427"/>
                  </a:cubicBezTo>
                  <a:cubicBezTo>
                    <a:pt x="1565" y="421"/>
                    <a:pt x="1591" y="415"/>
                    <a:pt x="1595" y="403"/>
                  </a:cubicBezTo>
                  <a:cubicBezTo>
                    <a:pt x="1596" y="399"/>
                    <a:pt x="1594" y="391"/>
                    <a:pt x="1592" y="38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5" name="Freeform 101"/>
            <p:cNvSpPr>
              <a:spLocks/>
            </p:cNvSpPr>
            <p:nvPr/>
          </p:nvSpPr>
          <p:spPr bwMode="auto">
            <a:xfrm>
              <a:off x="5477" y="2297"/>
              <a:ext cx="529" cy="715"/>
            </a:xfrm>
            <a:custGeom>
              <a:avLst/>
              <a:gdLst>
                <a:gd name="T0" fmla="*/ 114 w 784"/>
                <a:gd name="T1" fmla="*/ 215 h 1059"/>
                <a:gd name="T2" fmla="*/ 107 w 784"/>
                <a:gd name="T3" fmla="*/ 291 h 1059"/>
                <a:gd name="T4" fmla="*/ 79 w 784"/>
                <a:gd name="T5" fmla="*/ 328 h 1059"/>
                <a:gd name="T6" fmla="*/ 79 w 784"/>
                <a:gd name="T7" fmla="*/ 392 h 1059"/>
                <a:gd name="T8" fmla="*/ 12 w 784"/>
                <a:gd name="T9" fmla="*/ 420 h 1059"/>
                <a:gd name="T10" fmla="*/ 3 w 784"/>
                <a:gd name="T11" fmla="*/ 531 h 1059"/>
                <a:gd name="T12" fmla="*/ 15 w 784"/>
                <a:gd name="T13" fmla="*/ 597 h 1059"/>
                <a:gd name="T14" fmla="*/ 9 w 784"/>
                <a:gd name="T15" fmla="*/ 661 h 1059"/>
                <a:gd name="T16" fmla="*/ 23 w 784"/>
                <a:gd name="T17" fmla="*/ 751 h 1059"/>
                <a:gd name="T18" fmla="*/ 99 w 784"/>
                <a:gd name="T19" fmla="*/ 798 h 1059"/>
                <a:gd name="T20" fmla="*/ 147 w 784"/>
                <a:gd name="T21" fmla="*/ 888 h 1059"/>
                <a:gd name="T22" fmla="*/ 127 w 784"/>
                <a:gd name="T23" fmla="*/ 1015 h 1059"/>
                <a:gd name="T24" fmla="*/ 224 w 784"/>
                <a:gd name="T25" fmla="*/ 989 h 1059"/>
                <a:gd name="T26" fmla="*/ 308 w 784"/>
                <a:gd name="T27" fmla="*/ 1026 h 1059"/>
                <a:gd name="T28" fmla="*/ 385 w 784"/>
                <a:gd name="T29" fmla="*/ 1059 h 1059"/>
                <a:gd name="T30" fmla="*/ 458 w 784"/>
                <a:gd name="T31" fmla="*/ 1044 h 1059"/>
                <a:gd name="T32" fmla="*/ 569 w 784"/>
                <a:gd name="T33" fmla="*/ 1002 h 1059"/>
                <a:gd name="T34" fmla="*/ 628 w 784"/>
                <a:gd name="T35" fmla="*/ 1025 h 1059"/>
                <a:gd name="T36" fmla="*/ 626 w 784"/>
                <a:gd name="T37" fmla="*/ 982 h 1059"/>
                <a:gd name="T38" fmla="*/ 663 w 784"/>
                <a:gd name="T39" fmla="*/ 901 h 1059"/>
                <a:gd name="T40" fmla="*/ 697 w 784"/>
                <a:gd name="T41" fmla="*/ 846 h 1059"/>
                <a:gd name="T42" fmla="*/ 595 w 784"/>
                <a:gd name="T43" fmla="*/ 780 h 1059"/>
                <a:gd name="T44" fmla="*/ 543 w 784"/>
                <a:gd name="T45" fmla="*/ 683 h 1059"/>
                <a:gd name="T46" fmla="*/ 563 w 784"/>
                <a:gd name="T47" fmla="*/ 643 h 1059"/>
                <a:gd name="T48" fmla="*/ 656 w 784"/>
                <a:gd name="T49" fmla="*/ 589 h 1059"/>
                <a:gd name="T50" fmla="*/ 751 w 784"/>
                <a:gd name="T51" fmla="*/ 522 h 1059"/>
                <a:gd name="T52" fmla="*/ 775 w 784"/>
                <a:gd name="T53" fmla="*/ 473 h 1059"/>
                <a:gd name="T54" fmla="*/ 750 w 784"/>
                <a:gd name="T55" fmla="*/ 384 h 1059"/>
                <a:gd name="T56" fmla="*/ 702 w 784"/>
                <a:gd name="T57" fmla="*/ 279 h 1059"/>
                <a:gd name="T58" fmla="*/ 697 w 784"/>
                <a:gd name="T59" fmla="*/ 153 h 1059"/>
                <a:gd name="T60" fmla="*/ 664 w 784"/>
                <a:gd name="T61" fmla="*/ 106 h 1059"/>
                <a:gd name="T62" fmla="*/ 610 w 784"/>
                <a:gd name="T63" fmla="*/ 77 h 1059"/>
                <a:gd name="T64" fmla="*/ 587 w 784"/>
                <a:gd name="T65" fmla="*/ 61 h 1059"/>
                <a:gd name="T66" fmla="*/ 585 w 784"/>
                <a:gd name="T67" fmla="*/ 56 h 1059"/>
                <a:gd name="T68" fmla="*/ 525 w 784"/>
                <a:gd name="T69" fmla="*/ 88 h 1059"/>
                <a:gd name="T70" fmla="*/ 487 w 784"/>
                <a:gd name="T71" fmla="*/ 96 h 1059"/>
                <a:gd name="T72" fmla="*/ 448 w 784"/>
                <a:gd name="T73" fmla="*/ 118 h 1059"/>
                <a:gd name="T74" fmla="*/ 437 w 784"/>
                <a:gd name="T75" fmla="*/ 87 h 1059"/>
                <a:gd name="T76" fmla="*/ 375 w 784"/>
                <a:gd name="T77" fmla="*/ 58 h 1059"/>
                <a:gd name="T78" fmla="*/ 340 w 784"/>
                <a:gd name="T79" fmla="*/ 51 h 1059"/>
                <a:gd name="T80" fmla="*/ 323 w 784"/>
                <a:gd name="T81" fmla="*/ 11 h 1059"/>
                <a:gd name="T82" fmla="*/ 239 w 784"/>
                <a:gd name="T83" fmla="*/ 0 h 1059"/>
                <a:gd name="T84" fmla="*/ 252 w 784"/>
                <a:gd name="T85" fmla="*/ 62 h 1059"/>
                <a:gd name="T86" fmla="*/ 261 w 784"/>
                <a:gd name="T87" fmla="*/ 79 h 1059"/>
                <a:gd name="T88" fmla="*/ 265 w 784"/>
                <a:gd name="T89" fmla="*/ 114 h 1059"/>
                <a:gd name="T90" fmla="*/ 276 w 784"/>
                <a:gd name="T91" fmla="*/ 134 h 1059"/>
                <a:gd name="T92" fmla="*/ 221 w 784"/>
                <a:gd name="T93" fmla="*/ 157 h 1059"/>
                <a:gd name="T94" fmla="*/ 215 w 784"/>
                <a:gd name="T95" fmla="*/ 178 h 1059"/>
                <a:gd name="T96" fmla="*/ 207 w 784"/>
                <a:gd name="T97" fmla="*/ 185 h 1059"/>
                <a:gd name="T98" fmla="*/ 189 w 784"/>
                <a:gd name="T99" fmla="*/ 193 h 1059"/>
                <a:gd name="T100" fmla="*/ 141 w 784"/>
                <a:gd name="T101" fmla="*/ 159 h 1059"/>
                <a:gd name="T102" fmla="*/ 106 w 784"/>
                <a:gd name="T103" fmla="*/ 17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4" h="1059">
                  <a:moveTo>
                    <a:pt x="102" y="206"/>
                  </a:moveTo>
                  <a:cubicBezTo>
                    <a:pt x="117" y="208"/>
                    <a:pt x="117" y="208"/>
                    <a:pt x="117" y="208"/>
                  </a:cubicBezTo>
                  <a:cubicBezTo>
                    <a:pt x="114" y="215"/>
                    <a:pt x="114" y="215"/>
                    <a:pt x="114" y="215"/>
                  </a:cubicBezTo>
                  <a:cubicBezTo>
                    <a:pt x="114" y="215"/>
                    <a:pt x="114" y="215"/>
                    <a:pt x="114" y="215"/>
                  </a:cubicBezTo>
                  <a:cubicBezTo>
                    <a:pt x="119" y="275"/>
                    <a:pt x="119" y="275"/>
                    <a:pt x="119" y="275"/>
                  </a:cubicBezTo>
                  <a:cubicBezTo>
                    <a:pt x="107" y="291"/>
                    <a:pt x="107" y="291"/>
                    <a:pt x="107" y="291"/>
                  </a:cubicBezTo>
                  <a:cubicBezTo>
                    <a:pt x="103" y="317"/>
                    <a:pt x="103" y="317"/>
                    <a:pt x="103" y="317"/>
                  </a:cubicBezTo>
                  <a:cubicBezTo>
                    <a:pt x="80" y="320"/>
                    <a:pt x="80" y="320"/>
                    <a:pt x="80" y="320"/>
                  </a:cubicBezTo>
                  <a:cubicBezTo>
                    <a:pt x="79" y="328"/>
                    <a:pt x="79" y="328"/>
                    <a:pt x="79" y="328"/>
                  </a:cubicBezTo>
                  <a:cubicBezTo>
                    <a:pt x="104" y="340"/>
                    <a:pt x="104" y="340"/>
                    <a:pt x="104" y="340"/>
                  </a:cubicBezTo>
                  <a:cubicBezTo>
                    <a:pt x="100" y="379"/>
                    <a:pt x="100" y="379"/>
                    <a:pt x="100" y="379"/>
                  </a:cubicBezTo>
                  <a:cubicBezTo>
                    <a:pt x="79" y="392"/>
                    <a:pt x="79" y="392"/>
                    <a:pt x="79" y="392"/>
                  </a:cubicBezTo>
                  <a:cubicBezTo>
                    <a:pt x="75" y="419"/>
                    <a:pt x="75" y="419"/>
                    <a:pt x="75" y="419"/>
                  </a:cubicBezTo>
                  <a:cubicBezTo>
                    <a:pt x="29" y="430"/>
                    <a:pt x="29" y="430"/>
                    <a:pt x="29" y="430"/>
                  </a:cubicBezTo>
                  <a:cubicBezTo>
                    <a:pt x="12" y="420"/>
                    <a:pt x="12" y="420"/>
                    <a:pt x="12" y="420"/>
                  </a:cubicBezTo>
                  <a:cubicBezTo>
                    <a:pt x="6" y="427"/>
                    <a:pt x="6" y="427"/>
                    <a:pt x="6" y="427"/>
                  </a:cubicBezTo>
                  <a:cubicBezTo>
                    <a:pt x="32" y="465"/>
                    <a:pt x="32" y="465"/>
                    <a:pt x="32" y="465"/>
                  </a:cubicBezTo>
                  <a:cubicBezTo>
                    <a:pt x="3" y="531"/>
                    <a:pt x="3" y="531"/>
                    <a:pt x="3" y="531"/>
                  </a:cubicBezTo>
                  <a:cubicBezTo>
                    <a:pt x="8" y="555"/>
                    <a:pt x="8" y="555"/>
                    <a:pt x="8" y="555"/>
                  </a:cubicBezTo>
                  <a:cubicBezTo>
                    <a:pt x="0" y="572"/>
                    <a:pt x="0" y="572"/>
                    <a:pt x="0" y="572"/>
                  </a:cubicBezTo>
                  <a:cubicBezTo>
                    <a:pt x="15" y="597"/>
                    <a:pt x="15" y="597"/>
                    <a:pt x="15" y="597"/>
                  </a:cubicBezTo>
                  <a:cubicBezTo>
                    <a:pt x="30" y="615"/>
                    <a:pt x="30" y="615"/>
                    <a:pt x="30" y="615"/>
                  </a:cubicBezTo>
                  <a:cubicBezTo>
                    <a:pt x="21" y="646"/>
                    <a:pt x="21" y="646"/>
                    <a:pt x="21" y="646"/>
                  </a:cubicBezTo>
                  <a:cubicBezTo>
                    <a:pt x="9" y="661"/>
                    <a:pt x="9" y="661"/>
                    <a:pt x="9" y="661"/>
                  </a:cubicBezTo>
                  <a:cubicBezTo>
                    <a:pt x="12" y="679"/>
                    <a:pt x="12" y="679"/>
                    <a:pt x="12" y="679"/>
                  </a:cubicBezTo>
                  <a:cubicBezTo>
                    <a:pt x="37" y="709"/>
                    <a:pt x="37" y="709"/>
                    <a:pt x="37" y="709"/>
                  </a:cubicBezTo>
                  <a:cubicBezTo>
                    <a:pt x="23" y="751"/>
                    <a:pt x="23" y="751"/>
                    <a:pt x="23" y="751"/>
                  </a:cubicBezTo>
                  <a:cubicBezTo>
                    <a:pt x="32" y="752"/>
                    <a:pt x="32" y="752"/>
                    <a:pt x="32" y="752"/>
                  </a:cubicBezTo>
                  <a:cubicBezTo>
                    <a:pt x="56" y="789"/>
                    <a:pt x="56" y="789"/>
                    <a:pt x="56" y="789"/>
                  </a:cubicBezTo>
                  <a:cubicBezTo>
                    <a:pt x="99" y="798"/>
                    <a:pt x="99" y="798"/>
                    <a:pt x="99" y="798"/>
                  </a:cubicBezTo>
                  <a:cubicBezTo>
                    <a:pt x="195" y="824"/>
                    <a:pt x="195" y="824"/>
                    <a:pt x="195" y="824"/>
                  </a:cubicBezTo>
                  <a:cubicBezTo>
                    <a:pt x="178" y="861"/>
                    <a:pt x="178" y="861"/>
                    <a:pt x="178" y="861"/>
                  </a:cubicBezTo>
                  <a:cubicBezTo>
                    <a:pt x="147" y="888"/>
                    <a:pt x="147" y="888"/>
                    <a:pt x="147" y="888"/>
                  </a:cubicBezTo>
                  <a:cubicBezTo>
                    <a:pt x="130" y="977"/>
                    <a:pt x="130" y="977"/>
                    <a:pt x="130" y="977"/>
                  </a:cubicBezTo>
                  <a:cubicBezTo>
                    <a:pt x="122" y="1004"/>
                    <a:pt x="122" y="1004"/>
                    <a:pt x="122" y="1004"/>
                  </a:cubicBezTo>
                  <a:cubicBezTo>
                    <a:pt x="127" y="1015"/>
                    <a:pt x="127" y="1015"/>
                    <a:pt x="127" y="1015"/>
                  </a:cubicBezTo>
                  <a:cubicBezTo>
                    <a:pt x="202" y="1012"/>
                    <a:pt x="202" y="1012"/>
                    <a:pt x="202" y="1012"/>
                  </a:cubicBezTo>
                  <a:cubicBezTo>
                    <a:pt x="195" y="992"/>
                    <a:pt x="195" y="992"/>
                    <a:pt x="195" y="992"/>
                  </a:cubicBezTo>
                  <a:cubicBezTo>
                    <a:pt x="224" y="989"/>
                    <a:pt x="224" y="989"/>
                    <a:pt x="224" y="989"/>
                  </a:cubicBezTo>
                  <a:cubicBezTo>
                    <a:pt x="245" y="999"/>
                    <a:pt x="245" y="999"/>
                    <a:pt x="245" y="999"/>
                  </a:cubicBezTo>
                  <a:cubicBezTo>
                    <a:pt x="285" y="1013"/>
                    <a:pt x="285" y="1013"/>
                    <a:pt x="285" y="1013"/>
                  </a:cubicBezTo>
                  <a:cubicBezTo>
                    <a:pt x="308" y="1026"/>
                    <a:pt x="308" y="1026"/>
                    <a:pt x="308" y="1026"/>
                  </a:cubicBezTo>
                  <a:cubicBezTo>
                    <a:pt x="332" y="1019"/>
                    <a:pt x="332" y="1019"/>
                    <a:pt x="332" y="1019"/>
                  </a:cubicBezTo>
                  <a:cubicBezTo>
                    <a:pt x="373" y="1059"/>
                    <a:pt x="373" y="1059"/>
                    <a:pt x="373" y="1059"/>
                  </a:cubicBezTo>
                  <a:cubicBezTo>
                    <a:pt x="385" y="1059"/>
                    <a:pt x="385" y="1059"/>
                    <a:pt x="385" y="1059"/>
                  </a:cubicBezTo>
                  <a:cubicBezTo>
                    <a:pt x="389" y="1027"/>
                    <a:pt x="389" y="1027"/>
                    <a:pt x="389" y="1027"/>
                  </a:cubicBezTo>
                  <a:cubicBezTo>
                    <a:pt x="442" y="1029"/>
                    <a:pt x="442" y="1029"/>
                    <a:pt x="442" y="1029"/>
                  </a:cubicBezTo>
                  <a:cubicBezTo>
                    <a:pt x="458" y="1044"/>
                    <a:pt x="458" y="1044"/>
                    <a:pt x="458" y="1044"/>
                  </a:cubicBezTo>
                  <a:cubicBezTo>
                    <a:pt x="516" y="1013"/>
                    <a:pt x="516" y="1013"/>
                    <a:pt x="516" y="1013"/>
                  </a:cubicBezTo>
                  <a:cubicBezTo>
                    <a:pt x="553" y="1015"/>
                    <a:pt x="553" y="1015"/>
                    <a:pt x="553" y="1015"/>
                  </a:cubicBezTo>
                  <a:cubicBezTo>
                    <a:pt x="561" y="1003"/>
                    <a:pt x="565" y="1002"/>
                    <a:pt x="569" y="1002"/>
                  </a:cubicBezTo>
                  <a:cubicBezTo>
                    <a:pt x="571" y="1002"/>
                    <a:pt x="603" y="1004"/>
                    <a:pt x="617" y="1005"/>
                  </a:cubicBezTo>
                  <a:cubicBezTo>
                    <a:pt x="622" y="1006"/>
                    <a:pt x="622" y="1006"/>
                    <a:pt x="622" y="1006"/>
                  </a:cubicBezTo>
                  <a:cubicBezTo>
                    <a:pt x="628" y="1025"/>
                    <a:pt x="628" y="1025"/>
                    <a:pt x="628" y="1025"/>
                  </a:cubicBezTo>
                  <a:cubicBezTo>
                    <a:pt x="632" y="1028"/>
                    <a:pt x="632" y="1028"/>
                    <a:pt x="632" y="1028"/>
                  </a:cubicBezTo>
                  <a:cubicBezTo>
                    <a:pt x="639" y="1016"/>
                    <a:pt x="639" y="1016"/>
                    <a:pt x="639" y="1016"/>
                  </a:cubicBezTo>
                  <a:cubicBezTo>
                    <a:pt x="626" y="982"/>
                    <a:pt x="626" y="982"/>
                    <a:pt x="626" y="982"/>
                  </a:cubicBezTo>
                  <a:cubicBezTo>
                    <a:pt x="601" y="952"/>
                    <a:pt x="601" y="952"/>
                    <a:pt x="601" y="952"/>
                  </a:cubicBezTo>
                  <a:cubicBezTo>
                    <a:pt x="630" y="911"/>
                    <a:pt x="630" y="911"/>
                    <a:pt x="630" y="911"/>
                  </a:cubicBezTo>
                  <a:cubicBezTo>
                    <a:pt x="663" y="901"/>
                    <a:pt x="663" y="901"/>
                    <a:pt x="663" y="901"/>
                  </a:cubicBezTo>
                  <a:cubicBezTo>
                    <a:pt x="661" y="875"/>
                    <a:pt x="661" y="875"/>
                    <a:pt x="661" y="875"/>
                  </a:cubicBezTo>
                  <a:cubicBezTo>
                    <a:pt x="695" y="871"/>
                    <a:pt x="695" y="871"/>
                    <a:pt x="695" y="871"/>
                  </a:cubicBezTo>
                  <a:cubicBezTo>
                    <a:pt x="697" y="846"/>
                    <a:pt x="697" y="846"/>
                    <a:pt x="697" y="846"/>
                  </a:cubicBezTo>
                  <a:cubicBezTo>
                    <a:pt x="645" y="814"/>
                    <a:pt x="645" y="814"/>
                    <a:pt x="645" y="814"/>
                  </a:cubicBezTo>
                  <a:cubicBezTo>
                    <a:pt x="617" y="784"/>
                    <a:pt x="617" y="784"/>
                    <a:pt x="617" y="784"/>
                  </a:cubicBezTo>
                  <a:cubicBezTo>
                    <a:pt x="595" y="780"/>
                    <a:pt x="595" y="780"/>
                    <a:pt x="595" y="780"/>
                  </a:cubicBezTo>
                  <a:cubicBezTo>
                    <a:pt x="564" y="716"/>
                    <a:pt x="564" y="716"/>
                    <a:pt x="564" y="716"/>
                  </a:cubicBezTo>
                  <a:cubicBezTo>
                    <a:pt x="570" y="693"/>
                    <a:pt x="570" y="693"/>
                    <a:pt x="570" y="693"/>
                  </a:cubicBezTo>
                  <a:cubicBezTo>
                    <a:pt x="543" y="683"/>
                    <a:pt x="543" y="683"/>
                    <a:pt x="543" y="683"/>
                  </a:cubicBezTo>
                  <a:cubicBezTo>
                    <a:pt x="521" y="645"/>
                    <a:pt x="521" y="645"/>
                    <a:pt x="521" y="645"/>
                  </a:cubicBezTo>
                  <a:cubicBezTo>
                    <a:pt x="538" y="617"/>
                    <a:pt x="538" y="617"/>
                    <a:pt x="538" y="617"/>
                  </a:cubicBezTo>
                  <a:cubicBezTo>
                    <a:pt x="563" y="643"/>
                    <a:pt x="563" y="643"/>
                    <a:pt x="563" y="643"/>
                  </a:cubicBezTo>
                  <a:cubicBezTo>
                    <a:pt x="596" y="611"/>
                    <a:pt x="596" y="611"/>
                    <a:pt x="596" y="611"/>
                  </a:cubicBezTo>
                  <a:cubicBezTo>
                    <a:pt x="611" y="615"/>
                    <a:pt x="611" y="615"/>
                    <a:pt x="611" y="615"/>
                  </a:cubicBezTo>
                  <a:cubicBezTo>
                    <a:pt x="656" y="589"/>
                    <a:pt x="656" y="589"/>
                    <a:pt x="656" y="589"/>
                  </a:cubicBezTo>
                  <a:cubicBezTo>
                    <a:pt x="725" y="550"/>
                    <a:pt x="725" y="550"/>
                    <a:pt x="725" y="550"/>
                  </a:cubicBezTo>
                  <a:cubicBezTo>
                    <a:pt x="720" y="529"/>
                    <a:pt x="720" y="529"/>
                    <a:pt x="720" y="529"/>
                  </a:cubicBezTo>
                  <a:cubicBezTo>
                    <a:pt x="751" y="522"/>
                    <a:pt x="751" y="522"/>
                    <a:pt x="751" y="522"/>
                  </a:cubicBezTo>
                  <a:cubicBezTo>
                    <a:pt x="765" y="543"/>
                    <a:pt x="765" y="543"/>
                    <a:pt x="765" y="543"/>
                  </a:cubicBezTo>
                  <a:cubicBezTo>
                    <a:pt x="784" y="492"/>
                    <a:pt x="784" y="492"/>
                    <a:pt x="784" y="492"/>
                  </a:cubicBezTo>
                  <a:cubicBezTo>
                    <a:pt x="775" y="473"/>
                    <a:pt x="775" y="473"/>
                    <a:pt x="775" y="473"/>
                  </a:cubicBezTo>
                  <a:cubicBezTo>
                    <a:pt x="756" y="452"/>
                    <a:pt x="756" y="452"/>
                    <a:pt x="756" y="452"/>
                  </a:cubicBezTo>
                  <a:cubicBezTo>
                    <a:pt x="746" y="425"/>
                    <a:pt x="746" y="425"/>
                    <a:pt x="746" y="425"/>
                  </a:cubicBezTo>
                  <a:cubicBezTo>
                    <a:pt x="750" y="384"/>
                    <a:pt x="750" y="384"/>
                    <a:pt x="750" y="384"/>
                  </a:cubicBezTo>
                  <a:cubicBezTo>
                    <a:pt x="731" y="333"/>
                    <a:pt x="731" y="333"/>
                    <a:pt x="731" y="333"/>
                  </a:cubicBezTo>
                  <a:cubicBezTo>
                    <a:pt x="737" y="310"/>
                    <a:pt x="737" y="310"/>
                    <a:pt x="737" y="310"/>
                  </a:cubicBezTo>
                  <a:cubicBezTo>
                    <a:pt x="702" y="279"/>
                    <a:pt x="702" y="279"/>
                    <a:pt x="702" y="279"/>
                  </a:cubicBezTo>
                  <a:cubicBezTo>
                    <a:pt x="703" y="259"/>
                    <a:pt x="703" y="259"/>
                    <a:pt x="703" y="259"/>
                  </a:cubicBezTo>
                  <a:cubicBezTo>
                    <a:pt x="714" y="210"/>
                    <a:pt x="714" y="210"/>
                    <a:pt x="714" y="210"/>
                  </a:cubicBezTo>
                  <a:cubicBezTo>
                    <a:pt x="714" y="210"/>
                    <a:pt x="697" y="154"/>
                    <a:pt x="697" y="153"/>
                  </a:cubicBezTo>
                  <a:cubicBezTo>
                    <a:pt x="694" y="141"/>
                    <a:pt x="693" y="127"/>
                    <a:pt x="690" y="114"/>
                  </a:cubicBezTo>
                  <a:cubicBezTo>
                    <a:pt x="686" y="111"/>
                    <a:pt x="681" y="113"/>
                    <a:pt x="676" y="114"/>
                  </a:cubicBezTo>
                  <a:cubicBezTo>
                    <a:pt x="671" y="114"/>
                    <a:pt x="665" y="111"/>
                    <a:pt x="664" y="106"/>
                  </a:cubicBezTo>
                  <a:cubicBezTo>
                    <a:pt x="664" y="104"/>
                    <a:pt x="664" y="102"/>
                    <a:pt x="664" y="100"/>
                  </a:cubicBezTo>
                  <a:cubicBezTo>
                    <a:pt x="664" y="76"/>
                    <a:pt x="638" y="102"/>
                    <a:pt x="636" y="100"/>
                  </a:cubicBezTo>
                  <a:cubicBezTo>
                    <a:pt x="627" y="92"/>
                    <a:pt x="619" y="84"/>
                    <a:pt x="610" y="77"/>
                  </a:cubicBezTo>
                  <a:cubicBezTo>
                    <a:pt x="607" y="74"/>
                    <a:pt x="604" y="71"/>
                    <a:pt x="603" y="67"/>
                  </a:cubicBezTo>
                  <a:cubicBezTo>
                    <a:pt x="602" y="64"/>
                    <a:pt x="602" y="61"/>
                    <a:pt x="601" y="59"/>
                  </a:cubicBezTo>
                  <a:cubicBezTo>
                    <a:pt x="597" y="55"/>
                    <a:pt x="592" y="58"/>
                    <a:pt x="587" y="61"/>
                  </a:cubicBezTo>
                  <a:cubicBezTo>
                    <a:pt x="579" y="65"/>
                    <a:pt x="569" y="64"/>
                    <a:pt x="560" y="63"/>
                  </a:cubicBezTo>
                  <a:cubicBezTo>
                    <a:pt x="561" y="59"/>
                    <a:pt x="566" y="56"/>
                    <a:pt x="571" y="55"/>
                  </a:cubicBezTo>
                  <a:cubicBezTo>
                    <a:pt x="576" y="55"/>
                    <a:pt x="581" y="55"/>
                    <a:pt x="585" y="56"/>
                  </a:cubicBezTo>
                  <a:cubicBezTo>
                    <a:pt x="586" y="55"/>
                    <a:pt x="587" y="53"/>
                    <a:pt x="587" y="51"/>
                  </a:cubicBezTo>
                  <a:cubicBezTo>
                    <a:pt x="576" y="51"/>
                    <a:pt x="565" y="50"/>
                    <a:pt x="554" y="49"/>
                  </a:cubicBezTo>
                  <a:cubicBezTo>
                    <a:pt x="550" y="65"/>
                    <a:pt x="537" y="77"/>
                    <a:pt x="525" y="88"/>
                  </a:cubicBezTo>
                  <a:cubicBezTo>
                    <a:pt x="523" y="90"/>
                    <a:pt x="521" y="93"/>
                    <a:pt x="518" y="94"/>
                  </a:cubicBezTo>
                  <a:cubicBezTo>
                    <a:pt x="516" y="94"/>
                    <a:pt x="513" y="95"/>
                    <a:pt x="511" y="95"/>
                  </a:cubicBezTo>
                  <a:cubicBezTo>
                    <a:pt x="503" y="95"/>
                    <a:pt x="495" y="96"/>
                    <a:pt x="487" y="96"/>
                  </a:cubicBezTo>
                  <a:cubicBezTo>
                    <a:pt x="483" y="105"/>
                    <a:pt x="479" y="114"/>
                    <a:pt x="473" y="121"/>
                  </a:cubicBezTo>
                  <a:cubicBezTo>
                    <a:pt x="471" y="123"/>
                    <a:pt x="469" y="126"/>
                    <a:pt x="466" y="127"/>
                  </a:cubicBezTo>
                  <a:cubicBezTo>
                    <a:pt x="460" y="129"/>
                    <a:pt x="454" y="122"/>
                    <a:pt x="448" y="118"/>
                  </a:cubicBezTo>
                  <a:cubicBezTo>
                    <a:pt x="440" y="114"/>
                    <a:pt x="429" y="117"/>
                    <a:pt x="424" y="124"/>
                  </a:cubicBezTo>
                  <a:cubicBezTo>
                    <a:pt x="420" y="120"/>
                    <a:pt x="415" y="117"/>
                    <a:pt x="411" y="113"/>
                  </a:cubicBezTo>
                  <a:cubicBezTo>
                    <a:pt x="419" y="107"/>
                    <a:pt x="438" y="98"/>
                    <a:pt x="437" y="87"/>
                  </a:cubicBezTo>
                  <a:cubicBezTo>
                    <a:pt x="436" y="80"/>
                    <a:pt x="436" y="74"/>
                    <a:pt x="436" y="67"/>
                  </a:cubicBezTo>
                  <a:cubicBezTo>
                    <a:pt x="426" y="65"/>
                    <a:pt x="416" y="69"/>
                    <a:pt x="410" y="76"/>
                  </a:cubicBezTo>
                  <a:cubicBezTo>
                    <a:pt x="398" y="70"/>
                    <a:pt x="386" y="64"/>
                    <a:pt x="375" y="58"/>
                  </a:cubicBezTo>
                  <a:cubicBezTo>
                    <a:pt x="369" y="62"/>
                    <a:pt x="364" y="66"/>
                    <a:pt x="359" y="70"/>
                  </a:cubicBezTo>
                  <a:cubicBezTo>
                    <a:pt x="363" y="65"/>
                    <a:pt x="364" y="59"/>
                    <a:pt x="363" y="53"/>
                  </a:cubicBezTo>
                  <a:cubicBezTo>
                    <a:pt x="355" y="52"/>
                    <a:pt x="348" y="52"/>
                    <a:pt x="340" y="51"/>
                  </a:cubicBezTo>
                  <a:cubicBezTo>
                    <a:pt x="350" y="45"/>
                    <a:pt x="354" y="30"/>
                    <a:pt x="349" y="19"/>
                  </a:cubicBezTo>
                  <a:cubicBezTo>
                    <a:pt x="343" y="18"/>
                    <a:pt x="338" y="17"/>
                    <a:pt x="332" y="17"/>
                  </a:cubicBezTo>
                  <a:cubicBezTo>
                    <a:pt x="323" y="11"/>
                    <a:pt x="323" y="11"/>
                    <a:pt x="323" y="11"/>
                  </a:cubicBezTo>
                  <a:cubicBezTo>
                    <a:pt x="323" y="11"/>
                    <a:pt x="297" y="18"/>
                    <a:pt x="296" y="19"/>
                  </a:cubicBezTo>
                  <a:cubicBezTo>
                    <a:pt x="294" y="19"/>
                    <a:pt x="286" y="11"/>
                    <a:pt x="283" y="10"/>
                  </a:cubicBezTo>
                  <a:cubicBezTo>
                    <a:pt x="270" y="4"/>
                    <a:pt x="253" y="3"/>
                    <a:pt x="239" y="0"/>
                  </a:cubicBezTo>
                  <a:cubicBezTo>
                    <a:pt x="243" y="7"/>
                    <a:pt x="247" y="15"/>
                    <a:pt x="251" y="23"/>
                  </a:cubicBezTo>
                  <a:cubicBezTo>
                    <a:pt x="256" y="32"/>
                    <a:pt x="261" y="42"/>
                    <a:pt x="267" y="50"/>
                  </a:cubicBezTo>
                  <a:cubicBezTo>
                    <a:pt x="265" y="56"/>
                    <a:pt x="259" y="61"/>
                    <a:pt x="252" y="62"/>
                  </a:cubicBezTo>
                  <a:cubicBezTo>
                    <a:pt x="249" y="62"/>
                    <a:pt x="246" y="62"/>
                    <a:pt x="243" y="63"/>
                  </a:cubicBezTo>
                  <a:cubicBezTo>
                    <a:pt x="237" y="66"/>
                    <a:pt x="236" y="73"/>
                    <a:pt x="236" y="80"/>
                  </a:cubicBezTo>
                  <a:cubicBezTo>
                    <a:pt x="244" y="79"/>
                    <a:pt x="253" y="79"/>
                    <a:pt x="261" y="79"/>
                  </a:cubicBezTo>
                  <a:cubicBezTo>
                    <a:pt x="253" y="82"/>
                    <a:pt x="250" y="93"/>
                    <a:pt x="254" y="100"/>
                  </a:cubicBezTo>
                  <a:cubicBezTo>
                    <a:pt x="257" y="99"/>
                    <a:pt x="262" y="100"/>
                    <a:pt x="264" y="103"/>
                  </a:cubicBezTo>
                  <a:cubicBezTo>
                    <a:pt x="267" y="106"/>
                    <a:pt x="267" y="111"/>
                    <a:pt x="265" y="114"/>
                  </a:cubicBezTo>
                  <a:cubicBezTo>
                    <a:pt x="261" y="114"/>
                    <a:pt x="257" y="113"/>
                    <a:pt x="253" y="113"/>
                  </a:cubicBezTo>
                  <a:cubicBezTo>
                    <a:pt x="257" y="119"/>
                    <a:pt x="260" y="126"/>
                    <a:pt x="263" y="133"/>
                  </a:cubicBezTo>
                  <a:cubicBezTo>
                    <a:pt x="267" y="134"/>
                    <a:pt x="272" y="134"/>
                    <a:pt x="276" y="134"/>
                  </a:cubicBezTo>
                  <a:cubicBezTo>
                    <a:pt x="270" y="143"/>
                    <a:pt x="257" y="145"/>
                    <a:pt x="248" y="140"/>
                  </a:cubicBezTo>
                  <a:cubicBezTo>
                    <a:pt x="244" y="137"/>
                    <a:pt x="239" y="133"/>
                    <a:pt x="234" y="135"/>
                  </a:cubicBezTo>
                  <a:cubicBezTo>
                    <a:pt x="230" y="142"/>
                    <a:pt x="226" y="150"/>
                    <a:pt x="221" y="157"/>
                  </a:cubicBezTo>
                  <a:cubicBezTo>
                    <a:pt x="223" y="171"/>
                    <a:pt x="223" y="171"/>
                    <a:pt x="223" y="171"/>
                  </a:cubicBezTo>
                  <a:cubicBezTo>
                    <a:pt x="224" y="179"/>
                    <a:pt x="224" y="179"/>
                    <a:pt x="224" y="179"/>
                  </a:cubicBezTo>
                  <a:cubicBezTo>
                    <a:pt x="215" y="178"/>
                    <a:pt x="215" y="178"/>
                    <a:pt x="215" y="178"/>
                  </a:cubicBezTo>
                  <a:cubicBezTo>
                    <a:pt x="205" y="170"/>
                    <a:pt x="205" y="170"/>
                    <a:pt x="205" y="170"/>
                  </a:cubicBezTo>
                  <a:cubicBezTo>
                    <a:pt x="201" y="182"/>
                    <a:pt x="201" y="182"/>
                    <a:pt x="201" y="182"/>
                  </a:cubicBezTo>
                  <a:cubicBezTo>
                    <a:pt x="207" y="185"/>
                    <a:pt x="207" y="185"/>
                    <a:pt x="207" y="185"/>
                  </a:cubicBezTo>
                  <a:cubicBezTo>
                    <a:pt x="207" y="192"/>
                    <a:pt x="207" y="192"/>
                    <a:pt x="207" y="192"/>
                  </a:cubicBezTo>
                  <a:cubicBezTo>
                    <a:pt x="199" y="201"/>
                    <a:pt x="199" y="201"/>
                    <a:pt x="199" y="201"/>
                  </a:cubicBezTo>
                  <a:cubicBezTo>
                    <a:pt x="189" y="193"/>
                    <a:pt x="189" y="193"/>
                    <a:pt x="189" y="193"/>
                  </a:cubicBezTo>
                  <a:cubicBezTo>
                    <a:pt x="194" y="183"/>
                    <a:pt x="194" y="183"/>
                    <a:pt x="194" y="183"/>
                  </a:cubicBezTo>
                  <a:cubicBezTo>
                    <a:pt x="183" y="159"/>
                    <a:pt x="183" y="159"/>
                    <a:pt x="183" y="159"/>
                  </a:cubicBezTo>
                  <a:cubicBezTo>
                    <a:pt x="141" y="159"/>
                    <a:pt x="141" y="159"/>
                    <a:pt x="141" y="159"/>
                  </a:cubicBezTo>
                  <a:cubicBezTo>
                    <a:pt x="131" y="157"/>
                    <a:pt x="131" y="157"/>
                    <a:pt x="131" y="157"/>
                  </a:cubicBezTo>
                  <a:cubicBezTo>
                    <a:pt x="105" y="170"/>
                    <a:pt x="105" y="170"/>
                    <a:pt x="105" y="170"/>
                  </a:cubicBezTo>
                  <a:cubicBezTo>
                    <a:pt x="106" y="179"/>
                    <a:pt x="106" y="179"/>
                    <a:pt x="106" y="179"/>
                  </a:cubicBezTo>
                  <a:cubicBezTo>
                    <a:pt x="99" y="186"/>
                    <a:pt x="99" y="186"/>
                    <a:pt x="99" y="186"/>
                  </a:cubicBezTo>
                  <a:lnTo>
                    <a:pt x="102" y="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6" name="Freeform 102"/>
            <p:cNvSpPr>
              <a:spLocks/>
            </p:cNvSpPr>
            <p:nvPr/>
          </p:nvSpPr>
          <p:spPr bwMode="auto">
            <a:xfrm>
              <a:off x="5454" y="2748"/>
              <a:ext cx="35" cy="56"/>
            </a:xfrm>
            <a:custGeom>
              <a:avLst/>
              <a:gdLst>
                <a:gd name="T0" fmla="*/ 10 w 35"/>
                <a:gd name="T1" fmla="*/ 54 h 56"/>
                <a:gd name="T2" fmla="*/ 27 w 35"/>
                <a:gd name="T3" fmla="*/ 56 h 56"/>
                <a:gd name="T4" fmla="*/ 35 w 35"/>
                <a:gd name="T5" fmla="*/ 31 h 56"/>
                <a:gd name="T6" fmla="*/ 20 w 35"/>
                <a:gd name="T7" fmla="*/ 13 h 56"/>
                <a:gd name="T8" fmla="*/ 17 w 35"/>
                <a:gd name="T9" fmla="*/ 0 h 56"/>
                <a:gd name="T10" fmla="*/ 13 w 35"/>
                <a:gd name="T11" fmla="*/ 0 h 56"/>
                <a:gd name="T12" fmla="*/ 0 w 35"/>
                <a:gd name="T13" fmla="*/ 12 h 56"/>
                <a:gd name="T14" fmla="*/ 9 w 35"/>
                <a:gd name="T15" fmla="*/ 37 h 56"/>
                <a:gd name="T16" fmla="*/ 6 w 35"/>
                <a:gd name="T17" fmla="*/ 51 h 56"/>
                <a:gd name="T18" fmla="*/ 10 w 35"/>
                <a:gd name="T19"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6">
                  <a:moveTo>
                    <a:pt x="10" y="54"/>
                  </a:moveTo>
                  <a:lnTo>
                    <a:pt x="27" y="56"/>
                  </a:lnTo>
                  <a:lnTo>
                    <a:pt x="35" y="31"/>
                  </a:lnTo>
                  <a:lnTo>
                    <a:pt x="20" y="13"/>
                  </a:lnTo>
                  <a:lnTo>
                    <a:pt x="17" y="0"/>
                  </a:lnTo>
                  <a:lnTo>
                    <a:pt x="13" y="0"/>
                  </a:lnTo>
                  <a:lnTo>
                    <a:pt x="0" y="12"/>
                  </a:lnTo>
                  <a:lnTo>
                    <a:pt x="9" y="37"/>
                  </a:lnTo>
                  <a:lnTo>
                    <a:pt x="6" y="51"/>
                  </a:lnTo>
                  <a:lnTo>
                    <a:pt x="10" y="54"/>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7" name="Freeform 103"/>
            <p:cNvSpPr>
              <a:spLocks/>
            </p:cNvSpPr>
            <p:nvPr/>
          </p:nvSpPr>
          <p:spPr bwMode="auto">
            <a:xfrm>
              <a:off x="5842" y="2662"/>
              <a:ext cx="411" cy="221"/>
            </a:xfrm>
            <a:custGeom>
              <a:avLst/>
              <a:gdLst>
                <a:gd name="T0" fmla="*/ 45 w 411"/>
                <a:gd name="T1" fmla="*/ 152 h 221"/>
                <a:gd name="T2" fmla="*/ 57 w 411"/>
                <a:gd name="T3" fmla="*/ 154 h 221"/>
                <a:gd name="T4" fmla="*/ 78 w 411"/>
                <a:gd name="T5" fmla="*/ 176 h 221"/>
                <a:gd name="T6" fmla="*/ 118 w 411"/>
                <a:gd name="T7" fmla="*/ 200 h 221"/>
                <a:gd name="T8" fmla="*/ 117 w 411"/>
                <a:gd name="T9" fmla="*/ 207 h 221"/>
                <a:gd name="T10" fmla="*/ 124 w 411"/>
                <a:gd name="T11" fmla="*/ 211 h 221"/>
                <a:gd name="T12" fmla="*/ 134 w 411"/>
                <a:gd name="T13" fmla="*/ 221 h 221"/>
                <a:gd name="T14" fmla="*/ 156 w 411"/>
                <a:gd name="T15" fmla="*/ 217 h 221"/>
                <a:gd name="T16" fmla="*/ 160 w 411"/>
                <a:gd name="T17" fmla="*/ 219 h 221"/>
                <a:gd name="T18" fmla="*/ 166 w 411"/>
                <a:gd name="T19" fmla="*/ 204 h 221"/>
                <a:gd name="T20" fmla="*/ 174 w 411"/>
                <a:gd name="T21" fmla="*/ 202 h 221"/>
                <a:gd name="T22" fmla="*/ 180 w 411"/>
                <a:gd name="T23" fmla="*/ 180 h 221"/>
                <a:gd name="T24" fmla="*/ 205 w 411"/>
                <a:gd name="T25" fmla="*/ 180 h 221"/>
                <a:gd name="T26" fmla="*/ 253 w 411"/>
                <a:gd name="T27" fmla="*/ 196 h 221"/>
                <a:gd name="T28" fmla="*/ 266 w 411"/>
                <a:gd name="T29" fmla="*/ 198 h 221"/>
                <a:gd name="T30" fmla="*/ 278 w 411"/>
                <a:gd name="T31" fmla="*/ 188 h 221"/>
                <a:gd name="T32" fmla="*/ 309 w 411"/>
                <a:gd name="T33" fmla="*/ 198 h 221"/>
                <a:gd name="T34" fmla="*/ 316 w 411"/>
                <a:gd name="T35" fmla="*/ 176 h 221"/>
                <a:gd name="T36" fmla="*/ 345 w 411"/>
                <a:gd name="T37" fmla="*/ 183 h 221"/>
                <a:gd name="T38" fmla="*/ 373 w 411"/>
                <a:gd name="T39" fmla="*/ 160 h 221"/>
                <a:gd name="T40" fmla="*/ 375 w 411"/>
                <a:gd name="T41" fmla="*/ 141 h 221"/>
                <a:gd name="T42" fmla="*/ 403 w 411"/>
                <a:gd name="T43" fmla="*/ 107 h 221"/>
                <a:gd name="T44" fmla="*/ 411 w 411"/>
                <a:gd name="T45" fmla="*/ 109 h 221"/>
                <a:gd name="T46" fmla="*/ 411 w 411"/>
                <a:gd name="T47" fmla="*/ 106 h 221"/>
                <a:gd name="T48" fmla="*/ 402 w 411"/>
                <a:gd name="T49" fmla="*/ 98 h 221"/>
                <a:gd name="T50" fmla="*/ 397 w 411"/>
                <a:gd name="T51" fmla="*/ 86 h 221"/>
                <a:gd name="T52" fmla="*/ 384 w 411"/>
                <a:gd name="T53" fmla="*/ 83 h 221"/>
                <a:gd name="T54" fmla="*/ 367 w 411"/>
                <a:gd name="T55" fmla="*/ 74 h 221"/>
                <a:gd name="T56" fmla="*/ 355 w 411"/>
                <a:gd name="T57" fmla="*/ 83 h 221"/>
                <a:gd name="T58" fmla="*/ 331 w 411"/>
                <a:gd name="T59" fmla="*/ 68 h 221"/>
                <a:gd name="T60" fmla="*/ 340 w 411"/>
                <a:gd name="T61" fmla="*/ 56 h 221"/>
                <a:gd name="T62" fmla="*/ 338 w 411"/>
                <a:gd name="T63" fmla="*/ 53 h 221"/>
                <a:gd name="T64" fmla="*/ 323 w 411"/>
                <a:gd name="T65" fmla="*/ 56 h 221"/>
                <a:gd name="T66" fmla="*/ 299 w 411"/>
                <a:gd name="T67" fmla="*/ 44 h 221"/>
                <a:gd name="T68" fmla="*/ 298 w 411"/>
                <a:gd name="T69" fmla="*/ 44 h 221"/>
                <a:gd name="T70" fmla="*/ 307 w 411"/>
                <a:gd name="T71" fmla="*/ 57 h 221"/>
                <a:gd name="T72" fmla="*/ 280 w 411"/>
                <a:gd name="T73" fmla="*/ 81 h 221"/>
                <a:gd name="T74" fmla="*/ 247 w 411"/>
                <a:gd name="T75" fmla="*/ 46 h 221"/>
                <a:gd name="T76" fmla="*/ 253 w 411"/>
                <a:gd name="T77" fmla="*/ 29 h 221"/>
                <a:gd name="T78" fmla="*/ 249 w 411"/>
                <a:gd name="T79" fmla="*/ 26 h 221"/>
                <a:gd name="T80" fmla="*/ 233 w 411"/>
                <a:gd name="T81" fmla="*/ 32 h 221"/>
                <a:gd name="T82" fmla="*/ 190 w 411"/>
                <a:gd name="T83" fmla="*/ 15 h 221"/>
                <a:gd name="T84" fmla="*/ 185 w 411"/>
                <a:gd name="T85" fmla="*/ 1 h 221"/>
                <a:gd name="T86" fmla="*/ 183 w 411"/>
                <a:gd name="T87" fmla="*/ 0 h 221"/>
                <a:gd name="T88" fmla="*/ 180 w 411"/>
                <a:gd name="T89" fmla="*/ 9 h 221"/>
                <a:gd name="T90" fmla="*/ 159 w 411"/>
                <a:gd name="T91" fmla="*/ 19 h 221"/>
                <a:gd name="T92" fmla="*/ 146 w 411"/>
                <a:gd name="T93" fmla="*/ 15 h 221"/>
                <a:gd name="T94" fmla="*/ 136 w 411"/>
                <a:gd name="T95" fmla="*/ 1 h 221"/>
                <a:gd name="T96" fmla="*/ 134 w 411"/>
                <a:gd name="T97" fmla="*/ 1 h 221"/>
                <a:gd name="T98" fmla="*/ 137 w 411"/>
                <a:gd name="T99" fmla="*/ 13 h 221"/>
                <a:gd name="T100" fmla="*/ 83 w 411"/>
                <a:gd name="T101" fmla="*/ 43 h 221"/>
                <a:gd name="T102" fmla="*/ 49 w 411"/>
                <a:gd name="T103" fmla="*/ 63 h 221"/>
                <a:gd name="T104" fmla="*/ 41 w 411"/>
                <a:gd name="T105" fmla="*/ 61 h 221"/>
                <a:gd name="T106" fmla="*/ 14 w 411"/>
                <a:gd name="T107" fmla="*/ 86 h 221"/>
                <a:gd name="T108" fmla="*/ 0 w 411"/>
                <a:gd name="T109" fmla="*/ 71 h 221"/>
                <a:gd name="T110" fmla="*/ 0 w 411"/>
                <a:gd name="T111" fmla="*/ 71 h 221"/>
                <a:gd name="T112" fmla="*/ 9 w 411"/>
                <a:gd name="T113" fmla="*/ 87 h 221"/>
                <a:gd name="T114" fmla="*/ 34 w 411"/>
                <a:gd name="T115" fmla="*/ 96 h 221"/>
                <a:gd name="T116" fmla="*/ 28 w 411"/>
                <a:gd name="T117" fmla="*/ 117 h 221"/>
                <a:gd name="T118" fmla="*/ 45 w 411"/>
                <a:gd name="T119"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1" h="221">
                  <a:moveTo>
                    <a:pt x="45" y="152"/>
                  </a:moveTo>
                  <a:lnTo>
                    <a:pt x="57" y="154"/>
                  </a:lnTo>
                  <a:lnTo>
                    <a:pt x="78" y="176"/>
                  </a:lnTo>
                  <a:lnTo>
                    <a:pt x="118" y="200"/>
                  </a:lnTo>
                  <a:lnTo>
                    <a:pt x="117" y="207"/>
                  </a:lnTo>
                  <a:lnTo>
                    <a:pt x="124" y="211"/>
                  </a:lnTo>
                  <a:lnTo>
                    <a:pt x="134" y="221"/>
                  </a:lnTo>
                  <a:lnTo>
                    <a:pt x="156" y="217"/>
                  </a:lnTo>
                  <a:lnTo>
                    <a:pt x="160" y="219"/>
                  </a:lnTo>
                  <a:lnTo>
                    <a:pt x="166" y="204"/>
                  </a:lnTo>
                  <a:lnTo>
                    <a:pt x="174" y="202"/>
                  </a:lnTo>
                  <a:lnTo>
                    <a:pt x="180" y="180"/>
                  </a:lnTo>
                  <a:lnTo>
                    <a:pt x="205" y="180"/>
                  </a:lnTo>
                  <a:lnTo>
                    <a:pt x="253" y="196"/>
                  </a:lnTo>
                  <a:lnTo>
                    <a:pt x="266" y="198"/>
                  </a:lnTo>
                  <a:lnTo>
                    <a:pt x="278" y="188"/>
                  </a:lnTo>
                  <a:lnTo>
                    <a:pt x="309" y="198"/>
                  </a:lnTo>
                  <a:lnTo>
                    <a:pt x="316" y="176"/>
                  </a:lnTo>
                  <a:lnTo>
                    <a:pt x="345" y="183"/>
                  </a:lnTo>
                  <a:lnTo>
                    <a:pt x="373" y="160"/>
                  </a:lnTo>
                  <a:lnTo>
                    <a:pt x="375" y="141"/>
                  </a:lnTo>
                  <a:lnTo>
                    <a:pt x="403" y="107"/>
                  </a:lnTo>
                  <a:lnTo>
                    <a:pt x="411" y="109"/>
                  </a:lnTo>
                  <a:lnTo>
                    <a:pt x="411" y="106"/>
                  </a:lnTo>
                  <a:lnTo>
                    <a:pt x="402" y="98"/>
                  </a:lnTo>
                  <a:lnTo>
                    <a:pt x="397" y="86"/>
                  </a:lnTo>
                  <a:lnTo>
                    <a:pt x="384" y="83"/>
                  </a:lnTo>
                  <a:lnTo>
                    <a:pt x="367" y="74"/>
                  </a:lnTo>
                  <a:lnTo>
                    <a:pt x="355" y="83"/>
                  </a:lnTo>
                  <a:lnTo>
                    <a:pt x="331" y="68"/>
                  </a:lnTo>
                  <a:lnTo>
                    <a:pt x="340" y="56"/>
                  </a:lnTo>
                  <a:lnTo>
                    <a:pt x="338" y="53"/>
                  </a:lnTo>
                  <a:lnTo>
                    <a:pt x="323" y="56"/>
                  </a:lnTo>
                  <a:lnTo>
                    <a:pt x="299" y="44"/>
                  </a:lnTo>
                  <a:lnTo>
                    <a:pt x="298" y="44"/>
                  </a:lnTo>
                  <a:lnTo>
                    <a:pt x="307" y="57"/>
                  </a:lnTo>
                  <a:lnTo>
                    <a:pt x="280" y="81"/>
                  </a:lnTo>
                  <a:lnTo>
                    <a:pt x="247" y="46"/>
                  </a:lnTo>
                  <a:lnTo>
                    <a:pt x="253" y="29"/>
                  </a:lnTo>
                  <a:lnTo>
                    <a:pt x="249" y="26"/>
                  </a:lnTo>
                  <a:lnTo>
                    <a:pt x="233" y="32"/>
                  </a:lnTo>
                  <a:lnTo>
                    <a:pt x="190" y="15"/>
                  </a:lnTo>
                  <a:lnTo>
                    <a:pt x="185" y="1"/>
                  </a:lnTo>
                  <a:lnTo>
                    <a:pt x="183" y="0"/>
                  </a:lnTo>
                  <a:lnTo>
                    <a:pt x="180" y="9"/>
                  </a:lnTo>
                  <a:lnTo>
                    <a:pt x="159" y="19"/>
                  </a:lnTo>
                  <a:lnTo>
                    <a:pt x="146" y="15"/>
                  </a:lnTo>
                  <a:lnTo>
                    <a:pt x="136" y="1"/>
                  </a:lnTo>
                  <a:lnTo>
                    <a:pt x="134" y="1"/>
                  </a:lnTo>
                  <a:lnTo>
                    <a:pt x="137" y="13"/>
                  </a:lnTo>
                  <a:lnTo>
                    <a:pt x="83" y="43"/>
                  </a:lnTo>
                  <a:lnTo>
                    <a:pt x="49" y="63"/>
                  </a:lnTo>
                  <a:lnTo>
                    <a:pt x="41" y="61"/>
                  </a:lnTo>
                  <a:lnTo>
                    <a:pt x="14" y="86"/>
                  </a:lnTo>
                  <a:lnTo>
                    <a:pt x="0" y="71"/>
                  </a:lnTo>
                  <a:lnTo>
                    <a:pt x="0" y="71"/>
                  </a:lnTo>
                  <a:lnTo>
                    <a:pt x="9" y="87"/>
                  </a:lnTo>
                  <a:lnTo>
                    <a:pt x="34" y="96"/>
                  </a:lnTo>
                  <a:lnTo>
                    <a:pt x="28" y="117"/>
                  </a:lnTo>
                  <a:lnTo>
                    <a:pt x="45" y="1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8" name="Freeform 104"/>
            <p:cNvSpPr>
              <a:spLocks/>
            </p:cNvSpPr>
            <p:nvPr/>
          </p:nvSpPr>
          <p:spPr bwMode="auto">
            <a:xfrm>
              <a:off x="5612" y="2086"/>
              <a:ext cx="150" cy="211"/>
            </a:xfrm>
            <a:custGeom>
              <a:avLst/>
              <a:gdLst>
                <a:gd name="T0" fmla="*/ 14 w 223"/>
                <a:gd name="T1" fmla="*/ 210 h 312"/>
                <a:gd name="T2" fmla="*/ 38 w 223"/>
                <a:gd name="T3" fmla="*/ 228 h 312"/>
                <a:gd name="T4" fmla="*/ 91 w 223"/>
                <a:gd name="T5" fmla="*/ 306 h 312"/>
                <a:gd name="T6" fmla="*/ 125 w 223"/>
                <a:gd name="T7" fmla="*/ 304 h 312"/>
                <a:gd name="T8" fmla="*/ 125 w 223"/>
                <a:gd name="T9" fmla="*/ 291 h 312"/>
                <a:gd name="T10" fmla="*/ 111 w 223"/>
                <a:gd name="T11" fmla="*/ 282 h 312"/>
                <a:gd name="T12" fmla="*/ 107 w 223"/>
                <a:gd name="T13" fmla="*/ 270 h 312"/>
                <a:gd name="T14" fmla="*/ 124 w 223"/>
                <a:gd name="T15" fmla="*/ 263 h 312"/>
                <a:gd name="T16" fmla="*/ 119 w 223"/>
                <a:gd name="T17" fmla="*/ 241 h 312"/>
                <a:gd name="T18" fmla="*/ 119 w 223"/>
                <a:gd name="T19" fmla="*/ 223 h 312"/>
                <a:gd name="T20" fmla="*/ 117 w 223"/>
                <a:gd name="T21" fmla="*/ 214 h 312"/>
                <a:gd name="T22" fmla="*/ 130 w 223"/>
                <a:gd name="T23" fmla="*/ 208 h 312"/>
                <a:gd name="T24" fmla="*/ 127 w 223"/>
                <a:gd name="T25" fmla="*/ 201 h 312"/>
                <a:gd name="T26" fmla="*/ 125 w 223"/>
                <a:gd name="T27" fmla="*/ 192 h 312"/>
                <a:gd name="T28" fmla="*/ 149 w 223"/>
                <a:gd name="T29" fmla="*/ 192 h 312"/>
                <a:gd name="T30" fmla="*/ 170 w 223"/>
                <a:gd name="T31" fmla="*/ 160 h 312"/>
                <a:gd name="T32" fmla="*/ 167 w 223"/>
                <a:gd name="T33" fmla="*/ 126 h 312"/>
                <a:gd name="T34" fmla="*/ 184 w 223"/>
                <a:gd name="T35" fmla="*/ 109 h 312"/>
                <a:gd name="T36" fmla="*/ 184 w 223"/>
                <a:gd name="T37" fmla="*/ 119 h 312"/>
                <a:gd name="T38" fmla="*/ 192 w 223"/>
                <a:gd name="T39" fmla="*/ 124 h 312"/>
                <a:gd name="T40" fmla="*/ 199 w 223"/>
                <a:gd name="T41" fmla="*/ 117 h 312"/>
                <a:gd name="T42" fmla="*/ 209 w 223"/>
                <a:gd name="T43" fmla="*/ 125 h 312"/>
                <a:gd name="T44" fmla="*/ 222 w 223"/>
                <a:gd name="T45" fmla="*/ 102 h 312"/>
                <a:gd name="T46" fmla="*/ 211 w 223"/>
                <a:gd name="T47" fmla="*/ 74 h 312"/>
                <a:gd name="T48" fmla="*/ 175 w 223"/>
                <a:gd name="T49" fmla="*/ 71 h 312"/>
                <a:gd name="T50" fmla="*/ 172 w 223"/>
                <a:gd name="T51" fmla="*/ 49 h 312"/>
                <a:gd name="T52" fmla="*/ 163 w 223"/>
                <a:gd name="T53" fmla="*/ 10 h 312"/>
                <a:gd name="T54" fmla="*/ 129 w 223"/>
                <a:gd name="T55" fmla="*/ 3 h 312"/>
                <a:gd name="T56" fmla="*/ 107 w 223"/>
                <a:gd name="T57" fmla="*/ 7 h 312"/>
                <a:gd name="T58" fmla="*/ 88 w 223"/>
                <a:gd name="T59" fmla="*/ 19 h 312"/>
                <a:gd name="T60" fmla="*/ 89 w 223"/>
                <a:gd name="T61" fmla="*/ 49 h 312"/>
                <a:gd name="T62" fmla="*/ 92 w 223"/>
                <a:gd name="T63" fmla="*/ 69 h 312"/>
                <a:gd name="T64" fmla="*/ 84 w 223"/>
                <a:gd name="T65" fmla="*/ 59 h 312"/>
                <a:gd name="T66" fmla="*/ 74 w 223"/>
                <a:gd name="T67" fmla="*/ 64 h 312"/>
                <a:gd name="T68" fmla="*/ 77 w 223"/>
                <a:gd name="T69" fmla="*/ 37 h 312"/>
                <a:gd name="T70" fmla="*/ 61 w 223"/>
                <a:gd name="T71" fmla="*/ 43 h 312"/>
                <a:gd name="T72" fmla="*/ 51 w 223"/>
                <a:gd name="T73" fmla="*/ 56 h 312"/>
                <a:gd name="T74" fmla="*/ 44 w 223"/>
                <a:gd name="T75" fmla="*/ 78 h 312"/>
                <a:gd name="T76" fmla="*/ 17 w 223"/>
                <a:gd name="T77" fmla="*/ 65 h 312"/>
                <a:gd name="T78" fmla="*/ 4 w 223"/>
                <a:gd name="T79" fmla="*/ 58 h 312"/>
                <a:gd name="T80" fmla="*/ 0 w 223"/>
                <a:gd name="T81" fmla="*/ 131 h 312"/>
                <a:gd name="T82" fmla="*/ 3 w 223"/>
                <a:gd name="T83" fmla="*/ 134 h 312"/>
                <a:gd name="T84" fmla="*/ 15 w 223"/>
                <a:gd name="T85" fmla="*/ 168 h 312"/>
                <a:gd name="T86" fmla="*/ 3 w 223"/>
                <a:gd name="T87" fmla="*/ 168 h 312"/>
                <a:gd name="T88" fmla="*/ 0 w 223"/>
                <a:gd name="T89" fmla="*/ 2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 h="312">
                  <a:moveTo>
                    <a:pt x="4" y="213"/>
                  </a:moveTo>
                  <a:cubicBezTo>
                    <a:pt x="14" y="210"/>
                    <a:pt x="14" y="210"/>
                    <a:pt x="14" y="210"/>
                  </a:cubicBezTo>
                  <a:cubicBezTo>
                    <a:pt x="26" y="224"/>
                    <a:pt x="26" y="224"/>
                    <a:pt x="26" y="224"/>
                  </a:cubicBezTo>
                  <a:cubicBezTo>
                    <a:pt x="38" y="228"/>
                    <a:pt x="38" y="228"/>
                    <a:pt x="38" y="228"/>
                  </a:cubicBezTo>
                  <a:cubicBezTo>
                    <a:pt x="39" y="294"/>
                    <a:pt x="39" y="294"/>
                    <a:pt x="39" y="294"/>
                  </a:cubicBezTo>
                  <a:cubicBezTo>
                    <a:pt x="91" y="306"/>
                    <a:pt x="91" y="306"/>
                    <a:pt x="91" y="306"/>
                  </a:cubicBezTo>
                  <a:cubicBezTo>
                    <a:pt x="99" y="312"/>
                    <a:pt x="99" y="312"/>
                    <a:pt x="99" y="312"/>
                  </a:cubicBezTo>
                  <a:cubicBezTo>
                    <a:pt x="125" y="304"/>
                    <a:pt x="125" y="304"/>
                    <a:pt x="125" y="304"/>
                  </a:cubicBezTo>
                  <a:cubicBezTo>
                    <a:pt x="130" y="307"/>
                    <a:pt x="130" y="307"/>
                    <a:pt x="130" y="307"/>
                  </a:cubicBezTo>
                  <a:cubicBezTo>
                    <a:pt x="125" y="291"/>
                    <a:pt x="125" y="291"/>
                    <a:pt x="125" y="291"/>
                  </a:cubicBezTo>
                  <a:cubicBezTo>
                    <a:pt x="117" y="284"/>
                    <a:pt x="117" y="284"/>
                    <a:pt x="117" y="284"/>
                  </a:cubicBezTo>
                  <a:cubicBezTo>
                    <a:pt x="111" y="282"/>
                    <a:pt x="111" y="282"/>
                    <a:pt x="111" y="282"/>
                  </a:cubicBezTo>
                  <a:cubicBezTo>
                    <a:pt x="112" y="275"/>
                    <a:pt x="112" y="275"/>
                    <a:pt x="112" y="275"/>
                  </a:cubicBezTo>
                  <a:cubicBezTo>
                    <a:pt x="107" y="270"/>
                    <a:pt x="107" y="270"/>
                    <a:pt x="107" y="270"/>
                  </a:cubicBezTo>
                  <a:cubicBezTo>
                    <a:pt x="111" y="265"/>
                    <a:pt x="111" y="265"/>
                    <a:pt x="111" y="265"/>
                  </a:cubicBezTo>
                  <a:cubicBezTo>
                    <a:pt x="124" y="263"/>
                    <a:pt x="124" y="263"/>
                    <a:pt x="124" y="263"/>
                  </a:cubicBezTo>
                  <a:cubicBezTo>
                    <a:pt x="126" y="257"/>
                    <a:pt x="126" y="257"/>
                    <a:pt x="126" y="257"/>
                  </a:cubicBezTo>
                  <a:cubicBezTo>
                    <a:pt x="119" y="241"/>
                    <a:pt x="119" y="241"/>
                    <a:pt x="119" y="241"/>
                  </a:cubicBezTo>
                  <a:cubicBezTo>
                    <a:pt x="117" y="231"/>
                    <a:pt x="117" y="231"/>
                    <a:pt x="117" y="231"/>
                  </a:cubicBezTo>
                  <a:cubicBezTo>
                    <a:pt x="119" y="223"/>
                    <a:pt x="119" y="223"/>
                    <a:pt x="119" y="223"/>
                  </a:cubicBezTo>
                  <a:cubicBezTo>
                    <a:pt x="113" y="219"/>
                    <a:pt x="113" y="219"/>
                    <a:pt x="113" y="219"/>
                  </a:cubicBezTo>
                  <a:cubicBezTo>
                    <a:pt x="117" y="214"/>
                    <a:pt x="117" y="214"/>
                    <a:pt x="117" y="214"/>
                  </a:cubicBezTo>
                  <a:cubicBezTo>
                    <a:pt x="126" y="213"/>
                    <a:pt x="126" y="213"/>
                    <a:pt x="126" y="213"/>
                  </a:cubicBezTo>
                  <a:cubicBezTo>
                    <a:pt x="130" y="208"/>
                    <a:pt x="130" y="208"/>
                    <a:pt x="130" y="208"/>
                  </a:cubicBezTo>
                  <a:cubicBezTo>
                    <a:pt x="135" y="201"/>
                    <a:pt x="135" y="201"/>
                    <a:pt x="135" y="201"/>
                  </a:cubicBezTo>
                  <a:cubicBezTo>
                    <a:pt x="135" y="201"/>
                    <a:pt x="129" y="201"/>
                    <a:pt x="127" y="201"/>
                  </a:cubicBezTo>
                  <a:cubicBezTo>
                    <a:pt x="126" y="201"/>
                    <a:pt x="126" y="196"/>
                    <a:pt x="126" y="196"/>
                  </a:cubicBezTo>
                  <a:cubicBezTo>
                    <a:pt x="125" y="192"/>
                    <a:pt x="125" y="192"/>
                    <a:pt x="125" y="192"/>
                  </a:cubicBezTo>
                  <a:cubicBezTo>
                    <a:pt x="139" y="193"/>
                    <a:pt x="139" y="193"/>
                    <a:pt x="139" y="193"/>
                  </a:cubicBezTo>
                  <a:cubicBezTo>
                    <a:pt x="149" y="192"/>
                    <a:pt x="149" y="192"/>
                    <a:pt x="149" y="192"/>
                  </a:cubicBezTo>
                  <a:cubicBezTo>
                    <a:pt x="165" y="167"/>
                    <a:pt x="165" y="167"/>
                    <a:pt x="165" y="167"/>
                  </a:cubicBezTo>
                  <a:cubicBezTo>
                    <a:pt x="170" y="160"/>
                    <a:pt x="170" y="160"/>
                    <a:pt x="170" y="160"/>
                  </a:cubicBezTo>
                  <a:cubicBezTo>
                    <a:pt x="170" y="136"/>
                    <a:pt x="170" y="136"/>
                    <a:pt x="170" y="136"/>
                  </a:cubicBezTo>
                  <a:cubicBezTo>
                    <a:pt x="167" y="126"/>
                    <a:pt x="167" y="126"/>
                    <a:pt x="167" y="126"/>
                  </a:cubicBezTo>
                  <a:cubicBezTo>
                    <a:pt x="178" y="111"/>
                    <a:pt x="178" y="111"/>
                    <a:pt x="178" y="111"/>
                  </a:cubicBezTo>
                  <a:cubicBezTo>
                    <a:pt x="184" y="109"/>
                    <a:pt x="184" y="109"/>
                    <a:pt x="184" y="109"/>
                  </a:cubicBezTo>
                  <a:cubicBezTo>
                    <a:pt x="187" y="112"/>
                    <a:pt x="187" y="112"/>
                    <a:pt x="187" y="112"/>
                  </a:cubicBezTo>
                  <a:cubicBezTo>
                    <a:pt x="184" y="119"/>
                    <a:pt x="184" y="119"/>
                    <a:pt x="184" y="119"/>
                  </a:cubicBezTo>
                  <a:cubicBezTo>
                    <a:pt x="187" y="124"/>
                    <a:pt x="187" y="124"/>
                    <a:pt x="187" y="124"/>
                  </a:cubicBezTo>
                  <a:cubicBezTo>
                    <a:pt x="192" y="124"/>
                    <a:pt x="192" y="124"/>
                    <a:pt x="192" y="124"/>
                  </a:cubicBezTo>
                  <a:cubicBezTo>
                    <a:pt x="195" y="119"/>
                    <a:pt x="195" y="119"/>
                    <a:pt x="195" y="119"/>
                  </a:cubicBezTo>
                  <a:cubicBezTo>
                    <a:pt x="199" y="117"/>
                    <a:pt x="199" y="117"/>
                    <a:pt x="199" y="117"/>
                  </a:cubicBezTo>
                  <a:cubicBezTo>
                    <a:pt x="205" y="125"/>
                    <a:pt x="205" y="125"/>
                    <a:pt x="205" y="125"/>
                  </a:cubicBezTo>
                  <a:cubicBezTo>
                    <a:pt x="209" y="125"/>
                    <a:pt x="209" y="125"/>
                    <a:pt x="209" y="125"/>
                  </a:cubicBezTo>
                  <a:cubicBezTo>
                    <a:pt x="212" y="114"/>
                    <a:pt x="212" y="114"/>
                    <a:pt x="212" y="114"/>
                  </a:cubicBezTo>
                  <a:cubicBezTo>
                    <a:pt x="222" y="102"/>
                    <a:pt x="222" y="102"/>
                    <a:pt x="222" y="102"/>
                  </a:cubicBezTo>
                  <a:cubicBezTo>
                    <a:pt x="223" y="86"/>
                    <a:pt x="223" y="86"/>
                    <a:pt x="223" y="86"/>
                  </a:cubicBezTo>
                  <a:cubicBezTo>
                    <a:pt x="211" y="74"/>
                    <a:pt x="211" y="74"/>
                    <a:pt x="211" y="74"/>
                  </a:cubicBezTo>
                  <a:cubicBezTo>
                    <a:pt x="186" y="76"/>
                    <a:pt x="186" y="76"/>
                    <a:pt x="186" y="76"/>
                  </a:cubicBezTo>
                  <a:cubicBezTo>
                    <a:pt x="175" y="71"/>
                    <a:pt x="175" y="71"/>
                    <a:pt x="175" y="71"/>
                  </a:cubicBezTo>
                  <a:cubicBezTo>
                    <a:pt x="176" y="55"/>
                    <a:pt x="176" y="55"/>
                    <a:pt x="176" y="55"/>
                  </a:cubicBezTo>
                  <a:cubicBezTo>
                    <a:pt x="172" y="49"/>
                    <a:pt x="172" y="49"/>
                    <a:pt x="172" y="49"/>
                  </a:cubicBezTo>
                  <a:cubicBezTo>
                    <a:pt x="168" y="12"/>
                    <a:pt x="168" y="12"/>
                    <a:pt x="168" y="12"/>
                  </a:cubicBezTo>
                  <a:cubicBezTo>
                    <a:pt x="163" y="10"/>
                    <a:pt x="163" y="10"/>
                    <a:pt x="163" y="10"/>
                  </a:cubicBezTo>
                  <a:cubicBezTo>
                    <a:pt x="147" y="0"/>
                    <a:pt x="147" y="0"/>
                    <a:pt x="147" y="0"/>
                  </a:cubicBezTo>
                  <a:cubicBezTo>
                    <a:pt x="129" y="3"/>
                    <a:pt x="129" y="3"/>
                    <a:pt x="129" y="3"/>
                  </a:cubicBezTo>
                  <a:cubicBezTo>
                    <a:pt x="116" y="8"/>
                    <a:pt x="116" y="8"/>
                    <a:pt x="116" y="8"/>
                  </a:cubicBezTo>
                  <a:cubicBezTo>
                    <a:pt x="107" y="7"/>
                    <a:pt x="107" y="7"/>
                    <a:pt x="107" y="7"/>
                  </a:cubicBezTo>
                  <a:cubicBezTo>
                    <a:pt x="90" y="12"/>
                    <a:pt x="90" y="12"/>
                    <a:pt x="90" y="12"/>
                  </a:cubicBezTo>
                  <a:cubicBezTo>
                    <a:pt x="88" y="19"/>
                    <a:pt x="88" y="19"/>
                    <a:pt x="88" y="19"/>
                  </a:cubicBezTo>
                  <a:cubicBezTo>
                    <a:pt x="86" y="34"/>
                    <a:pt x="86" y="34"/>
                    <a:pt x="86" y="34"/>
                  </a:cubicBezTo>
                  <a:cubicBezTo>
                    <a:pt x="89" y="49"/>
                    <a:pt x="89" y="49"/>
                    <a:pt x="89" y="49"/>
                  </a:cubicBezTo>
                  <a:cubicBezTo>
                    <a:pt x="94" y="53"/>
                    <a:pt x="94" y="53"/>
                    <a:pt x="94" y="53"/>
                  </a:cubicBezTo>
                  <a:cubicBezTo>
                    <a:pt x="92" y="69"/>
                    <a:pt x="92" y="69"/>
                    <a:pt x="92" y="69"/>
                  </a:cubicBezTo>
                  <a:cubicBezTo>
                    <a:pt x="89" y="61"/>
                    <a:pt x="89" y="61"/>
                    <a:pt x="89" y="61"/>
                  </a:cubicBezTo>
                  <a:cubicBezTo>
                    <a:pt x="84" y="59"/>
                    <a:pt x="84" y="59"/>
                    <a:pt x="84" y="59"/>
                  </a:cubicBezTo>
                  <a:cubicBezTo>
                    <a:pt x="75" y="66"/>
                    <a:pt x="75" y="66"/>
                    <a:pt x="75" y="66"/>
                  </a:cubicBezTo>
                  <a:cubicBezTo>
                    <a:pt x="74" y="64"/>
                    <a:pt x="74" y="64"/>
                    <a:pt x="74" y="64"/>
                  </a:cubicBezTo>
                  <a:cubicBezTo>
                    <a:pt x="84" y="45"/>
                    <a:pt x="84" y="45"/>
                    <a:pt x="84" y="45"/>
                  </a:cubicBezTo>
                  <a:cubicBezTo>
                    <a:pt x="77" y="37"/>
                    <a:pt x="77" y="37"/>
                    <a:pt x="77" y="37"/>
                  </a:cubicBezTo>
                  <a:cubicBezTo>
                    <a:pt x="68" y="37"/>
                    <a:pt x="68" y="37"/>
                    <a:pt x="68" y="37"/>
                  </a:cubicBezTo>
                  <a:cubicBezTo>
                    <a:pt x="61" y="43"/>
                    <a:pt x="61" y="43"/>
                    <a:pt x="61" y="43"/>
                  </a:cubicBezTo>
                  <a:cubicBezTo>
                    <a:pt x="60" y="51"/>
                    <a:pt x="60" y="51"/>
                    <a:pt x="60" y="51"/>
                  </a:cubicBezTo>
                  <a:cubicBezTo>
                    <a:pt x="51" y="56"/>
                    <a:pt x="51" y="56"/>
                    <a:pt x="51" y="56"/>
                  </a:cubicBezTo>
                  <a:cubicBezTo>
                    <a:pt x="47" y="71"/>
                    <a:pt x="47" y="71"/>
                    <a:pt x="47" y="71"/>
                  </a:cubicBezTo>
                  <a:cubicBezTo>
                    <a:pt x="44" y="78"/>
                    <a:pt x="44" y="78"/>
                    <a:pt x="44" y="78"/>
                  </a:cubicBezTo>
                  <a:cubicBezTo>
                    <a:pt x="32" y="70"/>
                    <a:pt x="32" y="70"/>
                    <a:pt x="32" y="70"/>
                  </a:cubicBezTo>
                  <a:cubicBezTo>
                    <a:pt x="17" y="65"/>
                    <a:pt x="17" y="65"/>
                    <a:pt x="17" y="65"/>
                  </a:cubicBezTo>
                  <a:cubicBezTo>
                    <a:pt x="15" y="58"/>
                    <a:pt x="15" y="58"/>
                    <a:pt x="15" y="58"/>
                  </a:cubicBezTo>
                  <a:cubicBezTo>
                    <a:pt x="4" y="58"/>
                    <a:pt x="4" y="58"/>
                    <a:pt x="4" y="58"/>
                  </a:cubicBezTo>
                  <a:cubicBezTo>
                    <a:pt x="0" y="79"/>
                    <a:pt x="0" y="79"/>
                    <a:pt x="0" y="79"/>
                  </a:cubicBezTo>
                  <a:cubicBezTo>
                    <a:pt x="0" y="131"/>
                    <a:pt x="0" y="131"/>
                    <a:pt x="0" y="131"/>
                  </a:cubicBezTo>
                  <a:cubicBezTo>
                    <a:pt x="1" y="140"/>
                    <a:pt x="1" y="140"/>
                    <a:pt x="1" y="140"/>
                  </a:cubicBezTo>
                  <a:cubicBezTo>
                    <a:pt x="3" y="134"/>
                    <a:pt x="3" y="134"/>
                    <a:pt x="3" y="134"/>
                  </a:cubicBezTo>
                  <a:cubicBezTo>
                    <a:pt x="15" y="139"/>
                    <a:pt x="15" y="139"/>
                    <a:pt x="15" y="139"/>
                  </a:cubicBezTo>
                  <a:cubicBezTo>
                    <a:pt x="15" y="168"/>
                    <a:pt x="15" y="168"/>
                    <a:pt x="15" y="168"/>
                  </a:cubicBezTo>
                  <a:cubicBezTo>
                    <a:pt x="7" y="173"/>
                    <a:pt x="7" y="173"/>
                    <a:pt x="7" y="173"/>
                  </a:cubicBezTo>
                  <a:cubicBezTo>
                    <a:pt x="3" y="168"/>
                    <a:pt x="3" y="168"/>
                    <a:pt x="3" y="168"/>
                  </a:cubicBezTo>
                  <a:cubicBezTo>
                    <a:pt x="3" y="192"/>
                    <a:pt x="3" y="192"/>
                    <a:pt x="3" y="192"/>
                  </a:cubicBezTo>
                  <a:cubicBezTo>
                    <a:pt x="0" y="213"/>
                    <a:pt x="0" y="213"/>
                    <a:pt x="0" y="213"/>
                  </a:cubicBezTo>
                  <a:lnTo>
                    <a:pt x="4" y="213"/>
                  </a:lnTo>
                  <a:close/>
                </a:path>
              </a:pathLst>
            </a:custGeom>
            <a:solidFill>
              <a:srgbClr val="2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89" name="Freeform 105"/>
            <p:cNvSpPr>
              <a:spLocks/>
            </p:cNvSpPr>
            <p:nvPr/>
          </p:nvSpPr>
          <p:spPr bwMode="auto">
            <a:xfrm>
              <a:off x="6150" y="2761"/>
              <a:ext cx="340" cy="177"/>
            </a:xfrm>
            <a:custGeom>
              <a:avLst/>
              <a:gdLst>
                <a:gd name="T0" fmla="*/ 313 w 340"/>
                <a:gd name="T1" fmla="*/ 20 h 177"/>
                <a:gd name="T2" fmla="*/ 296 w 340"/>
                <a:gd name="T3" fmla="*/ 3 h 177"/>
                <a:gd name="T4" fmla="*/ 264 w 340"/>
                <a:gd name="T5" fmla="*/ 0 h 177"/>
                <a:gd name="T6" fmla="*/ 241 w 340"/>
                <a:gd name="T7" fmla="*/ 20 h 177"/>
                <a:gd name="T8" fmla="*/ 215 w 340"/>
                <a:gd name="T9" fmla="*/ 16 h 177"/>
                <a:gd name="T10" fmla="*/ 189 w 340"/>
                <a:gd name="T11" fmla="*/ 43 h 177"/>
                <a:gd name="T12" fmla="*/ 168 w 340"/>
                <a:gd name="T13" fmla="*/ 36 h 177"/>
                <a:gd name="T14" fmla="*/ 166 w 340"/>
                <a:gd name="T15" fmla="*/ 23 h 177"/>
                <a:gd name="T16" fmla="*/ 147 w 340"/>
                <a:gd name="T17" fmla="*/ 10 h 177"/>
                <a:gd name="T18" fmla="*/ 130 w 340"/>
                <a:gd name="T19" fmla="*/ 27 h 177"/>
                <a:gd name="T20" fmla="*/ 100 w 340"/>
                <a:gd name="T21" fmla="*/ 21 h 177"/>
                <a:gd name="T22" fmla="*/ 78 w 340"/>
                <a:gd name="T23" fmla="*/ 47 h 177"/>
                <a:gd name="T24" fmla="*/ 76 w 340"/>
                <a:gd name="T25" fmla="*/ 67 h 177"/>
                <a:gd name="T26" fmla="*/ 41 w 340"/>
                <a:gd name="T27" fmla="*/ 97 h 177"/>
                <a:gd name="T28" fmla="*/ 16 w 340"/>
                <a:gd name="T29" fmla="*/ 91 h 177"/>
                <a:gd name="T30" fmla="*/ 0 w 340"/>
                <a:gd name="T31" fmla="*/ 139 h 177"/>
                <a:gd name="T32" fmla="*/ 22 w 340"/>
                <a:gd name="T33" fmla="*/ 162 h 177"/>
                <a:gd name="T34" fmla="*/ 64 w 340"/>
                <a:gd name="T35" fmla="*/ 177 h 177"/>
                <a:gd name="T36" fmla="*/ 119 w 340"/>
                <a:gd name="T37" fmla="*/ 172 h 177"/>
                <a:gd name="T38" fmla="*/ 124 w 340"/>
                <a:gd name="T39" fmla="*/ 147 h 177"/>
                <a:gd name="T40" fmla="*/ 160 w 340"/>
                <a:gd name="T41" fmla="*/ 139 h 177"/>
                <a:gd name="T42" fmla="*/ 174 w 340"/>
                <a:gd name="T43" fmla="*/ 122 h 177"/>
                <a:gd name="T44" fmla="*/ 196 w 340"/>
                <a:gd name="T45" fmla="*/ 128 h 177"/>
                <a:gd name="T46" fmla="*/ 215 w 340"/>
                <a:gd name="T47" fmla="*/ 118 h 177"/>
                <a:gd name="T48" fmla="*/ 223 w 340"/>
                <a:gd name="T49" fmla="*/ 86 h 177"/>
                <a:gd name="T50" fmla="*/ 271 w 340"/>
                <a:gd name="T51" fmla="*/ 84 h 177"/>
                <a:gd name="T52" fmla="*/ 290 w 340"/>
                <a:gd name="T53" fmla="*/ 75 h 177"/>
                <a:gd name="T54" fmla="*/ 313 w 340"/>
                <a:gd name="T55" fmla="*/ 93 h 177"/>
                <a:gd name="T56" fmla="*/ 326 w 340"/>
                <a:gd name="T57" fmla="*/ 84 h 177"/>
                <a:gd name="T58" fmla="*/ 340 w 340"/>
                <a:gd name="T59" fmla="*/ 24 h 177"/>
                <a:gd name="T60" fmla="*/ 313 w 340"/>
                <a:gd name="T61" fmla="*/ 2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177">
                  <a:moveTo>
                    <a:pt x="313" y="20"/>
                  </a:moveTo>
                  <a:lnTo>
                    <a:pt x="296" y="3"/>
                  </a:lnTo>
                  <a:lnTo>
                    <a:pt x="264" y="0"/>
                  </a:lnTo>
                  <a:lnTo>
                    <a:pt x="241" y="20"/>
                  </a:lnTo>
                  <a:lnTo>
                    <a:pt x="215" y="16"/>
                  </a:lnTo>
                  <a:lnTo>
                    <a:pt x="189" y="43"/>
                  </a:lnTo>
                  <a:lnTo>
                    <a:pt x="168" y="36"/>
                  </a:lnTo>
                  <a:lnTo>
                    <a:pt x="166" y="23"/>
                  </a:lnTo>
                  <a:lnTo>
                    <a:pt x="147" y="10"/>
                  </a:lnTo>
                  <a:lnTo>
                    <a:pt x="130" y="27"/>
                  </a:lnTo>
                  <a:lnTo>
                    <a:pt x="100" y="21"/>
                  </a:lnTo>
                  <a:lnTo>
                    <a:pt x="78" y="47"/>
                  </a:lnTo>
                  <a:lnTo>
                    <a:pt x="76" y="67"/>
                  </a:lnTo>
                  <a:lnTo>
                    <a:pt x="41" y="97"/>
                  </a:lnTo>
                  <a:lnTo>
                    <a:pt x="16" y="91"/>
                  </a:lnTo>
                  <a:lnTo>
                    <a:pt x="0" y="139"/>
                  </a:lnTo>
                  <a:lnTo>
                    <a:pt x="22" y="162"/>
                  </a:lnTo>
                  <a:lnTo>
                    <a:pt x="64" y="177"/>
                  </a:lnTo>
                  <a:lnTo>
                    <a:pt x="119" y="172"/>
                  </a:lnTo>
                  <a:lnTo>
                    <a:pt x="124" y="147"/>
                  </a:lnTo>
                  <a:lnTo>
                    <a:pt x="160" y="139"/>
                  </a:lnTo>
                  <a:lnTo>
                    <a:pt x="174" y="122"/>
                  </a:lnTo>
                  <a:lnTo>
                    <a:pt x="196" y="128"/>
                  </a:lnTo>
                  <a:lnTo>
                    <a:pt x="215" y="118"/>
                  </a:lnTo>
                  <a:lnTo>
                    <a:pt x="223" y="86"/>
                  </a:lnTo>
                  <a:lnTo>
                    <a:pt x="271" y="84"/>
                  </a:lnTo>
                  <a:lnTo>
                    <a:pt x="290" y="75"/>
                  </a:lnTo>
                  <a:lnTo>
                    <a:pt x="313" y="93"/>
                  </a:lnTo>
                  <a:lnTo>
                    <a:pt x="326" y="84"/>
                  </a:lnTo>
                  <a:lnTo>
                    <a:pt x="340" y="24"/>
                  </a:lnTo>
                  <a:lnTo>
                    <a:pt x="313"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0" name="Freeform 106"/>
            <p:cNvSpPr>
              <a:spLocks/>
            </p:cNvSpPr>
            <p:nvPr/>
          </p:nvSpPr>
          <p:spPr bwMode="auto">
            <a:xfrm>
              <a:off x="4261" y="3360"/>
              <a:ext cx="291" cy="473"/>
            </a:xfrm>
            <a:custGeom>
              <a:avLst/>
              <a:gdLst>
                <a:gd name="T0" fmla="*/ 221 w 431"/>
                <a:gd name="T1" fmla="*/ 583 h 700"/>
                <a:gd name="T2" fmla="*/ 257 w 431"/>
                <a:gd name="T3" fmla="*/ 569 h 700"/>
                <a:gd name="T4" fmla="*/ 225 w 431"/>
                <a:gd name="T5" fmla="*/ 506 h 700"/>
                <a:gd name="T6" fmla="*/ 276 w 431"/>
                <a:gd name="T7" fmla="*/ 460 h 700"/>
                <a:gd name="T8" fmla="*/ 260 w 431"/>
                <a:gd name="T9" fmla="*/ 431 h 700"/>
                <a:gd name="T10" fmla="*/ 243 w 431"/>
                <a:gd name="T11" fmla="*/ 360 h 700"/>
                <a:gd name="T12" fmla="*/ 299 w 431"/>
                <a:gd name="T13" fmla="*/ 352 h 700"/>
                <a:gd name="T14" fmla="*/ 309 w 431"/>
                <a:gd name="T15" fmla="*/ 296 h 700"/>
                <a:gd name="T16" fmla="*/ 340 w 431"/>
                <a:gd name="T17" fmla="*/ 267 h 700"/>
                <a:gd name="T18" fmla="*/ 346 w 431"/>
                <a:gd name="T19" fmla="*/ 172 h 700"/>
                <a:gd name="T20" fmla="*/ 416 w 431"/>
                <a:gd name="T21" fmla="*/ 122 h 700"/>
                <a:gd name="T22" fmla="*/ 420 w 431"/>
                <a:gd name="T23" fmla="*/ 103 h 700"/>
                <a:gd name="T24" fmla="*/ 408 w 431"/>
                <a:gd name="T25" fmla="*/ 84 h 700"/>
                <a:gd name="T26" fmla="*/ 372 w 431"/>
                <a:gd name="T27" fmla="*/ 49 h 700"/>
                <a:gd name="T28" fmla="*/ 344 w 431"/>
                <a:gd name="T29" fmla="*/ 55 h 700"/>
                <a:gd name="T30" fmla="*/ 282 w 431"/>
                <a:gd name="T31" fmla="*/ 43 h 700"/>
                <a:gd name="T32" fmla="*/ 251 w 431"/>
                <a:gd name="T33" fmla="*/ 45 h 700"/>
                <a:gd name="T34" fmla="*/ 247 w 431"/>
                <a:gd name="T35" fmla="*/ 6 h 700"/>
                <a:gd name="T36" fmla="*/ 178 w 431"/>
                <a:gd name="T37" fmla="*/ 9 h 700"/>
                <a:gd name="T38" fmla="*/ 173 w 431"/>
                <a:gd name="T39" fmla="*/ 45 h 700"/>
                <a:gd name="T40" fmla="*/ 170 w 431"/>
                <a:gd name="T41" fmla="*/ 137 h 700"/>
                <a:gd name="T42" fmla="*/ 126 w 431"/>
                <a:gd name="T43" fmla="*/ 244 h 700"/>
                <a:gd name="T44" fmla="*/ 74 w 431"/>
                <a:gd name="T45" fmla="*/ 317 h 700"/>
                <a:gd name="T46" fmla="*/ 41 w 431"/>
                <a:gd name="T47" fmla="*/ 352 h 700"/>
                <a:gd name="T48" fmla="*/ 27 w 431"/>
                <a:gd name="T49" fmla="*/ 388 h 700"/>
                <a:gd name="T50" fmla="*/ 43 w 431"/>
                <a:gd name="T51" fmla="*/ 427 h 700"/>
                <a:gd name="T52" fmla="*/ 53 w 431"/>
                <a:gd name="T53" fmla="*/ 422 h 700"/>
                <a:gd name="T54" fmla="*/ 70 w 431"/>
                <a:gd name="T55" fmla="*/ 424 h 700"/>
                <a:gd name="T56" fmla="*/ 32 w 431"/>
                <a:gd name="T57" fmla="*/ 432 h 700"/>
                <a:gd name="T58" fmla="*/ 66 w 431"/>
                <a:gd name="T59" fmla="*/ 466 h 700"/>
                <a:gd name="T60" fmla="*/ 87 w 431"/>
                <a:gd name="T61" fmla="*/ 479 h 700"/>
                <a:gd name="T62" fmla="*/ 50 w 431"/>
                <a:gd name="T63" fmla="*/ 539 h 700"/>
                <a:gd name="T64" fmla="*/ 56 w 431"/>
                <a:gd name="T65" fmla="*/ 566 h 700"/>
                <a:gd name="T66" fmla="*/ 12 w 431"/>
                <a:gd name="T67" fmla="*/ 666 h 700"/>
                <a:gd name="T68" fmla="*/ 77 w 431"/>
                <a:gd name="T69" fmla="*/ 673 h 700"/>
                <a:gd name="T70" fmla="*/ 131 w 431"/>
                <a:gd name="T71" fmla="*/ 699 h 700"/>
                <a:gd name="T72" fmla="*/ 179 w 431"/>
                <a:gd name="T73" fmla="*/ 686 h 700"/>
                <a:gd name="T74" fmla="*/ 179 w 431"/>
                <a:gd name="T75" fmla="*/ 63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700">
                  <a:moveTo>
                    <a:pt x="179" y="630"/>
                  </a:moveTo>
                  <a:cubicBezTo>
                    <a:pt x="221" y="583"/>
                    <a:pt x="221" y="583"/>
                    <a:pt x="221" y="583"/>
                  </a:cubicBezTo>
                  <a:cubicBezTo>
                    <a:pt x="250" y="579"/>
                    <a:pt x="250" y="579"/>
                    <a:pt x="250" y="579"/>
                  </a:cubicBezTo>
                  <a:cubicBezTo>
                    <a:pt x="257" y="569"/>
                    <a:pt x="257" y="569"/>
                    <a:pt x="257" y="569"/>
                  </a:cubicBezTo>
                  <a:cubicBezTo>
                    <a:pt x="240" y="546"/>
                    <a:pt x="240" y="546"/>
                    <a:pt x="240" y="546"/>
                  </a:cubicBezTo>
                  <a:cubicBezTo>
                    <a:pt x="225" y="506"/>
                    <a:pt x="225" y="506"/>
                    <a:pt x="225" y="506"/>
                  </a:cubicBezTo>
                  <a:cubicBezTo>
                    <a:pt x="238" y="474"/>
                    <a:pt x="238" y="474"/>
                    <a:pt x="238" y="474"/>
                  </a:cubicBezTo>
                  <a:cubicBezTo>
                    <a:pt x="276" y="460"/>
                    <a:pt x="276" y="460"/>
                    <a:pt x="276" y="460"/>
                  </a:cubicBezTo>
                  <a:cubicBezTo>
                    <a:pt x="277" y="445"/>
                    <a:pt x="277" y="445"/>
                    <a:pt x="277" y="445"/>
                  </a:cubicBezTo>
                  <a:cubicBezTo>
                    <a:pt x="260" y="431"/>
                    <a:pt x="260" y="431"/>
                    <a:pt x="260" y="431"/>
                  </a:cubicBezTo>
                  <a:cubicBezTo>
                    <a:pt x="257" y="386"/>
                    <a:pt x="257" y="386"/>
                    <a:pt x="257" y="386"/>
                  </a:cubicBezTo>
                  <a:cubicBezTo>
                    <a:pt x="243" y="360"/>
                    <a:pt x="243" y="360"/>
                    <a:pt x="243" y="360"/>
                  </a:cubicBezTo>
                  <a:cubicBezTo>
                    <a:pt x="245" y="338"/>
                    <a:pt x="245" y="338"/>
                    <a:pt x="245" y="338"/>
                  </a:cubicBezTo>
                  <a:cubicBezTo>
                    <a:pt x="299" y="352"/>
                    <a:pt x="299" y="352"/>
                    <a:pt x="299" y="352"/>
                  </a:cubicBezTo>
                  <a:cubicBezTo>
                    <a:pt x="317" y="315"/>
                    <a:pt x="317" y="315"/>
                    <a:pt x="317" y="315"/>
                  </a:cubicBezTo>
                  <a:cubicBezTo>
                    <a:pt x="309" y="296"/>
                    <a:pt x="309" y="296"/>
                    <a:pt x="309" y="296"/>
                  </a:cubicBezTo>
                  <a:cubicBezTo>
                    <a:pt x="315" y="274"/>
                    <a:pt x="315" y="274"/>
                    <a:pt x="315" y="274"/>
                  </a:cubicBezTo>
                  <a:cubicBezTo>
                    <a:pt x="340" y="267"/>
                    <a:pt x="340" y="267"/>
                    <a:pt x="340" y="267"/>
                  </a:cubicBezTo>
                  <a:cubicBezTo>
                    <a:pt x="352" y="205"/>
                    <a:pt x="352" y="205"/>
                    <a:pt x="352" y="205"/>
                  </a:cubicBezTo>
                  <a:cubicBezTo>
                    <a:pt x="346" y="172"/>
                    <a:pt x="346" y="172"/>
                    <a:pt x="346" y="172"/>
                  </a:cubicBezTo>
                  <a:cubicBezTo>
                    <a:pt x="386" y="139"/>
                    <a:pt x="386" y="139"/>
                    <a:pt x="386" y="139"/>
                  </a:cubicBezTo>
                  <a:cubicBezTo>
                    <a:pt x="396" y="134"/>
                    <a:pt x="406" y="128"/>
                    <a:pt x="416" y="122"/>
                  </a:cubicBezTo>
                  <a:cubicBezTo>
                    <a:pt x="418" y="121"/>
                    <a:pt x="431" y="115"/>
                    <a:pt x="431" y="112"/>
                  </a:cubicBezTo>
                  <a:cubicBezTo>
                    <a:pt x="431" y="109"/>
                    <a:pt x="422" y="105"/>
                    <a:pt x="420" y="103"/>
                  </a:cubicBezTo>
                  <a:cubicBezTo>
                    <a:pt x="415" y="100"/>
                    <a:pt x="412" y="95"/>
                    <a:pt x="410" y="90"/>
                  </a:cubicBezTo>
                  <a:cubicBezTo>
                    <a:pt x="409" y="88"/>
                    <a:pt x="408" y="86"/>
                    <a:pt x="408" y="84"/>
                  </a:cubicBezTo>
                  <a:cubicBezTo>
                    <a:pt x="407" y="76"/>
                    <a:pt x="407" y="69"/>
                    <a:pt x="407" y="61"/>
                  </a:cubicBezTo>
                  <a:cubicBezTo>
                    <a:pt x="395" y="57"/>
                    <a:pt x="384" y="53"/>
                    <a:pt x="372" y="49"/>
                  </a:cubicBezTo>
                  <a:cubicBezTo>
                    <a:pt x="368" y="48"/>
                    <a:pt x="365" y="47"/>
                    <a:pt x="362" y="47"/>
                  </a:cubicBezTo>
                  <a:cubicBezTo>
                    <a:pt x="355" y="48"/>
                    <a:pt x="350" y="53"/>
                    <a:pt x="344" y="55"/>
                  </a:cubicBezTo>
                  <a:cubicBezTo>
                    <a:pt x="334" y="60"/>
                    <a:pt x="323" y="57"/>
                    <a:pt x="313" y="53"/>
                  </a:cubicBezTo>
                  <a:cubicBezTo>
                    <a:pt x="302" y="49"/>
                    <a:pt x="293" y="44"/>
                    <a:pt x="282" y="43"/>
                  </a:cubicBezTo>
                  <a:cubicBezTo>
                    <a:pt x="273" y="43"/>
                    <a:pt x="265" y="45"/>
                    <a:pt x="256" y="45"/>
                  </a:cubicBezTo>
                  <a:cubicBezTo>
                    <a:pt x="255" y="45"/>
                    <a:pt x="253" y="45"/>
                    <a:pt x="251" y="45"/>
                  </a:cubicBezTo>
                  <a:cubicBezTo>
                    <a:pt x="244" y="44"/>
                    <a:pt x="239" y="37"/>
                    <a:pt x="234" y="31"/>
                  </a:cubicBezTo>
                  <a:cubicBezTo>
                    <a:pt x="238" y="23"/>
                    <a:pt x="242" y="15"/>
                    <a:pt x="247" y="6"/>
                  </a:cubicBezTo>
                  <a:cubicBezTo>
                    <a:pt x="244" y="1"/>
                    <a:pt x="236" y="0"/>
                    <a:pt x="230" y="1"/>
                  </a:cubicBezTo>
                  <a:cubicBezTo>
                    <a:pt x="214" y="3"/>
                    <a:pt x="193" y="3"/>
                    <a:pt x="178" y="9"/>
                  </a:cubicBezTo>
                  <a:cubicBezTo>
                    <a:pt x="169" y="12"/>
                    <a:pt x="172" y="26"/>
                    <a:pt x="179" y="32"/>
                  </a:cubicBezTo>
                  <a:cubicBezTo>
                    <a:pt x="174" y="33"/>
                    <a:pt x="173" y="40"/>
                    <a:pt x="173" y="45"/>
                  </a:cubicBezTo>
                  <a:cubicBezTo>
                    <a:pt x="173" y="58"/>
                    <a:pt x="173" y="71"/>
                    <a:pt x="174" y="85"/>
                  </a:cubicBezTo>
                  <a:cubicBezTo>
                    <a:pt x="174" y="102"/>
                    <a:pt x="174" y="120"/>
                    <a:pt x="170" y="137"/>
                  </a:cubicBezTo>
                  <a:cubicBezTo>
                    <a:pt x="161" y="170"/>
                    <a:pt x="136" y="196"/>
                    <a:pt x="125" y="228"/>
                  </a:cubicBezTo>
                  <a:cubicBezTo>
                    <a:pt x="123" y="233"/>
                    <a:pt x="122" y="240"/>
                    <a:pt x="126" y="244"/>
                  </a:cubicBezTo>
                  <a:cubicBezTo>
                    <a:pt x="109" y="261"/>
                    <a:pt x="98" y="282"/>
                    <a:pt x="85" y="302"/>
                  </a:cubicBezTo>
                  <a:cubicBezTo>
                    <a:pt x="82" y="307"/>
                    <a:pt x="78" y="312"/>
                    <a:pt x="74" y="317"/>
                  </a:cubicBezTo>
                  <a:cubicBezTo>
                    <a:pt x="66" y="326"/>
                    <a:pt x="55" y="332"/>
                    <a:pt x="42" y="334"/>
                  </a:cubicBezTo>
                  <a:cubicBezTo>
                    <a:pt x="46" y="339"/>
                    <a:pt x="44" y="346"/>
                    <a:pt x="41" y="352"/>
                  </a:cubicBezTo>
                  <a:cubicBezTo>
                    <a:pt x="39" y="357"/>
                    <a:pt x="34" y="362"/>
                    <a:pt x="32" y="368"/>
                  </a:cubicBezTo>
                  <a:cubicBezTo>
                    <a:pt x="30" y="374"/>
                    <a:pt x="30" y="382"/>
                    <a:pt x="27" y="388"/>
                  </a:cubicBezTo>
                  <a:cubicBezTo>
                    <a:pt x="24" y="394"/>
                    <a:pt x="19" y="398"/>
                    <a:pt x="15" y="403"/>
                  </a:cubicBezTo>
                  <a:cubicBezTo>
                    <a:pt x="0" y="424"/>
                    <a:pt x="28" y="428"/>
                    <a:pt x="43" y="427"/>
                  </a:cubicBezTo>
                  <a:cubicBezTo>
                    <a:pt x="45" y="427"/>
                    <a:pt x="47" y="427"/>
                    <a:pt x="49" y="426"/>
                  </a:cubicBezTo>
                  <a:cubicBezTo>
                    <a:pt x="50" y="425"/>
                    <a:pt x="52" y="423"/>
                    <a:pt x="53" y="422"/>
                  </a:cubicBezTo>
                  <a:cubicBezTo>
                    <a:pt x="61" y="410"/>
                    <a:pt x="71" y="400"/>
                    <a:pt x="82" y="391"/>
                  </a:cubicBezTo>
                  <a:cubicBezTo>
                    <a:pt x="74" y="400"/>
                    <a:pt x="69" y="412"/>
                    <a:pt x="70" y="424"/>
                  </a:cubicBezTo>
                  <a:cubicBezTo>
                    <a:pt x="62" y="425"/>
                    <a:pt x="55" y="430"/>
                    <a:pt x="51" y="436"/>
                  </a:cubicBezTo>
                  <a:cubicBezTo>
                    <a:pt x="46" y="432"/>
                    <a:pt x="39" y="430"/>
                    <a:pt x="32" y="432"/>
                  </a:cubicBezTo>
                  <a:cubicBezTo>
                    <a:pt x="37" y="443"/>
                    <a:pt x="37" y="456"/>
                    <a:pt x="32" y="467"/>
                  </a:cubicBezTo>
                  <a:cubicBezTo>
                    <a:pt x="43" y="467"/>
                    <a:pt x="55" y="466"/>
                    <a:pt x="66" y="466"/>
                  </a:cubicBezTo>
                  <a:cubicBezTo>
                    <a:pt x="71" y="466"/>
                    <a:pt x="76" y="466"/>
                    <a:pt x="80" y="468"/>
                  </a:cubicBezTo>
                  <a:cubicBezTo>
                    <a:pt x="84" y="470"/>
                    <a:pt x="88" y="474"/>
                    <a:pt x="87" y="479"/>
                  </a:cubicBezTo>
                  <a:cubicBezTo>
                    <a:pt x="82" y="474"/>
                    <a:pt x="75" y="473"/>
                    <a:pt x="70" y="476"/>
                  </a:cubicBezTo>
                  <a:cubicBezTo>
                    <a:pt x="73" y="499"/>
                    <a:pt x="66" y="523"/>
                    <a:pt x="50" y="539"/>
                  </a:cubicBezTo>
                  <a:cubicBezTo>
                    <a:pt x="55" y="541"/>
                    <a:pt x="57" y="546"/>
                    <a:pt x="58" y="551"/>
                  </a:cubicBezTo>
                  <a:cubicBezTo>
                    <a:pt x="59" y="556"/>
                    <a:pt x="57" y="561"/>
                    <a:pt x="56" y="566"/>
                  </a:cubicBezTo>
                  <a:cubicBezTo>
                    <a:pt x="51" y="587"/>
                    <a:pt x="45" y="609"/>
                    <a:pt x="34" y="627"/>
                  </a:cubicBezTo>
                  <a:cubicBezTo>
                    <a:pt x="27" y="640"/>
                    <a:pt x="16" y="651"/>
                    <a:pt x="12" y="666"/>
                  </a:cubicBezTo>
                  <a:cubicBezTo>
                    <a:pt x="13" y="663"/>
                    <a:pt x="48" y="663"/>
                    <a:pt x="52" y="662"/>
                  </a:cubicBezTo>
                  <a:cubicBezTo>
                    <a:pt x="63" y="662"/>
                    <a:pt x="68" y="667"/>
                    <a:pt x="77" y="673"/>
                  </a:cubicBezTo>
                  <a:cubicBezTo>
                    <a:pt x="107" y="681"/>
                    <a:pt x="107" y="681"/>
                    <a:pt x="107" y="681"/>
                  </a:cubicBezTo>
                  <a:cubicBezTo>
                    <a:pt x="131" y="699"/>
                    <a:pt x="131" y="699"/>
                    <a:pt x="131" y="699"/>
                  </a:cubicBezTo>
                  <a:cubicBezTo>
                    <a:pt x="139" y="700"/>
                    <a:pt x="139" y="700"/>
                    <a:pt x="139" y="700"/>
                  </a:cubicBezTo>
                  <a:cubicBezTo>
                    <a:pt x="179" y="686"/>
                    <a:pt x="179" y="686"/>
                    <a:pt x="179" y="686"/>
                  </a:cubicBezTo>
                  <a:cubicBezTo>
                    <a:pt x="182" y="686"/>
                    <a:pt x="182" y="686"/>
                    <a:pt x="182" y="686"/>
                  </a:cubicBezTo>
                  <a:lnTo>
                    <a:pt x="179" y="6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1" name="Freeform 107"/>
            <p:cNvSpPr>
              <a:spLocks/>
            </p:cNvSpPr>
            <p:nvPr/>
          </p:nvSpPr>
          <p:spPr bwMode="auto">
            <a:xfrm>
              <a:off x="4376" y="3204"/>
              <a:ext cx="864" cy="760"/>
            </a:xfrm>
            <a:custGeom>
              <a:avLst/>
              <a:gdLst>
                <a:gd name="T0" fmla="*/ 1198 w 1278"/>
                <a:gd name="T1" fmla="*/ 396 h 1125"/>
                <a:gd name="T2" fmla="*/ 1115 w 1278"/>
                <a:gd name="T3" fmla="*/ 350 h 1125"/>
                <a:gd name="T4" fmla="*/ 1023 w 1278"/>
                <a:gd name="T5" fmla="*/ 305 h 1125"/>
                <a:gd name="T6" fmla="*/ 918 w 1278"/>
                <a:gd name="T7" fmla="*/ 302 h 1125"/>
                <a:gd name="T8" fmla="*/ 840 w 1278"/>
                <a:gd name="T9" fmla="*/ 267 h 1125"/>
                <a:gd name="T10" fmla="*/ 767 w 1278"/>
                <a:gd name="T11" fmla="*/ 204 h 1125"/>
                <a:gd name="T12" fmla="*/ 644 w 1278"/>
                <a:gd name="T13" fmla="*/ 156 h 1125"/>
                <a:gd name="T14" fmla="*/ 575 w 1278"/>
                <a:gd name="T15" fmla="*/ 126 h 1125"/>
                <a:gd name="T16" fmla="*/ 450 w 1278"/>
                <a:gd name="T17" fmla="*/ 105 h 1125"/>
                <a:gd name="T18" fmla="*/ 358 w 1278"/>
                <a:gd name="T19" fmla="*/ 64 h 1125"/>
                <a:gd name="T20" fmla="*/ 244 w 1278"/>
                <a:gd name="T21" fmla="*/ 47 h 1125"/>
                <a:gd name="T22" fmla="*/ 166 w 1278"/>
                <a:gd name="T23" fmla="*/ 0 h 1125"/>
                <a:gd name="T24" fmla="*/ 96 w 1278"/>
                <a:gd name="T25" fmla="*/ 40 h 1125"/>
                <a:gd name="T26" fmla="*/ 47 w 1278"/>
                <a:gd name="T27" fmla="*/ 46 h 1125"/>
                <a:gd name="T28" fmla="*/ 14 w 1278"/>
                <a:gd name="T29" fmla="*/ 82 h 1125"/>
                <a:gd name="T30" fmla="*/ 12 w 1278"/>
                <a:gd name="T31" fmla="*/ 129 h 1125"/>
                <a:gd name="T32" fmla="*/ 42 w 1278"/>
                <a:gd name="T33" fmla="*/ 135 h 1125"/>
                <a:gd name="T34" fmla="*/ 20 w 1278"/>
                <a:gd name="T35" fmla="*/ 185 h 1125"/>
                <a:gd name="T36" fmla="*/ 9 w 1278"/>
                <a:gd name="T37" fmla="*/ 222 h 1125"/>
                <a:gd name="T38" fmla="*/ 84 w 1278"/>
                <a:gd name="T39" fmla="*/ 259 h 1125"/>
                <a:gd name="T40" fmla="*/ 160 w 1278"/>
                <a:gd name="T41" fmla="*/ 272 h 1125"/>
                <a:gd name="T42" fmla="*/ 254 w 1278"/>
                <a:gd name="T43" fmla="*/ 315 h 1125"/>
                <a:gd name="T44" fmla="*/ 194 w 1278"/>
                <a:gd name="T45" fmla="*/ 410 h 1125"/>
                <a:gd name="T46" fmla="*/ 158 w 1278"/>
                <a:gd name="T47" fmla="*/ 519 h 1125"/>
                <a:gd name="T48" fmla="*/ 137 w 1278"/>
                <a:gd name="T49" fmla="*/ 603 h 1125"/>
                <a:gd name="T50" fmla="*/ 106 w 1278"/>
                <a:gd name="T51" fmla="*/ 653 h 1125"/>
                <a:gd name="T52" fmla="*/ 80 w 1278"/>
                <a:gd name="T53" fmla="*/ 718 h 1125"/>
                <a:gd name="T54" fmla="*/ 107 w 1278"/>
                <a:gd name="T55" fmla="*/ 800 h 1125"/>
                <a:gd name="T56" fmla="*/ 26 w 1278"/>
                <a:gd name="T57" fmla="*/ 867 h 1125"/>
                <a:gd name="T58" fmla="*/ 74 w 1278"/>
                <a:gd name="T59" fmla="*/ 925 h 1125"/>
                <a:gd name="T60" fmla="*/ 117 w 1278"/>
                <a:gd name="T61" fmla="*/ 1003 h 1125"/>
                <a:gd name="T62" fmla="*/ 160 w 1278"/>
                <a:gd name="T63" fmla="*/ 1093 h 1125"/>
                <a:gd name="T64" fmla="*/ 223 w 1278"/>
                <a:gd name="T65" fmla="*/ 1100 h 1125"/>
                <a:gd name="T66" fmla="*/ 313 w 1278"/>
                <a:gd name="T67" fmla="*/ 1072 h 1125"/>
                <a:gd name="T68" fmla="*/ 471 w 1278"/>
                <a:gd name="T69" fmla="*/ 1072 h 1125"/>
                <a:gd name="T70" fmla="*/ 547 w 1278"/>
                <a:gd name="T71" fmla="*/ 1078 h 1125"/>
                <a:gd name="T72" fmla="*/ 615 w 1278"/>
                <a:gd name="T73" fmla="*/ 1074 h 1125"/>
                <a:gd name="T74" fmla="*/ 661 w 1278"/>
                <a:gd name="T75" fmla="*/ 1017 h 1125"/>
                <a:gd name="T76" fmla="*/ 762 w 1278"/>
                <a:gd name="T77" fmla="*/ 980 h 1125"/>
                <a:gd name="T78" fmla="*/ 787 w 1278"/>
                <a:gd name="T79" fmla="*/ 923 h 1125"/>
                <a:gd name="T80" fmla="*/ 839 w 1278"/>
                <a:gd name="T81" fmla="*/ 881 h 1125"/>
                <a:gd name="T82" fmla="*/ 895 w 1278"/>
                <a:gd name="T83" fmla="*/ 855 h 1125"/>
                <a:gd name="T84" fmla="*/ 851 w 1278"/>
                <a:gd name="T85" fmla="*/ 784 h 1125"/>
                <a:gd name="T86" fmla="*/ 928 w 1278"/>
                <a:gd name="T87" fmla="*/ 644 h 1125"/>
                <a:gd name="T88" fmla="*/ 986 w 1278"/>
                <a:gd name="T89" fmla="*/ 592 h 1125"/>
                <a:gd name="T90" fmla="*/ 993 w 1278"/>
                <a:gd name="T91" fmla="*/ 577 h 1125"/>
                <a:gd name="T92" fmla="*/ 1018 w 1278"/>
                <a:gd name="T93" fmla="*/ 543 h 1125"/>
                <a:gd name="T94" fmla="*/ 1134 w 1278"/>
                <a:gd name="T95" fmla="*/ 525 h 1125"/>
                <a:gd name="T96" fmla="*/ 1248 w 1278"/>
                <a:gd name="T97" fmla="*/ 460 h 1125"/>
                <a:gd name="T98" fmla="*/ 1265 w 1278"/>
                <a:gd name="T99" fmla="*/ 397 h 1125"/>
                <a:gd name="T100" fmla="*/ 1269 w 1278"/>
                <a:gd name="T101" fmla="*/ 382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8" h="1125">
                  <a:moveTo>
                    <a:pt x="1269" y="382"/>
                  </a:moveTo>
                  <a:cubicBezTo>
                    <a:pt x="1260" y="379"/>
                    <a:pt x="1248" y="381"/>
                    <a:pt x="1239" y="385"/>
                  </a:cubicBezTo>
                  <a:cubicBezTo>
                    <a:pt x="1225" y="391"/>
                    <a:pt x="1212" y="400"/>
                    <a:pt x="1198" y="396"/>
                  </a:cubicBezTo>
                  <a:cubicBezTo>
                    <a:pt x="1191" y="394"/>
                    <a:pt x="1186" y="390"/>
                    <a:pt x="1180" y="387"/>
                  </a:cubicBezTo>
                  <a:cubicBezTo>
                    <a:pt x="1168" y="382"/>
                    <a:pt x="1154" y="384"/>
                    <a:pt x="1143" y="391"/>
                  </a:cubicBezTo>
                  <a:cubicBezTo>
                    <a:pt x="1131" y="380"/>
                    <a:pt x="1121" y="365"/>
                    <a:pt x="1115" y="350"/>
                  </a:cubicBezTo>
                  <a:cubicBezTo>
                    <a:pt x="1113" y="345"/>
                    <a:pt x="1112" y="341"/>
                    <a:pt x="1108" y="338"/>
                  </a:cubicBezTo>
                  <a:cubicBezTo>
                    <a:pt x="1105" y="336"/>
                    <a:pt x="1102" y="336"/>
                    <a:pt x="1098" y="335"/>
                  </a:cubicBezTo>
                  <a:cubicBezTo>
                    <a:pt x="1071" y="331"/>
                    <a:pt x="1045" y="321"/>
                    <a:pt x="1023" y="305"/>
                  </a:cubicBezTo>
                  <a:cubicBezTo>
                    <a:pt x="1016" y="312"/>
                    <a:pt x="1009" y="319"/>
                    <a:pt x="1000" y="323"/>
                  </a:cubicBezTo>
                  <a:cubicBezTo>
                    <a:pt x="980" y="331"/>
                    <a:pt x="952" y="316"/>
                    <a:pt x="933" y="311"/>
                  </a:cubicBezTo>
                  <a:cubicBezTo>
                    <a:pt x="927" y="309"/>
                    <a:pt x="921" y="307"/>
                    <a:pt x="918" y="302"/>
                  </a:cubicBezTo>
                  <a:cubicBezTo>
                    <a:pt x="917" y="300"/>
                    <a:pt x="916" y="298"/>
                    <a:pt x="914" y="296"/>
                  </a:cubicBezTo>
                  <a:cubicBezTo>
                    <a:pt x="912" y="294"/>
                    <a:pt x="909" y="294"/>
                    <a:pt x="906" y="294"/>
                  </a:cubicBezTo>
                  <a:cubicBezTo>
                    <a:pt x="882" y="292"/>
                    <a:pt x="860" y="280"/>
                    <a:pt x="840" y="267"/>
                  </a:cubicBezTo>
                  <a:cubicBezTo>
                    <a:pt x="824" y="258"/>
                    <a:pt x="809" y="249"/>
                    <a:pt x="794" y="240"/>
                  </a:cubicBezTo>
                  <a:cubicBezTo>
                    <a:pt x="794" y="237"/>
                    <a:pt x="800" y="212"/>
                    <a:pt x="793" y="212"/>
                  </a:cubicBezTo>
                  <a:cubicBezTo>
                    <a:pt x="788" y="203"/>
                    <a:pt x="776" y="199"/>
                    <a:pt x="767" y="204"/>
                  </a:cubicBezTo>
                  <a:cubicBezTo>
                    <a:pt x="764" y="195"/>
                    <a:pt x="760" y="186"/>
                    <a:pt x="756" y="178"/>
                  </a:cubicBezTo>
                  <a:cubicBezTo>
                    <a:pt x="727" y="182"/>
                    <a:pt x="695" y="171"/>
                    <a:pt x="675" y="149"/>
                  </a:cubicBezTo>
                  <a:cubicBezTo>
                    <a:pt x="664" y="146"/>
                    <a:pt x="652" y="149"/>
                    <a:pt x="644" y="156"/>
                  </a:cubicBezTo>
                  <a:cubicBezTo>
                    <a:pt x="631" y="149"/>
                    <a:pt x="616" y="143"/>
                    <a:pt x="602" y="140"/>
                  </a:cubicBezTo>
                  <a:cubicBezTo>
                    <a:pt x="603" y="135"/>
                    <a:pt x="598" y="129"/>
                    <a:pt x="593" y="127"/>
                  </a:cubicBezTo>
                  <a:cubicBezTo>
                    <a:pt x="587" y="125"/>
                    <a:pt x="581" y="125"/>
                    <a:pt x="575" y="126"/>
                  </a:cubicBezTo>
                  <a:cubicBezTo>
                    <a:pt x="575" y="130"/>
                    <a:pt x="571" y="133"/>
                    <a:pt x="568" y="131"/>
                  </a:cubicBezTo>
                  <a:cubicBezTo>
                    <a:pt x="565" y="130"/>
                    <a:pt x="565" y="124"/>
                    <a:pt x="568" y="123"/>
                  </a:cubicBezTo>
                  <a:cubicBezTo>
                    <a:pt x="530" y="136"/>
                    <a:pt x="488" y="121"/>
                    <a:pt x="450" y="105"/>
                  </a:cubicBezTo>
                  <a:cubicBezTo>
                    <a:pt x="426" y="95"/>
                    <a:pt x="401" y="84"/>
                    <a:pt x="380" y="70"/>
                  </a:cubicBezTo>
                  <a:cubicBezTo>
                    <a:pt x="376" y="67"/>
                    <a:pt x="372" y="64"/>
                    <a:pt x="368" y="63"/>
                  </a:cubicBezTo>
                  <a:cubicBezTo>
                    <a:pt x="365" y="63"/>
                    <a:pt x="361" y="63"/>
                    <a:pt x="358" y="64"/>
                  </a:cubicBezTo>
                  <a:cubicBezTo>
                    <a:pt x="339" y="65"/>
                    <a:pt x="320" y="64"/>
                    <a:pt x="301" y="59"/>
                  </a:cubicBezTo>
                  <a:cubicBezTo>
                    <a:pt x="282" y="54"/>
                    <a:pt x="261" y="46"/>
                    <a:pt x="243" y="53"/>
                  </a:cubicBezTo>
                  <a:cubicBezTo>
                    <a:pt x="243" y="51"/>
                    <a:pt x="244" y="49"/>
                    <a:pt x="244" y="47"/>
                  </a:cubicBezTo>
                  <a:cubicBezTo>
                    <a:pt x="228" y="48"/>
                    <a:pt x="221" y="29"/>
                    <a:pt x="211" y="20"/>
                  </a:cubicBezTo>
                  <a:cubicBezTo>
                    <a:pt x="200" y="10"/>
                    <a:pt x="184" y="5"/>
                    <a:pt x="169" y="9"/>
                  </a:cubicBezTo>
                  <a:cubicBezTo>
                    <a:pt x="168" y="6"/>
                    <a:pt x="167" y="3"/>
                    <a:pt x="166" y="0"/>
                  </a:cubicBezTo>
                  <a:cubicBezTo>
                    <a:pt x="148" y="5"/>
                    <a:pt x="130" y="13"/>
                    <a:pt x="115" y="24"/>
                  </a:cubicBezTo>
                  <a:cubicBezTo>
                    <a:pt x="120" y="32"/>
                    <a:pt x="121" y="41"/>
                    <a:pt x="119" y="50"/>
                  </a:cubicBezTo>
                  <a:cubicBezTo>
                    <a:pt x="115" y="42"/>
                    <a:pt x="105" y="39"/>
                    <a:pt x="96" y="40"/>
                  </a:cubicBezTo>
                  <a:cubicBezTo>
                    <a:pt x="88" y="41"/>
                    <a:pt x="79" y="44"/>
                    <a:pt x="70" y="41"/>
                  </a:cubicBezTo>
                  <a:cubicBezTo>
                    <a:pt x="65" y="40"/>
                    <a:pt x="61" y="37"/>
                    <a:pt x="56" y="37"/>
                  </a:cubicBezTo>
                  <a:cubicBezTo>
                    <a:pt x="51" y="36"/>
                    <a:pt x="45" y="41"/>
                    <a:pt x="47" y="46"/>
                  </a:cubicBezTo>
                  <a:cubicBezTo>
                    <a:pt x="35" y="43"/>
                    <a:pt x="21" y="51"/>
                    <a:pt x="13" y="58"/>
                  </a:cubicBezTo>
                  <a:cubicBezTo>
                    <a:pt x="6" y="65"/>
                    <a:pt x="6" y="73"/>
                    <a:pt x="0" y="80"/>
                  </a:cubicBezTo>
                  <a:cubicBezTo>
                    <a:pt x="1" y="80"/>
                    <a:pt x="14" y="82"/>
                    <a:pt x="14" y="82"/>
                  </a:cubicBezTo>
                  <a:cubicBezTo>
                    <a:pt x="13" y="90"/>
                    <a:pt x="13" y="98"/>
                    <a:pt x="12" y="106"/>
                  </a:cubicBezTo>
                  <a:cubicBezTo>
                    <a:pt x="20" y="104"/>
                    <a:pt x="28" y="105"/>
                    <a:pt x="34" y="109"/>
                  </a:cubicBezTo>
                  <a:cubicBezTo>
                    <a:pt x="25" y="114"/>
                    <a:pt x="18" y="121"/>
                    <a:pt x="12" y="129"/>
                  </a:cubicBezTo>
                  <a:cubicBezTo>
                    <a:pt x="13" y="132"/>
                    <a:pt x="14" y="135"/>
                    <a:pt x="15" y="138"/>
                  </a:cubicBezTo>
                  <a:cubicBezTo>
                    <a:pt x="24" y="135"/>
                    <a:pt x="32" y="132"/>
                    <a:pt x="40" y="130"/>
                  </a:cubicBezTo>
                  <a:cubicBezTo>
                    <a:pt x="40" y="131"/>
                    <a:pt x="41" y="133"/>
                    <a:pt x="42" y="135"/>
                  </a:cubicBezTo>
                  <a:cubicBezTo>
                    <a:pt x="32" y="139"/>
                    <a:pt x="34" y="156"/>
                    <a:pt x="24" y="159"/>
                  </a:cubicBezTo>
                  <a:cubicBezTo>
                    <a:pt x="29" y="162"/>
                    <a:pt x="34" y="165"/>
                    <a:pt x="38" y="167"/>
                  </a:cubicBezTo>
                  <a:cubicBezTo>
                    <a:pt x="30" y="171"/>
                    <a:pt x="21" y="176"/>
                    <a:pt x="20" y="185"/>
                  </a:cubicBezTo>
                  <a:cubicBezTo>
                    <a:pt x="27" y="185"/>
                    <a:pt x="35" y="185"/>
                    <a:pt x="43" y="184"/>
                  </a:cubicBezTo>
                  <a:cubicBezTo>
                    <a:pt x="33" y="186"/>
                    <a:pt x="20" y="198"/>
                    <a:pt x="12" y="203"/>
                  </a:cubicBezTo>
                  <a:cubicBezTo>
                    <a:pt x="9" y="222"/>
                    <a:pt x="9" y="222"/>
                    <a:pt x="9" y="222"/>
                  </a:cubicBezTo>
                  <a:cubicBezTo>
                    <a:pt x="73" y="213"/>
                    <a:pt x="73" y="213"/>
                    <a:pt x="73" y="213"/>
                  </a:cubicBezTo>
                  <a:cubicBezTo>
                    <a:pt x="97" y="233"/>
                    <a:pt x="97" y="233"/>
                    <a:pt x="97" y="233"/>
                  </a:cubicBezTo>
                  <a:cubicBezTo>
                    <a:pt x="84" y="259"/>
                    <a:pt x="84" y="259"/>
                    <a:pt x="84" y="259"/>
                  </a:cubicBezTo>
                  <a:cubicBezTo>
                    <a:pt x="84" y="259"/>
                    <a:pt x="84" y="259"/>
                    <a:pt x="84" y="259"/>
                  </a:cubicBezTo>
                  <a:cubicBezTo>
                    <a:pt x="113" y="256"/>
                    <a:pt x="113" y="256"/>
                    <a:pt x="113" y="256"/>
                  </a:cubicBezTo>
                  <a:cubicBezTo>
                    <a:pt x="160" y="272"/>
                    <a:pt x="160" y="272"/>
                    <a:pt x="160" y="272"/>
                  </a:cubicBezTo>
                  <a:cubicBezTo>
                    <a:pt x="192" y="259"/>
                    <a:pt x="192" y="259"/>
                    <a:pt x="192" y="259"/>
                  </a:cubicBezTo>
                  <a:cubicBezTo>
                    <a:pt x="253" y="280"/>
                    <a:pt x="253" y="280"/>
                    <a:pt x="253" y="280"/>
                  </a:cubicBezTo>
                  <a:cubicBezTo>
                    <a:pt x="254" y="315"/>
                    <a:pt x="254" y="315"/>
                    <a:pt x="254" y="315"/>
                  </a:cubicBezTo>
                  <a:cubicBezTo>
                    <a:pt x="291" y="346"/>
                    <a:pt x="291" y="346"/>
                    <a:pt x="291" y="346"/>
                  </a:cubicBezTo>
                  <a:cubicBezTo>
                    <a:pt x="224" y="384"/>
                    <a:pt x="224" y="384"/>
                    <a:pt x="224" y="384"/>
                  </a:cubicBezTo>
                  <a:cubicBezTo>
                    <a:pt x="194" y="410"/>
                    <a:pt x="194" y="410"/>
                    <a:pt x="194" y="410"/>
                  </a:cubicBezTo>
                  <a:cubicBezTo>
                    <a:pt x="199" y="436"/>
                    <a:pt x="199" y="436"/>
                    <a:pt x="199" y="436"/>
                  </a:cubicBezTo>
                  <a:cubicBezTo>
                    <a:pt x="183" y="512"/>
                    <a:pt x="183" y="512"/>
                    <a:pt x="183" y="512"/>
                  </a:cubicBezTo>
                  <a:cubicBezTo>
                    <a:pt x="158" y="519"/>
                    <a:pt x="158" y="519"/>
                    <a:pt x="158" y="519"/>
                  </a:cubicBezTo>
                  <a:cubicBezTo>
                    <a:pt x="156" y="526"/>
                    <a:pt x="156" y="526"/>
                    <a:pt x="156" y="526"/>
                  </a:cubicBezTo>
                  <a:cubicBezTo>
                    <a:pt x="165" y="546"/>
                    <a:pt x="165" y="546"/>
                    <a:pt x="165" y="546"/>
                  </a:cubicBezTo>
                  <a:cubicBezTo>
                    <a:pt x="137" y="603"/>
                    <a:pt x="137" y="603"/>
                    <a:pt x="137" y="603"/>
                  </a:cubicBezTo>
                  <a:cubicBezTo>
                    <a:pt x="92" y="591"/>
                    <a:pt x="92" y="591"/>
                    <a:pt x="92" y="591"/>
                  </a:cubicBezTo>
                  <a:cubicBezTo>
                    <a:pt x="103" y="612"/>
                    <a:pt x="103" y="612"/>
                    <a:pt x="103" y="612"/>
                  </a:cubicBezTo>
                  <a:cubicBezTo>
                    <a:pt x="106" y="653"/>
                    <a:pt x="106" y="653"/>
                    <a:pt x="106" y="653"/>
                  </a:cubicBezTo>
                  <a:cubicBezTo>
                    <a:pt x="124" y="668"/>
                    <a:pt x="124" y="668"/>
                    <a:pt x="124" y="668"/>
                  </a:cubicBezTo>
                  <a:cubicBezTo>
                    <a:pt x="121" y="703"/>
                    <a:pt x="121" y="703"/>
                    <a:pt x="121" y="703"/>
                  </a:cubicBezTo>
                  <a:cubicBezTo>
                    <a:pt x="80" y="718"/>
                    <a:pt x="80" y="718"/>
                    <a:pt x="80" y="718"/>
                  </a:cubicBezTo>
                  <a:cubicBezTo>
                    <a:pt x="72" y="737"/>
                    <a:pt x="72" y="737"/>
                    <a:pt x="72" y="737"/>
                  </a:cubicBezTo>
                  <a:cubicBezTo>
                    <a:pt x="84" y="768"/>
                    <a:pt x="84" y="768"/>
                    <a:pt x="84" y="768"/>
                  </a:cubicBezTo>
                  <a:cubicBezTo>
                    <a:pt x="107" y="800"/>
                    <a:pt x="107" y="800"/>
                    <a:pt x="107" y="800"/>
                  </a:cubicBezTo>
                  <a:cubicBezTo>
                    <a:pt x="88" y="826"/>
                    <a:pt x="88" y="826"/>
                    <a:pt x="88" y="826"/>
                  </a:cubicBezTo>
                  <a:cubicBezTo>
                    <a:pt x="58" y="830"/>
                    <a:pt x="58" y="830"/>
                    <a:pt x="58" y="830"/>
                  </a:cubicBezTo>
                  <a:cubicBezTo>
                    <a:pt x="26" y="867"/>
                    <a:pt x="26" y="867"/>
                    <a:pt x="26" y="867"/>
                  </a:cubicBezTo>
                  <a:cubicBezTo>
                    <a:pt x="29" y="918"/>
                    <a:pt x="29" y="918"/>
                    <a:pt x="29" y="918"/>
                  </a:cubicBezTo>
                  <a:cubicBezTo>
                    <a:pt x="29" y="918"/>
                    <a:pt x="57" y="921"/>
                    <a:pt x="58" y="921"/>
                  </a:cubicBezTo>
                  <a:cubicBezTo>
                    <a:pt x="63" y="922"/>
                    <a:pt x="68" y="930"/>
                    <a:pt x="74" y="925"/>
                  </a:cubicBezTo>
                  <a:cubicBezTo>
                    <a:pt x="78" y="934"/>
                    <a:pt x="87" y="940"/>
                    <a:pt x="95" y="947"/>
                  </a:cubicBezTo>
                  <a:cubicBezTo>
                    <a:pt x="109" y="960"/>
                    <a:pt x="121" y="978"/>
                    <a:pt x="128" y="996"/>
                  </a:cubicBezTo>
                  <a:cubicBezTo>
                    <a:pt x="124" y="999"/>
                    <a:pt x="121" y="1001"/>
                    <a:pt x="117" y="1003"/>
                  </a:cubicBezTo>
                  <a:cubicBezTo>
                    <a:pt x="116" y="1013"/>
                    <a:pt x="124" y="1023"/>
                    <a:pt x="134" y="1024"/>
                  </a:cubicBezTo>
                  <a:cubicBezTo>
                    <a:pt x="128" y="1046"/>
                    <a:pt x="133" y="1073"/>
                    <a:pt x="151" y="1087"/>
                  </a:cubicBezTo>
                  <a:cubicBezTo>
                    <a:pt x="154" y="1089"/>
                    <a:pt x="157" y="1090"/>
                    <a:pt x="160" y="1093"/>
                  </a:cubicBezTo>
                  <a:cubicBezTo>
                    <a:pt x="163" y="1096"/>
                    <a:pt x="166" y="1101"/>
                    <a:pt x="169" y="1105"/>
                  </a:cubicBezTo>
                  <a:cubicBezTo>
                    <a:pt x="171" y="1108"/>
                    <a:pt x="203" y="1125"/>
                    <a:pt x="203" y="1120"/>
                  </a:cubicBezTo>
                  <a:cubicBezTo>
                    <a:pt x="202" y="1110"/>
                    <a:pt x="215" y="1105"/>
                    <a:pt x="223" y="1100"/>
                  </a:cubicBezTo>
                  <a:cubicBezTo>
                    <a:pt x="229" y="1095"/>
                    <a:pt x="233" y="1089"/>
                    <a:pt x="238" y="1084"/>
                  </a:cubicBezTo>
                  <a:cubicBezTo>
                    <a:pt x="251" y="1072"/>
                    <a:pt x="268" y="1066"/>
                    <a:pt x="285" y="1069"/>
                  </a:cubicBezTo>
                  <a:cubicBezTo>
                    <a:pt x="294" y="1071"/>
                    <a:pt x="304" y="1075"/>
                    <a:pt x="313" y="1072"/>
                  </a:cubicBezTo>
                  <a:cubicBezTo>
                    <a:pt x="319" y="1069"/>
                    <a:pt x="324" y="1063"/>
                    <a:pt x="330" y="1059"/>
                  </a:cubicBezTo>
                  <a:cubicBezTo>
                    <a:pt x="341" y="1051"/>
                    <a:pt x="356" y="1051"/>
                    <a:pt x="370" y="1053"/>
                  </a:cubicBezTo>
                  <a:cubicBezTo>
                    <a:pt x="404" y="1058"/>
                    <a:pt x="437" y="1070"/>
                    <a:pt x="471" y="1072"/>
                  </a:cubicBezTo>
                  <a:cubicBezTo>
                    <a:pt x="483" y="1072"/>
                    <a:pt x="495" y="1072"/>
                    <a:pt x="505" y="1077"/>
                  </a:cubicBezTo>
                  <a:cubicBezTo>
                    <a:pt x="515" y="1081"/>
                    <a:pt x="525" y="1089"/>
                    <a:pt x="535" y="1085"/>
                  </a:cubicBezTo>
                  <a:cubicBezTo>
                    <a:pt x="540" y="1084"/>
                    <a:pt x="543" y="1080"/>
                    <a:pt x="547" y="1078"/>
                  </a:cubicBezTo>
                  <a:cubicBezTo>
                    <a:pt x="559" y="1070"/>
                    <a:pt x="576" y="1074"/>
                    <a:pt x="586" y="1085"/>
                  </a:cubicBezTo>
                  <a:cubicBezTo>
                    <a:pt x="589" y="1087"/>
                    <a:pt x="592" y="1091"/>
                    <a:pt x="596" y="1091"/>
                  </a:cubicBezTo>
                  <a:cubicBezTo>
                    <a:pt x="605" y="1093"/>
                    <a:pt x="609" y="1081"/>
                    <a:pt x="615" y="1074"/>
                  </a:cubicBezTo>
                  <a:cubicBezTo>
                    <a:pt x="619" y="1071"/>
                    <a:pt x="624" y="1068"/>
                    <a:pt x="628" y="1064"/>
                  </a:cubicBezTo>
                  <a:cubicBezTo>
                    <a:pt x="632" y="1059"/>
                    <a:pt x="633" y="1052"/>
                    <a:pt x="635" y="1045"/>
                  </a:cubicBezTo>
                  <a:cubicBezTo>
                    <a:pt x="640" y="1033"/>
                    <a:pt x="650" y="1024"/>
                    <a:pt x="661" y="1017"/>
                  </a:cubicBezTo>
                  <a:cubicBezTo>
                    <a:pt x="674" y="1008"/>
                    <a:pt x="694" y="994"/>
                    <a:pt x="710" y="992"/>
                  </a:cubicBezTo>
                  <a:cubicBezTo>
                    <a:pt x="730" y="990"/>
                    <a:pt x="748" y="1001"/>
                    <a:pt x="769" y="996"/>
                  </a:cubicBezTo>
                  <a:cubicBezTo>
                    <a:pt x="773" y="991"/>
                    <a:pt x="763" y="986"/>
                    <a:pt x="762" y="980"/>
                  </a:cubicBezTo>
                  <a:cubicBezTo>
                    <a:pt x="762" y="977"/>
                    <a:pt x="764" y="975"/>
                    <a:pt x="766" y="973"/>
                  </a:cubicBezTo>
                  <a:cubicBezTo>
                    <a:pt x="774" y="962"/>
                    <a:pt x="782" y="949"/>
                    <a:pt x="785" y="935"/>
                  </a:cubicBezTo>
                  <a:cubicBezTo>
                    <a:pt x="785" y="931"/>
                    <a:pt x="786" y="927"/>
                    <a:pt x="787" y="923"/>
                  </a:cubicBezTo>
                  <a:cubicBezTo>
                    <a:pt x="790" y="917"/>
                    <a:pt x="797" y="913"/>
                    <a:pt x="804" y="914"/>
                  </a:cubicBezTo>
                  <a:cubicBezTo>
                    <a:pt x="805" y="908"/>
                    <a:pt x="806" y="902"/>
                    <a:pt x="807" y="896"/>
                  </a:cubicBezTo>
                  <a:cubicBezTo>
                    <a:pt x="817" y="891"/>
                    <a:pt x="828" y="886"/>
                    <a:pt x="839" y="881"/>
                  </a:cubicBezTo>
                  <a:cubicBezTo>
                    <a:pt x="843" y="879"/>
                    <a:pt x="848" y="876"/>
                    <a:pt x="853" y="874"/>
                  </a:cubicBezTo>
                  <a:cubicBezTo>
                    <a:pt x="855" y="873"/>
                    <a:pt x="858" y="872"/>
                    <a:pt x="860" y="871"/>
                  </a:cubicBezTo>
                  <a:cubicBezTo>
                    <a:pt x="872" y="866"/>
                    <a:pt x="883" y="860"/>
                    <a:pt x="895" y="855"/>
                  </a:cubicBezTo>
                  <a:cubicBezTo>
                    <a:pt x="897" y="849"/>
                    <a:pt x="894" y="843"/>
                    <a:pt x="889" y="839"/>
                  </a:cubicBezTo>
                  <a:cubicBezTo>
                    <a:pt x="884" y="835"/>
                    <a:pt x="879" y="833"/>
                    <a:pt x="874" y="830"/>
                  </a:cubicBezTo>
                  <a:cubicBezTo>
                    <a:pt x="859" y="820"/>
                    <a:pt x="855" y="801"/>
                    <a:pt x="851" y="784"/>
                  </a:cubicBezTo>
                  <a:cubicBezTo>
                    <a:pt x="849" y="775"/>
                    <a:pt x="847" y="766"/>
                    <a:pt x="847" y="758"/>
                  </a:cubicBezTo>
                  <a:cubicBezTo>
                    <a:pt x="848" y="723"/>
                    <a:pt x="879" y="692"/>
                    <a:pt x="902" y="669"/>
                  </a:cubicBezTo>
                  <a:cubicBezTo>
                    <a:pt x="928" y="644"/>
                    <a:pt x="928" y="644"/>
                    <a:pt x="928" y="644"/>
                  </a:cubicBezTo>
                  <a:cubicBezTo>
                    <a:pt x="967" y="596"/>
                    <a:pt x="967" y="596"/>
                    <a:pt x="967" y="596"/>
                  </a:cubicBezTo>
                  <a:cubicBezTo>
                    <a:pt x="974" y="595"/>
                    <a:pt x="974" y="595"/>
                    <a:pt x="974" y="595"/>
                  </a:cubicBezTo>
                  <a:cubicBezTo>
                    <a:pt x="986" y="592"/>
                    <a:pt x="986" y="592"/>
                    <a:pt x="986" y="592"/>
                  </a:cubicBezTo>
                  <a:cubicBezTo>
                    <a:pt x="995" y="591"/>
                    <a:pt x="995" y="591"/>
                    <a:pt x="995" y="591"/>
                  </a:cubicBezTo>
                  <a:cubicBezTo>
                    <a:pt x="1001" y="584"/>
                    <a:pt x="1001" y="584"/>
                    <a:pt x="1001" y="584"/>
                  </a:cubicBezTo>
                  <a:cubicBezTo>
                    <a:pt x="993" y="577"/>
                    <a:pt x="993" y="577"/>
                    <a:pt x="993" y="577"/>
                  </a:cubicBezTo>
                  <a:cubicBezTo>
                    <a:pt x="982" y="573"/>
                    <a:pt x="982" y="573"/>
                    <a:pt x="982" y="573"/>
                  </a:cubicBezTo>
                  <a:cubicBezTo>
                    <a:pt x="982" y="569"/>
                    <a:pt x="982" y="569"/>
                    <a:pt x="982" y="569"/>
                  </a:cubicBezTo>
                  <a:cubicBezTo>
                    <a:pt x="1018" y="543"/>
                    <a:pt x="1018" y="543"/>
                    <a:pt x="1018" y="543"/>
                  </a:cubicBezTo>
                  <a:cubicBezTo>
                    <a:pt x="1036" y="538"/>
                    <a:pt x="1036" y="538"/>
                    <a:pt x="1036" y="538"/>
                  </a:cubicBezTo>
                  <a:cubicBezTo>
                    <a:pt x="1084" y="529"/>
                    <a:pt x="1084" y="529"/>
                    <a:pt x="1084" y="529"/>
                  </a:cubicBezTo>
                  <a:cubicBezTo>
                    <a:pt x="1134" y="525"/>
                    <a:pt x="1134" y="525"/>
                    <a:pt x="1134" y="525"/>
                  </a:cubicBezTo>
                  <a:cubicBezTo>
                    <a:pt x="1157" y="502"/>
                    <a:pt x="1157" y="502"/>
                    <a:pt x="1157" y="502"/>
                  </a:cubicBezTo>
                  <a:cubicBezTo>
                    <a:pt x="1185" y="489"/>
                    <a:pt x="1185" y="489"/>
                    <a:pt x="1185" y="489"/>
                  </a:cubicBezTo>
                  <a:cubicBezTo>
                    <a:pt x="1207" y="481"/>
                    <a:pt x="1229" y="474"/>
                    <a:pt x="1248" y="460"/>
                  </a:cubicBezTo>
                  <a:cubicBezTo>
                    <a:pt x="1260" y="452"/>
                    <a:pt x="1271" y="437"/>
                    <a:pt x="1267" y="423"/>
                  </a:cubicBezTo>
                  <a:cubicBezTo>
                    <a:pt x="1266" y="419"/>
                    <a:pt x="1263" y="415"/>
                    <a:pt x="1261" y="410"/>
                  </a:cubicBezTo>
                  <a:cubicBezTo>
                    <a:pt x="1260" y="405"/>
                    <a:pt x="1261" y="399"/>
                    <a:pt x="1265" y="397"/>
                  </a:cubicBezTo>
                  <a:cubicBezTo>
                    <a:pt x="1268" y="397"/>
                    <a:pt x="1271" y="397"/>
                    <a:pt x="1274" y="398"/>
                  </a:cubicBezTo>
                  <a:cubicBezTo>
                    <a:pt x="1275" y="395"/>
                    <a:pt x="1277" y="392"/>
                    <a:pt x="1278" y="390"/>
                  </a:cubicBezTo>
                  <a:cubicBezTo>
                    <a:pt x="1276" y="386"/>
                    <a:pt x="1272" y="384"/>
                    <a:pt x="1269" y="3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2" name="Freeform 108"/>
            <p:cNvSpPr>
              <a:spLocks/>
            </p:cNvSpPr>
            <p:nvPr/>
          </p:nvSpPr>
          <p:spPr bwMode="auto">
            <a:xfrm>
              <a:off x="5320" y="2426"/>
              <a:ext cx="225" cy="251"/>
            </a:xfrm>
            <a:custGeom>
              <a:avLst/>
              <a:gdLst>
                <a:gd name="T0" fmla="*/ 36 w 333"/>
                <a:gd name="T1" fmla="*/ 271 h 372"/>
                <a:gd name="T2" fmla="*/ 51 w 333"/>
                <a:gd name="T3" fmla="*/ 267 h 372"/>
                <a:gd name="T4" fmla="*/ 73 w 333"/>
                <a:gd name="T5" fmla="*/ 275 h 372"/>
                <a:gd name="T6" fmla="*/ 74 w 333"/>
                <a:gd name="T7" fmla="*/ 286 h 372"/>
                <a:gd name="T8" fmla="*/ 50 w 333"/>
                <a:gd name="T9" fmla="*/ 274 h 372"/>
                <a:gd name="T10" fmla="*/ 29 w 333"/>
                <a:gd name="T11" fmla="*/ 277 h 372"/>
                <a:gd name="T12" fmla="*/ 0 w 333"/>
                <a:gd name="T13" fmla="*/ 272 h 372"/>
                <a:gd name="T14" fmla="*/ 15 w 333"/>
                <a:gd name="T15" fmla="*/ 285 h 372"/>
                <a:gd name="T16" fmla="*/ 95 w 333"/>
                <a:gd name="T17" fmla="*/ 284 h 372"/>
                <a:gd name="T18" fmla="*/ 159 w 333"/>
                <a:gd name="T19" fmla="*/ 293 h 372"/>
                <a:gd name="T20" fmla="*/ 211 w 333"/>
                <a:gd name="T21" fmla="*/ 326 h 372"/>
                <a:gd name="T22" fmla="*/ 217 w 333"/>
                <a:gd name="T23" fmla="*/ 372 h 372"/>
                <a:gd name="T24" fmla="*/ 218 w 333"/>
                <a:gd name="T25" fmla="*/ 338 h 372"/>
                <a:gd name="T26" fmla="*/ 216 w 333"/>
                <a:gd name="T27" fmla="*/ 234 h 372"/>
                <a:gd name="T28" fmla="*/ 264 w 333"/>
                <a:gd name="T29" fmla="*/ 221 h 372"/>
                <a:gd name="T30" fmla="*/ 295 w 333"/>
                <a:gd name="T31" fmla="*/ 190 h 372"/>
                <a:gd name="T32" fmla="*/ 317 w 333"/>
                <a:gd name="T33" fmla="*/ 159 h 372"/>
                <a:gd name="T34" fmla="*/ 297 w 333"/>
                <a:gd name="T35" fmla="*/ 114 h 372"/>
                <a:gd name="T36" fmla="*/ 323 w 333"/>
                <a:gd name="T37" fmla="*/ 93 h 372"/>
                <a:gd name="T38" fmla="*/ 329 w 333"/>
                <a:gd name="T39" fmla="*/ 26 h 372"/>
                <a:gd name="T40" fmla="*/ 321 w 333"/>
                <a:gd name="T41" fmla="*/ 17 h 372"/>
                <a:gd name="T42" fmla="*/ 302 w 333"/>
                <a:gd name="T43" fmla="*/ 1 h 372"/>
                <a:gd name="T44" fmla="*/ 197 w 333"/>
                <a:gd name="T45" fmla="*/ 24 h 372"/>
                <a:gd name="T46" fmla="*/ 158 w 333"/>
                <a:gd name="T47" fmla="*/ 64 h 372"/>
                <a:gd name="T48" fmla="*/ 138 w 333"/>
                <a:gd name="T49" fmla="*/ 60 h 372"/>
                <a:gd name="T50" fmla="*/ 129 w 333"/>
                <a:gd name="T51" fmla="*/ 79 h 372"/>
                <a:gd name="T52" fmla="*/ 70 w 333"/>
                <a:gd name="T53" fmla="*/ 193 h 372"/>
                <a:gd name="T54" fmla="*/ 62 w 333"/>
                <a:gd name="T55" fmla="*/ 214 h 372"/>
                <a:gd name="T56" fmla="*/ 57 w 333"/>
                <a:gd name="T57" fmla="*/ 218 h 372"/>
                <a:gd name="T58" fmla="*/ 65 w 333"/>
                <a:gd name="T59" fmla="*/ 232 h 372"/>
                <a:gd name="T60" fmla="*/ 55 w 333"/>
                <a:gd name="T61" fmla="*/ 251 h 372"/>
                <a:gd name="T62" fmla="*/ 75 w 333"/>
                <a:gd name="T63" fmla="*/ 266 h 372"/>
                <a:gd name="T64" fmla="*/ 62 w 333"/>
                <a:gd name="T65" fmla="*/ 263 h 372"/>
                <a:gd name="T66" fmla="*/ 39 w 333"/>
                <a:gd name="T67" fmla="*/ 242 h 372"/>
                <a:gd name="T68" fmla="*/ 5 w 333"/>
                <a:gd name="T69" fmla="*/ 251 h 372"/>
                <a:gd name="T70" fmla="*/ 25 w 333"/>
                <a:gd name="T71" fmla="*/ 26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 h="372">
                  <a:moveTo>
                    <a:pt x="25" y="267"/>
                  </a:moveTo>
                  <a:cubicBezTo>
                    <a:pt x="36" y="271"/>
                    <a:pt x="36" y="271"/>
                    <a:pt x="36" y="271"/>
                  </a:cubicBezTo>
                  <a:cubicBezTo>
                    <a:pt x="43" y="271"/>
                    <a:pt x="43" y="271"/>
                    <a:pt x="43" y="271"/>
                  </a:cubicBezTo>
                  <a:cubicBezTo>
                    <a:pt x="51" y="267"/>
                    <a:pt x="51" y="267"/>
                    <a:pt x="51" y="267"/>
                  </a:cubicBezTo>
                  <a:cubicBezTo>
                    <a:pt x="56" y="270"/>
                    <a:pt x="56" y="270"/>
                    <a:pt x="56" y="270"/>
                  </a:cubicBezTo>
                  <a:cubicBezTo>
                    <a:pt x="56" y="270"/>
                    <a:pt x="71" y="275"/>
                    <a:pt x="73" y="275"/>
                  </a:cubicBezTo>
                  <a:cubicBezTo>
                    <a:pt x="75" y="275"/>
                    <a:pt x="77" y="291"/>
                    <a:pt x="77" y="291"/>
                  </a:cubicBezTo>
                  <a:cubicBezTo>
                    <a:pt x="74" y="286"/>
                    <a:pt x="74" y="286"/>
                    <a:pt x="74" y="286"/>
                  </a:cubicBezTo>
                  <a:cubicBezTo>
                    <a:pt x="65" y="283"/>
                    <a:pt x="65" y="283"/>
                    <a:pt x="65" y="283"/>
                  </a:cubicBezTo>
                  <a:cubicBezTo>
                    <a:pt x="50" y="274"/>
                    <a:pt x="50" y="274"/>
                    <a:pt x="50" y="274"/>
                  </a:cubicBezTo>
                  <a:cubicBezTo>
                    <a:pt x="43" y="277"/>
                    <a:pt x="43" y="277"/>
                    <a:pt x="43" y="277"/>
                  </a:cubicBezTo>
                  <a:cubicBezTo>
                    <a:pt x="29" y="277"/>
                    <a:pt x="29" y="277"/>
                    <a:pt x="29" y="277"/>
                  </a:cubicBezTo>
                  <a:cubicBezTo>
                    <a:pt x="8" y="270"/>
                    <a:pt x="8" y="270"/>
                    <a:pt x="8" y="270"/>
                  </a:cubicBezTo>
                  <a:cubicBezTo>
                    <a:pt x="0" y="272"/>
                    <a:pt x="0" y="272"/>
                    <a:pt x="0" y="272"/>
                  </a:cubicBezTo>
                  <a:cubicBezTo>
                    <a:pt x="5" y="285"/>
                    <a:pt x="5" y="285"/>
                    <a:pt x="5" y="285"/>
                  </a:cubicBezTo>
                  <a:cubicBezTo>
                    <a:pt x="15" y="285"/>
                    <a:pt x="15" y="285"/>
                    <a:pt x="15" y="285"/>
                  </a:cubicBezTo>
                  <a:cubicBezTo>
                    <a:pt x="53" y="301"/>
                    <a:pt x="53" y="301"/>
                    <a:pt x="53" y="301"/>
                  </a:cubicBezTo>
                  <a:cubicBezTo>
                    <a:pt x="95" y="284"/>
                    <a:pt x="95" y="284"/>
                    <a:pt x="95" y="284"/>
                  </a:cubicBezTo>
                  <a:cubicBezTo>
                    <a:pt x="133" y="265"/>
                    <a:pt x="133" y="265"/>
                    <a:pt x="133" y="265"/>
                  </a:cubicBezTo>
                  <a:cubicBezTo>
                    <a:pt x="159" y="293"/>
                    <a:pt x="159" y="293"/>
                    <a:pt x="159" y="293"/>
                  </a:cubicBezTo>
                  <a:cubicBezTo>
                    <a:pt x="202" y="298"/>
                    <a:pt x="202" y="298"/>
                    <a:pt x="202" y="298"/>
                  </a:cubicBezTo>
                  <a:cubicBezTo>
                    <a:pt x="211" y="326"/>
                    <a:pt x="211" y="326"/>
                    <a:pt x="211" y="326"/>
                  </a:cubicBezTo>
                  <a:cubicBezTo>
                    <a:pt x="200" y="368"/>
                    <a:pt x="200" y="368"/>
                    <a:pt x="200" y="368"/>
                  </a:cubicBezTo>
                  <a:cubicBezTo>
                    <a:pt x="217" y="372"/>
                    <a:pt x="217" y="372"/>
                    <a:pt x="217" y="372"/>
                  </a:cubicBezTo>
                  <a:cubicBezTo>
                    <a:pt x="222" y="362"/>
                    <a:pt x="222" y="362"/>
                    <a:pt x="222" y="362"/>
                  </a:cubicBezTo>
                  <a:cubicBezTo>
                    <a:pt x="218" y="338"/>
                    <a:pt x="218" y="338"/>
                    <a:pt x="218" y="338"/>
                  </a:cubicBezTo>
                  <a:cubicBezTo>
                    <a:pt x="244" y="276"/>
                    <a:pt x="244" y="276"/>
                    <a:pt x="244" y="276"/>
                  </a:cubicBezTo>
                  <a:cubicBezTo>
                    <a:pt x="216" y="234"/>
                    <a:pt x="216" y="234"/>
                    <a:pt x="216" y="234"/>
                  </a:cubicBezTo>
                  <a:cubicBezTo>
                    <a:pt x="241" y="208"/>
                    <a:pt x="241" y="208"/>
                    <a:pt x="241" y="208"/>
                  </a:cubicBezTo>
                  <a:cubicBezTo>
                    <a:pt x="264" y="221"/>
                    <a:pt x="264" y="221"/>
                    <a:pt x="264" y="221"/>
                  </a:cubicBezTo>
                  <a:cubicBezTo>
                    <a:pt x="291" y="214"/>
                    <a:pt x="291" y="214"/>
                    <a:pt x="291" y="214"/>
                  </a:cubicBezTo>
                  <a:cubicBezTo>
                    <a:pt x="295" y="190"/>
                    <a:pt x="295" y="190"/>
                    <a:pt x="295" y="190"/>
                  </a:cubicBezTo>
                  <a:cubicBezTo>
                    <a:pt x="316" y="178"/>
                    <a:pt x="316" y="178"/>
                    <a:pt x="316" y="178"/>
                  </a:cubicBezTo>
                  <a:cubicBezTo>
                    <a:pt x="317" y="159"/>
                    <a:pt x="317" y="159"/>
                    <a:pt x="317" y="159"/>
                  </a:cubicBezTo>
                  <a:cubicBezTo>
                    <a:pt x="293" y="147"/>
                    <a:pt x="293" y="147"/>
                    <a:pt x="293" y="147"/>
                  </a:cubicBezTo>
                  <a:cubicBezTo>
                    <a:pt x="297" y="114"/>
                    <a:pt x="297" y="114"/>
                    <a:pt x="297" y="114"/>
                  </a:cubicBezTo>
                  <a:cubicBezTo>
                    <a:pt x="320" y="111"/>
                    <a:pt x="320" y="111"/>
                    <a:pt x="320" y="111"/>
                  </a:cubicBezTo>
                  <a:cubicBezTo>
                    <a:pt x="323" y="93"/>
                    <a:pt x="323" y="93"/>
                    <a:pt x="323" y="93"/>
                  </a:cubicBezTo>
                  <a:cubicBezTo>
                    <a:pt x="333" y="79"/>
                    <a:pt x="333" y="79"/>
                    <a:pt x="333" y="79"/>
                  </a:cubicBezTo>
                  <a:cubicBezTo>
                    <a:pt x="329" y="26"/>
                    <a:pt x="329" y="26"/>
                    <a:pt x="329" y="26"/>
                  </a:cubicBezTo>
                  <a:cubicBezTo>
                    <a:pt x="328" y="23"/>
                    <a:pt x="328" y="23"/>
                    <a:pt x="328" y="23"/>
                  </a:cubicBezTo>
                  <a:cubicBezTo>
                    <a:pt x="321" y="17"/>
                    <a:pt x="321" y="17"/>
                    <a:pt x="321" y="17"/>
                  </a:cubicBezTo>
                  <a:cubicBezTo>
                    <a:pt x="314" y="0"/>
                    <a:pt x="314" y="0"/>
                    <a:pt x="314" y="0"/>
                  </a:cubicBezTo>
                  <a:cubicBezTo>
                    <a:pt x="302" y="1"/>
                    <a:pt x="302" y="1"/>
                    <a:pt x="302" y="1"/>
                  </a:cubicBezTo>
                  <a:cubicBezTo>
                    <a:pt x="239" y="6"/>
                    <a:pt x="239" y="6"/>
                    <a:pt x="239" y="6"/>
                  </a:cubicBezTo>
                  <a:cubicBezTo>
                    <a:pt x="197" y="24"/>
                    <a:pt x="197" y="24"/>
                    <a:pt x="197" y="24"/>
                  </a:cubicBezTo>
                  <a:cubicBezTo>
                    <a:pt x="192" y="42"/>
                    <a:pt x="192" y="42"/>
                    <a:pt x="192" y="42"/>
                  </a:cubicBezTo>
                  <a:cubicBezTo>
                    <a:pt x="158" y="64"/>
                    <a:pt x="158" y="64"/>
                    <a:pt x="158" y="64"/>
                  </a:cubicBezTo>
                  <a:cubicBezTo>
                    <a:pt x="145" y="69"/>
                    <a:pt x="145" y="69"/>
                    <a:pt x="145" y="69"/>
                  </a:cubicBezTo>
                  <a:cubicBezTo>
                    <a:pt x="138" y="60"/>
                    <a:pt x="138" y="60"/>
                    <a:pt x="138" y="60"/>
                  </a:cubicBezTo>
                  <a:cubicBezTo>
                    <a:pt x="131" y="61"/>
                    <a:pt x="131" y="61"/>
                    <a:pt x="131" y="61"/>
                  </a:cubicBezTo>
                  <a:cubicBezTo>
                    <a:pt x="129" y="79"/>
                    <a:pt x="129" y="79"/>
                    <a:pt x="129" y="79"/>
                  </a:cubicBezTo>
                  <a:cubicBezTo>
                    <a:pt x="107" y="146"/>
                    <a:pt x="107" y="146"/>
                    <a:pt x="107" y="146"/>
                  </a:cubicBezTo>
                  <a:cubicBezTo>
                    <a:pt x="70" y="193"/>
                    <a:pt x="70" y="193"/>
                    <a:pt x="70" y="193"/>
                  </a:cubicBezTo>
                  <a:cubicBezTo>
                    <a:pt x="62" y="192"/>
                    <a:pt x="62" y="192"/>
                    <a:pt x="62" y="192"/>
                  </a:cubicBezTo>
                  <a:cubicBezTo>
                    <a:pt x="62" y="214"/>
                    <a:pt x="62" y="214"/>
                    <a:pt x="62" y="214"/>
                  </a:cubicBezTo>
                  <a:cubicBezTo>
                    <a:pt x="51" y="217"/>
                    <a:pt x="51" y="217"/>
                    <a:pt x="51" y="217"/>
                  </a:cubicBezTo>
                  <a:cubicBezTo>
                    <a:pt x="57" y="218"/>
                    <a:pt x="57" y="218"/>
                    <a:pt x="57" y="218"/>
                  </a:cubicBezTo>
                  <a:cubicBezTo>
                    <a:pt x="61" y="224"/>
                    <a:pt x="61" y="224"/>
                    <a:pt x="61" y="224"/>
                  </a:cubicBezTo>
                  <a:cubicBezTo>
                    <a:pt x="65" y="232"/>
                    <a:pt x="65" y="232"/>
                    <a:pt x="65" y="232"/>
                  </a:cubicBezTo>
                  <a:cubicBezTo>
                    <a:pt x="66" y="248"/>
                    <a:pt x="66" y="248"/>
                    <a:pt x="66" y="248"/>
                  </a:cubicBezTo>
                  <a:cubicBezTo>
                    <a:pt x="55" y="251"/>
                    <a:pt x="55" y="251"/>
                    <a:pt x="55" y="251"/>
                  </a:cubicBezTo>
                  <a:cubicBezTo>
                    <a:pt x="76" y="262"/>
                    <a:pt x="76" y="262"/>
                    <a:pt x="76" y="262"/>
                  </a:cubicBezTo>
                  <a:cubicBezTo>
                    <a:pt x="75" y="266"/>
                    <a:pt x="75" y="266"/>
                    <a:pt x="75" y="266"/>
                  </a:cubicBezTo>
                  <a:cubicBezTo>
                    <a:pt x="71" y="266"/>
                    <a:pt x="71" y="266"/>
                    <a:pt x="71" y="266"/>
                  </a:cubicBezTo>
                  <a:cubicBezTo>
                    <a:pt x="62" y="263"/>
                    <a:pt x="62" y="263"/>
                    <a:pt x="62" y="263"/>
                  </a:cubicBezTo>
                  <a:cubicBezTo>
                    <a:pt x="55" y="257"/>
                    <a:pt x="55" y="257"/>
                    <a:pt x="55" y="257"/>
                  </a:cubicBezTo>
                  <a:cubicBezTo>
                    <a:pt x="39" y="242"/>
                    <a:pt x="39" y="242"/>
                    <a:pt x="39" y="242"/>
                  </a:cubicBezTo>
                  <a:cubicBezTo>
                    <a:pt x="10" y="244"/>
                    <a:pt x="10" y="244"/>
                    <a:pt x="10" y="244"/>
                  </a:cubicBezTo>
                  <a:cubicBezTo>
                    <a:pt x="5" y="251"/>
                    <a:pt x="5" y="251"/>
                    <a:pt x="5" y="251"/>
                  </a:cubicBezTo>
                  <a:cubicBezTo>
                    <a:pt x="11" y="264"/>
                    <a:pt x="11" y="264"/>
                    <a:pt x="11" y="264"/>
                  </a:cubicBezTo>
                  <a:lnTo>
                    <a:pt x="25" y="2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3" name="Freeform 109"/>
            <p:cNvSpPr>
              <a:spLocks/>
            </p:cNvSpPr>
            <p:nvPr/>
          </p:nvSpPr>
          <p:spPr bwMode="auto">
            <a:xfrm>
              <a:off x="5266" y="2611"/>
              <a:ext cx="218" cy="181"/>
            </a:xfrm>
            <a:custGeom>
              <a:avLst/>
              <a:gdLst>
                <a:gd name="T0" fmla="*/ 207 w 218"/>
                <a:gd name="T1" fmla="*/ 125 h 181"/>
                <a:gd name="T2" fmla="*/ 215 w 218"/>
                <a:gd name="T3" fmla="*/ 117 h 181"/>
                <a:gd name="T4" fmla="*/ 218 w 218"/>
                <a:gd name="T5" fmla="*/ 104 h 181"/>
                <a:gd name="T6" fmla="*/ 211 w 218"/>
                <a:gd name="T7" fmla="*/ 96 h 181"/>
                <a:gd name="T8" fmla="*/ 200 w 218"/>
                <a:gd name="T9" fmla="*/ 78 h 181"/>
                <a:gd name="T10" fmla="*/ 175 w 218"/>
                <a:gd name="T11" fmla="*/ 72 h 181"/>
                <a:gd name="T12" fmla="*/ 184 w 218"/>
                <a:gd name="T13" fmla="*/ 36 h 181"/>
                <a:gd name="T14" fmla="*/ 182 w 218"/>
                <a:gd name="T15" fmla="*/ 27 h 181"/>
                <a:gd name="T16" fmla="*/ 156 w 218"/>
                <a:gd name="T17" fmla="*/ 24 h 181"/>
                <a:gd name="T18" fmla="*/ 141 w 218"/>
                <a:gd name="T19" fmla="*/ 8 h 181"/>
                <a:gd name="T20" fmla="*/ 123 w 218"/>
                <a:gd name="T21" fmla="*/ 18 h 181"/>
                <a:gd name="T22" fmla="*/ 90 w 218"/>
                <a:gd name="T23" fmla="*/ 31 h 181"/>
                <a:gd name="T24" fmla="*/ 61 w 218"/>
                <a:gd name="T25" fmla="*/ 19 h 181"/>
                <a:gd name="T26" fmla="*/ 49 w 218"/>
                <a:gd name="T27" fmla="*/ 18 h 181"/>
                <a:gd name="T28" fmla="*/ 42 w 218"/>
                <a:gd name="T29" fmla="*/ 0 h 181"/>
                <a:gd name="T30" fmla="*/ 39 w 218"/>
                <a:gd name="T31" fmla="*/ 1 h 181"/>
                <a:gd name="T32" fmla="*/ 0 w 218"/>
                <a:gd name="T33" fmla="*/ 20 h 181"/>
                <a:gd name="T34" fmla="*/ 7 w 218"/>
                <a:gd name="T35" fmla="*/ 51 h 181"/>
                <a:gd name="T36" fmla="*/ 14 w 218"/>
                <a:gd name="T37" fmla="*/ 58 h 181"/>
                <a:gd name="T38" fmla="*/ 32 w 218"/>
                <a:gd name="T39" fmla="*/ 52 h 181"/>
                <a:gd name="T40" fmla="*/ 49 w 218"/>
                <a:gd name="T41" fmla="*/ 78 h 181"/>
                <a:gd name="T42" fmla="*/ 62 w 218"/>
                <a:gd name="T43" fmla="*/ 85 h 181"/>
                <a:gd name="T44" fmla="*/ 65 w 218"/>
                <a:gd name="T45" fmla="*/ 95 h 181"/>
                <a:gd name="T46" fmla="*/ 97 w 218"/>
                <a:gd name="T47" fmla="*/ 106 h 181"/>
                <a:gd name="T48" fmla="*/ 93 w 218"/>
                <a:gd name="T49" fmla="*/ 133 h 181"/>
                <a:gd name="T50" fmla="*/ 107 w 218"/>
                <a:gd name="T51" fmla="*/ 138 h 181"/>
                <a:gd name="T52" fmla="*/ 128 w 218"/>
                <a:gd name="T53" fmla="*/ 118 h 181"/>
                <a:gd name="T54" fmla="*/ 138 w 218"/>
                <a:gd name="T55" fmla="*/ 131 h 181"/>
                <a:gd name="T56" fmla="*/ 138 w 218"/>
                <a:gd name="T57" fmla="*/ 156 h 181"/>
                <a:gd name="T58" fmla="*/ 167 w 218"/>
                <a:gd name="T59" fmla="*/ 181 h 181"/>
                <a:gd name="T60" fmla="*/ 184 w 218"/>
                <a:gd name="T61" fmla="*/ 181 h 181"/>
                <a:gd name="T62" fmla="*/ 185 w 218"/>
                <a:gd name="T63" fmla="*/ 174 h 181"/>
                <a:gd name="T64" fmla="*/ 175 w 218"/>
                <a:gd name="T65" fmla="*/ 146 h 181"/>
                <a:gd name="T66" fmla="*/ 196 w 218"/>
                <a:gd name="T67" fmla="*/ 125 h 181"/>
                <a:gd name="T68" fmla="*/ 207 w 218"/>
                <a:gd name="T69" fmla="*/ 12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181">
                  <a:moveTo>
                    <a:pt x="207" y="125"/>
                  </a:moveTo>
                  <a:lnTo>
                    <a:pt x="215" y="117"/>
                  </a:lnTo>
                  <a:lnTo>
                    <a:pt x="218" y="104"/>
                  </a:lnTo>
                  <a:lnTo>
                    <a:pt x="211" y="96"/>
                  </a:lnTo>
                  <a:lnTo>
                    <a:pt x="200" y="78"/>
                  </a:lnTo>
                  <a:lnTo>
                    <a:pt x="175" y="72"/>
                  </a:lnTo>
                  <a:lnTo>
                    <a:pt x="184" y="36"/>
                  </a:lnTo>
                  <a:lnTo>
                    <a:pt x="182" y="27"/>
                  </a:lnTo>
                  <a:lnTo>
                    <a:pt x="156" y="24"/>
                  </a:lnTo>
                  <a:lnTo>
                    <a:pt x="141" y="8"/>
                  </a:lnTo>
                  <a:lnTo>
                    <a:pt x="123" y="18"/>
                  </a:lnTo>
                  <a:lnTo>
                    <a:pt x="90" y="31"/>
                  </a:lnTo>
                  <a:lnTo>
                    <a:pt x="61" y="19"/>
                  </a:lnTo>
                  <a:lnTo>
                    <a:pt x="49" y="18"/>
                  </a:lnTo>
                  <a:lnTo>
                    <a:pt x="42" y="0"/>
                  </a:lnTo>
                  <a:lnTo>
                    <a:pt x="39" y="1"/>
                  </a:lnTo>
                  <a:lnTo>
                    <a:pt x="0" y="20"/>
                  </a:lnTo>
                  <a:lnTo>
                    <a:pt x="7" y="51"/>
                  </a:lnTo>
                  <a:lnTo>
                    <a:pt x="14" y="58"/>
                  </a:lnTo>
                  <a:lnTo>
                    <a:pt x="32" y="52"/>
                  </a:lnTo>
                  <a:lnTo>
                    <a:pt x="49" y="78"/>
                  </a:lnTo>
                  <a:lnTo>
                    <a:pt x="62" y="85"/>
                  </a:lnTo>
                  <a:lnTo>
                    <a:pt x="65" y="95"/>
                  </a:lnTo>
                  <a:lnTo>
                    <a:pt x="97" y="106"/>
                  </a:lnTo>
                  <a:lnTo>
                    <a:pt x="93" y="133"/>
                  </a:lnTo>
                  <a:lnTo>
                    <a:pt x="107" y="138"/>
                  </a:lnTo>
                  <a:lnTo>
                    <a:pt x="128" y="118"/>
                  </a:lnTo>
                  <a:lnTo>
                    <a:pt x="138" y="131"/>
                  </a:lnTo>
                  <a:lnTo>
                    <a:pt x="138" y="156"/>
                  </a:lnTo>
                  <a:lnTo>
                    <a:pt x="167" y="181"/>
                  </a:lnTo>
                  <a:lnTo>
                    <a:pt x="184" y="181"/>
                  </a:lnTo>
                  <a:lnTo>
                    <a:pt x="185" y="174"/>
                  </a:lnTo>
                  <a:lnTo>
                    <a:pt x="175" y="146"/>
                  </a:lnTo>
                  <a:lnTo>
                    <a:pt x="196" y="125"/>
                  </a:lnTo>
                  <a:lnTo>
                    <a:pt x="207" y="1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4" name="Freeform 110"/>
            <p:cNvSpPr>
              <a:spLocks/>
            </p:cNvSpPr>
            <p:nvPr/>
          </p:nvSpPr>
          <p:spPr bwMode="auto">
            <a:xfrm>
              <a:off x="5948" y="3081"/>
              <a:ext cx="386" cy="354"/>
            </a:xfrm>
            <a:custGeom>
              <a:avLst/>
              <a:gdLst>
                <a:gd name="T0" fmla="*/ 436 w 572"/>
                <a:gd name="T1" fmla="*/ 468 h 523"/>
                <a:gd name="T2" fmla="*/ 280 w 572"/>
                <a:gd name="T3" fmla="*/ 317 h 523"/>
                <a:gd name="T4" fmla="*/ 221 w 572"/>
                <a:gd name="T5" fmla="*/ 243 h 523"/>
                <a:gd name="T6" fmla="*/ 254 w 572"/>
                <a:gd name="T7" fmla="*/ 170 h 523"/>
                <a:gd name="T8" fmla="*/ 284 w 572"/>
                <a:gd name="T9" fmla="*/ 190 h 523"/>
                <a:gd name="T10" fmla="*/ 342 w 572"/>
                <a:gd name="T11" fmla="*/ 160 h 523"/>
                <a:gd name="T12" fmla="*/ 396 w 572"/>
                <a:gd name="T13" fmla="*/ 161 h 523"/>
                <a:gd name="T14" fmla="*/ 543 w 572"/>
                <a:gd name="T15" fmla="*/ 183 h 523"/>
                <a:gd name="T16" fmla="*/ 547 w 572"/>
                <a:gd name="T17" fmla="*/ 158 h 523"/>
                <a:gd name="T18" fmla="*/ 572 w 572"/>
                <a:gd name="T19" fmla="*/ 140 h 523"/>
                <a:gd name="T20" fmla="*/ 543 w 572"/>
                <a:gd name="T21" fmla="*/ 131 h 523"/>
                <a:gd name="T22" fmla="*/ 488 w 572"/>
                <a:gd name="T23" fmla="*/ 87 h 523"/>
                <a:gd name="T24" fmla="*/ 374 w 572"/>
                <a:gd name="T25" fmla="*/ 64 h 523"/>
                <a:gd name="T26" fmla="*/ 287 w 572"/>
                <a:gd name="T27" fmla="*/ 0 h 523"/>
                <a:gd name="T28" fmla="*/ 220 w 572"/>
                <a:gd name="T29" fmla="*/ 46 h 523"/>
                <a:gd name="T30" fmla="*/ 222 w 572"/>
                <a:gd name="T31" fmla="*/ 63 h 523"/>
                <a:gd name="T32" fmla="*/ 189 w 572"/>
                <a:gd name="T33" fmla="*/ 110 h 523"/>
                <a:gd name="T34" fmla="*/ 136 w 572"/>
                <a:gd name="T35" fmla="*/ 156 h 523"/>
                <a:gd name="T36" fmla="*/ 80 w 572"/>
                <a:gd name="T37" fmla="*/ 153 h 523"/>
                <a:gd name="T38" fmla="*/ 0 w 572"/>
                <a:gd name="T39" fmla="*/ 155 h 523"/>
                <a:gd name="T40" fmla="*/ 8 w 572"/>
                <a:gd name="T41" fmla="*/ 174 h 523"/>
                <a:gd name="T42" fmla="*/ 13 w 572"/>
                <a:gd name="T43" fmla="*/ 200 h 523"/>
                <a:gd name="T44" fmla="*/ 32 w 572"/>
                <a:gd name="T45" fmla="*/ 227 h 523"/>
                <a:gd name="T46" fmla="*/ 42 w 572"/>
                <a:gd name="T47" fmla="*/ 241 h 523"/>
                <a:gd name="T48" fmla="*/ 49 w 572"/>
                <a:gd name="T49" fmla="*/ 236 h 523"/>
                <a:gd name="T50" fmla="*/ 57 w 572"/>
                <a:gd name="T51" fmla="*/ 219 h 523"/>
                <a:gd name="T52" fmla="*/ 67 w 572"/>
                <a:gd name="T53" fmla="*/ 200 h 523"/>
                <a:gd name="T54" fmla="*/ 77 w 572"/>
                <a:gd name="T55" fmla="*/ 168 h 523"/>
                <a:gd name="T56" fmla="*/ 127 w 572"/>
                <a:gd name="T57" fmla="*/ 189 h 523"/>
                <a:gd name="T58" fmla="*/ 140 w 572"/>
                <a:gd name="T59" fmla="*/ 237 h 523"/>
                <a:gd name="T60" fmla="*/ 185 w 572"/>
                <a:gd name="T61" fmla="*/ 294 h 523"/>
                <a:gd name="T62" fmla="*/ 172 w 572"/>
                <a:gd name="T63" fmla="*/ 312 h 523"/>
                <a:gd name="T64" fmla="*/ 201 w 572"/>
                <a:gd name="T65" fmla="*/ 350 h 523"/>
                <a:gd name="T66" fmla="*/ 257 w 572"/>
                <a:gd name="T67" fmla="*/ 387 h 523"/>
                <a:gd name="T68" fmla="*/ 266 w 572"/>
                <a:gd name="T69" fmla="*/ 409 h 523"/>
                <a:gd name="T70" fmla="*/ 312 w 572"/>
                <a:gd name="T71" fmla="*/ 402 h 523"/>
                <a:gd name="T72" fmla="*/ 361 w 572"/>
                <a:gd name="T73" fmla="*/ 418 h 523"/>
                <a:gd name="T74" fmla="*/ 411 w 572"/>
                <a:gd name="T75" fmla="*/ 457 h 523"/>
                <a:gd name="T76" fmla="*/ 459 w 572"/>
                <a:gd name="T77" fmla="*/ 489 h 523"/>
                <a:gd name="T78" fmla="*/ 513 w 572"/>
                <a:gd name="T79"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2" h="523">
                  <a:moveTo>
                    <a:pt x="513" y="511"/>
                  </a:moveTo>
                  <a:cubicBezTo>
                    <a:pt x="436" y="468"/>
                    <a:pt x="436" y="468"/>
                    <a:pt x="436" y="468"/>
                  </a:cubicBezTo>
                  <a:cubicBezTo>
                    <a:pt x="387" y="419"/>
                    <a:pt x="387" y="419"/>
                    <a:pt x="387" y="419"/>
                  </a:cubicBezTo>
                  <a:cubicBezTo>
                    <a:pt x="280" y="317"/>
                    <a:pt x="280" y="317"/>
                    <a:pt x="280" y="317"/>
                  </a:cubicBezTo>
                  <a:cubicBezTo>
                    <a:pt x="255" y="271"/>
                    <a:pt x="255" y="271"/>
                    <a:pt x="255" y="271"/>
                  </a:cubicBezTo>
                  <a:cubicBezTo>
                    <a:pt x="221" y="243"/>
                    <a:pt x="221" y="243"/>
                    <a:pt x="221" y="243"/>
                  </a:cubicBezTo>
                  <a:cubicBezTo>
                    <a:pt x="225" y="176"/>
                    <a:pt x="225" y="176"/>
                    <a:pt x="225" y="176"/>
                  </a:cubicBezTo>
                  <a:cubicBezTo>
                    <a:pt x="254" y="170"/>
                    <a:pt x="254" y="170"/>
                    <a:pt x="254" y="170"/>
                  </a:cubicBezTo>
                  <a:cubicBezTo>
                    <a:pt x="270" y="188"/>
                    <a:pt x="270" y="188"/>
                    <a:pt x="270" y="188"/>
                  </a:cubicBezTo>
                  <a:cubicBezTo>
                    <a:pt x="284" y="190"/>
                    <a:pt x="284" y="190"/>
                    <a:pt x="284" y="190"/>
                  </a:cubicBezTo>
                  <a:cubicBezTo>
                    <a:pt x="306" y="159"/>
                    <a:pt x="306" y="159"/>
                    <a:pt x="306" y="159"/>
                  </a:cubicBezTo>
                  <a:cubicBezTo>
                    <a:pt x="342" y="160"/>
                    <a:pt x="342" y="160"/>
                    <a:pt x="342" y="160"/>
                  </a:cubicBezTo>
                  <a:cubicBezTo>
                    <a:pt x="370" y="172"/>
                    <a:pt x="370" y="172"/>
                    <a:pt x="370" y="172"/>
                  </a:cubicBezTo>
                  <a:cubicBezTo>
                    <a:pt x="396" y="161"/>
                    <a:pt x="396" y="161"/>
                    <a:pt x="396" y="161"/>
                  </a:cubicBezTo>
                  <a:cubicBezTo>
                    <a:pt x="520" y="170"/>
                    <a:pt x="520" y="170"/>
                    <a:pt x="520" y="170"/>
                  </a:cubicBezTo>
                  <a:cubicBezTo>
                    <a:pt x="543" y="183"/>
                    <a:pt x="543" y="183"/>
                    <a:pt x="543" y="183"/>
                  </a:cubicBezTo>
                  <a:cubicBezTo>
                    <a:pt x="551" y="178"/>
                    <a:pt x="551" y="178"/>
                    <a:pt x="551" y="178"/>
                  </a:cubicBezTo>
                  <a:cubicBezTo>
                    <a:pt x="547" y="158"/>
                    <a:pt x="547" y="158"/>
                    <a:pt x="547" y="158"/>
                  </a:cubicBezTo>
                  <a:cubicBezTo>
                    <a:pt x="572" y="145"/>
                    <a:pt x="572" y="145"/>
                    <a:pt x="572" y="145"/>
                  </a:cubicBezTo>
                  <a:cubicBezTo>
                    <a:pt x="572" y="140"/>
                    <a:pt x="572" y="140"/>
                    <a:pt x="572" y="140"/>
                  </a:cubicBezTo>
                  <a:cubicBezTo>
                    <a:pt x="545" y="135"/>
                    <a:pt x="545" y="135"/>
                    <a:pt x="545" y="135"/>
                  </a:cubicBezTo>
                  <a:cubicBezTo>
                    <a:pt x="543" y="131"/>
                    <a:pt x="543" y="131"/>
                    <a:pt x="543" y="131"/>
                  </a:cubicBezTo>
                  <a:cubicBezTo>
                    <a:pt x="527" y="95"/>
                    <a:pt x="519" y="75"/>
                    <a:pt x="515" y="64"/>
                  </a:cubicBezTo>
                  <a:cubicBezTo>
                    <a:pt x="488" y="87"/>
                    <a:pt x="488" y="87"/>
                    <a:pt x="488" y="87"/>
                  </a:cubicBezTo>
                  <a:cubicBezTo>
                    <a:pt x="419" y="87"/>
                    <a:pt x="419" y="87"/>
                    <a:pt x="419" y="87"/>
                  </a:cubicBezTo>
                  <a:cubicBezTo>
                    <a:pt x="374" y="64"/>
                    <a:pt x="374" y="64"/>
                    <a:pt x="374" y="64"/>
                  </a:cubicBezTo>
                  <a:cubicBezTo>
                    <a:pt x="374" y="64"/>
                    <a:pt x="374" y="64"/>
                    <a:pt x="374" y="64"/>
                  </a:cubicBezTo>
                  <a:cubicBezTo>
                    <a:pt x="287" y="0"/>
                    <a:pt x="287" y="0"/>
                    <a:pt x="287" y="0"/>
                  </a:cubicBezTo>
                  <a:cubicBezTo>
                    <a:pt x="254" y="31"/>
                    <a:pt x="254" y="31"/>
                    <a:pt x="254" y="31"/>
                  </a:cubicBezTo>
                  <a:cubicBezTo>
                    <a:pt x="220" y="46"/>
                    <a:pt x="220" y="46"/>
                    <a:pt x="220" y="46"/>
                  </a:cubicBezTo>
                  <a:cubicBezTo>
                    <a:pt x="214" y="51"/>
                    <a:pt x="214" y="51"/>
                    <a:pt x="214" y="51"/>
                  </a:cubicBezTo>
                  <a:cubicBezTo>
                    <a:pt x="222" y="63"/>
                    <a:pt x="222" y="63"/>
                    <a:pt x="222" y="63"/>
                  </a:cubicBezTo>
                  <a:cubicBezTo>
                    <a:pt x="215" y="90"/>
                    <a:pt x="215" y="90"/>
                    <a:pt x="215" y="90"/>
                  </a:cubicBezTo>
                  <a:cubicBezTo>
                    <a:pt x="189" y="110"/>
                    <a:pt x="189" y="110"/>
                    <a:pt x="189" y="110"/>
                  </a:cubicBezTo>
                  <a:cubicBezTo>
                    <a:pt x="183" y="152"/>
                    <a:pt x="183" y="152"/>
                    <a:pt x="183" y="152"/>
                  </a:cubicBezTo>
                  <a:cubicBezTo>
                    <a:pt x="136" y="156"/>
                    <a:pt x="136" y="156"/>
                    <a:pt x="136" y="156"/>
                  </a:cubicBezTo>
                  <a:cubicBezTo>
                    <a:pt x="106" y="138"/>
                    <a:pt x="106" y="138"/>
                    <a:pt x="106" y="138"/>
                  </a:cubicBezTo>
                  <a:cubicBezTo>
                    <a:pt x="80" y="153"/>
                    <a:pt x="80" y="153"/>
                    <a:pt x="80" y="153"/>
                  </a:cubicBezTo>
                  <a:cubicBezTo>
                    <a:pt x="18" y="161"/>
                    <a:pt x="18" y="161"/>
                    <a:pt x="18" y="161"/>
                  </a:cubicBezTo>
                  <a:cubicBezTo>
                    <a:pt x="0" y="155"/>
                    <a:pt x="0" y="155"/>
                    <a:pt x="0" y="155"/>
                  </a:cubicBezTo>
                  <a:cubicBezTo>
                    <a:pt x="0" y="158"/>
                    <a:pt x="0" y="158"/>
                    <a:pt x="0" y="158"/>
                  </a:cubicBezTo>
                  <a:cubicBezTo>
                    <a:pt x="8" y="174"/>
                    <a:pt x="8" y="174"/>
                    <a:pt x="8" y="174"/>
                  </a:cubicBezTo>
                  <a:cubicBezTo>
                    <a:pt x="10" y="191"/>
                    <a:pt x="10" y="191"/>
                    <a:pt x="10" y="191"/>
                  </a:cubicBezTo>
                  <a:cubicBezTo>
                    <a:pt x="13" y="200"/>
                    <a:pt x="13" y="200"/>
                    <a:pt x="13" y="200"/>
                  </a:cubicBezTo>
                  <a:cubicBezTo>
                    <a:pt x="14" y="206"/>
                    <a:pt x="14" y="206"/>
                    <a:pt x="14" y="206"/>
                  </a:cubicBezTo>
                  <a:cubicBezTo>
                    <a:pt x="32" y="227"/>
                    <a:pt x="32" y="227"/>
                    <a:pt x="32" y="227"/>
                  </a:cubicBezTo>
                  <a:cubicBezTo>
                    <a:pt x="36" y="238"/>
                    <a:pt x="36" y="238"/>
                    <a:pt x="36" y="238"/>
                  </a:cubicBezTo>
                  <a:cubicBezTo>
                    <a:pt x="42" y="241"/>
                    <a:pt x="42" y="241"/>
                    <a:pt x="42" y="241"/>
                  </a:cubicBezTo>
                  <a:cubicBezTo>
                    <a:pt x="48" y="240"/>
                    <a:pt x="48" y="240"/>
                    <a:pt x="48" y="240"/>
                  </a:cubicBezTo>
                  <a:cubicBezTo>
                    <a:pt x="49" y="236"/>
                    <a:pt x="49" y="236"/>
                    <a:pt x="49" y="236"/>
                  </a:cubicBezTo>
                  <a:cubicBezTo>
                    <a:pt x="52" y="229"/>
                    <a:pt x="52" y="229"/>
                    <a:pt x="52" y="229"/>
                  </a:cubicBezTo>
                  <a:cubicBezTo>
                    <a:pt x="57" y="219"/>
                    <a:pt x="57" y="219"/>
                    <a:pt x="57" y="219"/>
                  </a:cubicBezTo>
                  <a:cubicBezTo>
                    <a:pt x="62" y="221"/>
                    <a:pt x="62" y="221"/>
                    <a:pt x="62" y="221"/>
                  </a:cubicBezTo>
                  <a:cubicBezTo>
                    <a:pt x="67" y="200"/>
                    <a:pt x="67" y="200"/>
                    <a:pt x="67" y="200"/>
                  </a:cubicBezTo>
                  <a:cubicBezTo>
                    <a:pt x="71" y="190"/>
                    <a:pt x="71" y="190"/>
                    <a:pt x="71" y="190"/>
                  </a:cubicBezTo>
                  <a:cubicBezTo>
                    <a:pt x="77" y="168"/>
                    <a:pt x="77" y="168"/>
                    <a:pt x="77" y="168"/>
                  </a:cubicBezTo>
                  <a:cubicBezTo>
                    <a:pt x="92" y="169"/>
                    <a:pt x="92" y="169"/>
                    <a:pt x="92" y="169"/>
                  </a:cubicBezTo>
                  <a:cubicBezTo>
                    <a:pt x="127" y="189"/>
                    <a:pt x="127" y="189"/>
                    <a:pt x="127" y="189"/>
                  </a:cubicBezTo>
                  <a:cubicBezTo>
                    <a:pt x="139" y="205"/>
                    <a:pt x="139" y="205"/>
                    <a:pt x="139" y="205"/>
                  </a:cubicBezTo>
                  <a:cubicBezTo>
                    <a:pt x="140" y="237"/>
                    <a:pt x="140" y="237"/>
                    <a:pt x="140" y="237"/>
                  </a:cubicBezTo>
                  <a:cubicBezTo>
                    <a:pt x="143" y="257"/>
                    <a:pt x="143" y="257"/>
                    <a:pt x="143" y="257"/>
                  </a:cubicBezTo>
                  <a:cubicBezTo>
                    <a:pt x="185" y="294"/>
                    <a:pt x="185" y="294"/>
                    <a:pt x="185" y="294"/>
                  </a:cubicBezTo>
                  <a:cubicBezTo>
                    <a:pt x="205" y="307"/>
                    <a:pt x="205" y="307"/>
                    <a:pt x="205" y="307"/>
                  </a:cubicBezTo>
                  <a:cubicBezTo>
                    <a:pt x="205" y="307"/>
                    <a:pt x="174" y="312"/>
                    <a:pt x="172" y="312"/>
                  </a:cubicBezTo>
                  <a:cubicBezTo>
                    <a:pt x="171" y="312"/>
                    <a:pt x="169" y="318"/>
                    <a:pt x="169" y="318"/>
                  </a:cubicBezTo>
                  <a:cubicBezTo>
                    <a:pt x="201" y="350"/>
                    <a:pt x="201" y="350"/>
                    <a:pt x="201" y="350"/>
                  </a:cubicBezTo>
                  <a:cubicBezTo>
                    <a:pt x="229" y="373"/>
                    <a:pt x="229" y="373"/>
                    <a:pt x="229" y="373"/>
                  </a:cubicBezTo>
                  <a:cubicBezTo>
                    <a:pt x="257" y="387"/>
                    <a:pt x="257" y="387"/>
                    <a:pt x="257" y="387"/>
                  </a:cubicBezTo>
                  <a:cubicBezTo>
                    <a:pt x="261" y="403"/>
                    <a:pt x="261" y="403"/>
                    <a:pt x="261" y="403"/>
                  </a:cubicBezTo>
                  <a:cubicBezTo>
                    <a:pt x="266" y="409"/>
                    <a:pt x="266" y="409"/>
                    <a:pt x="266" y="409"/>
                  </a:cubicBezTo>
                  <a:cubicBezTo>
                    <a:pt x="271" y="410"/>
                    <a:pt x="271" y="410"/>
                    <a:pt x="271" y="410"/>
                  </a:cubicBezTo>
                  <a:cubicBezTo>
                    <a:pt x="312" y="402"/>
                    <a:pt x="312" y="402"/>
                    <a:pt x="312" y="402"/>
                  </a:cubicBezTo>
                  <a:cubicBezTo>
                    <a:pt x="325" y="409"/>
                    <a:pt x="325" y="409"/>
                    <a:pt x="325" y="409"/>
                  </a:cubicBezTo>
                  <a:cubicBezTo>
                    <a:pt x="361" y="418"/>
                    <a:pt x="361" y="418"/>
                    <a:pt x="361" y="418"/>
                  </a:cubicBezTo>
                  <a:cubicBezTo>
                    <a:pt x="380" y="438"/>
                    <a:pt x="380" y="438"/>
                    <a:pt x="380" y="438"/>
                  </a:cubicBezTo>
                  <a:cubicBezTo>
                    <a:pt x="411" y="457"/>
                    <a:pt x="411" y="457"/>
                    <a:pt x="411" y="457"/>
                  </a:cubicBezTo>
                  <a:cubicBezTo>
                    <a:pt x="439" y="484"/>
                    <a:pt x="439" y="484"/>
                    <a:pt x="439" y="484"/>
                  </a:cubicBezTo>
                  <a:cubicBezTo>
                    <a:pt x="459" y="489"/>
                    <a:pt x="459" y="489"/>
                    <a:pt x="459" y="489"/>
                  </a:cubicBezTo>
                  <a:cubicBezTo>
                    <a:pt x="481" y="501"/>
                    <a:pt x="481" y="501"/>
                    <a:pt x="481" y="501"/>
                  </a:cubicBezTo>
                  <a:cubicBezTo>
                    <a:pt x="513" y="523"/>
                    <a:pt x="513" y="523"/>
                    <a:pt x="513" y="523"/>
                  </a:cubicBezTo>
                  <a:lnTo>
                    <a:pt x="513" y="51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5" name="Freeform 111"/>
            <p:cNvSpPr>
              <a:spLocks/>
            </p:cNvSpPr>
            <p:nvPr/>
          </p:nvSpPr>
          <p:spPr bwMode="auto">
            <a:xfrm>
              <a:off x="6305" y="3345"/>
              <a:ext cx="123" cy="142"/>
            </a:xfrm>
            <a:custGeom>
              <a:avLst/>
              <a:gdLst>
                <a:gd name="T0" fmla="*/ 70 w 181"/>
                <a:gd name="T1" fmla="*/ 12 h 209"/>
                <a:gd name="T2" fmla="*/ 71 w 181"/>
                <a:gd name="T3" fmla="*/ 0 h 209"/>
                <a:gd name="T4" fmla="*/ 48 w 181"/>
                <a:gd name="T5" fmla="*/ 2 h 209"/>
                <a:gd name="T6" fmla="*/ 27 w 181"/>
                <a:gd name="T7" fmla="*/ 52 h 209"/>
                <a:gd name="T8" fmla="*/ 8 w 181"/>
                <a:gd name="T9" fmla="*/ 76 h 209"/>
                <a:gd name="T10" fmla="*/ 14 w 181"/>
                <a:gd name="T11" fmla="*/ 111 h 209"/>
                <a:gd name="T12" fmla="*/ 1 w 181"/>
                <a:gd name="T13" fmla="*/ 121 h 209"/>
                <a:gd name="T14" fmla="*/ 0 w 181"/>
                <a:gd name="T15" fmla="*/ 143 h 209"/>
                <a:gd name="T16" fmla="*/ 2 w 181"/>
                <a:gd name="T17" fmla="*/ 144 h 209"/>
                <a:gd name="T18" fmla="*/ 11 w 181"/>
                <a:gd name="T19" fmla="*/ 147 h 209"/>
                <a:gd name="T20" fmla="*/ 26 w 181"/>
                <a:gd name="T21" fmla="*/ 145 h 209"/>
                <a:gd name="T22" fmla="*/ 29 w 181"/>
                <a:gd name="T23" fmla="*/ 147 h 209"/>
                <a:gd name="T24" fmla="*/ 38 w 181"/>
                <a:gd name="T25" fmla="*/ 164 h 209"/>
                <a:gd name="T26" fmla="*/ 50 w 181"/>
                <a:gd name="T27" fmla="*/ 165 h 209"/>
                <a:gd name="T28" fmla="*/ 78 w 181"/>
                <a:gd name="T29" fmla="*/ 187 h 209"/>
                <a:gd name="T30" fmla="*/ 87 w 181"/>
                <a:gd name="T31" fmla="*/ 207 h 209"/>
                <a:gd name="T32" fmla="*/ 99 w 181"/>
                <a:gd name="T33" fmla="*/ 209 h 209"/>
                <a:gd name="T34" fmla="*/ 88 w 181"/>
                <a:gd name="T35" fmla="*/ 165 h 209"/>
                <a:gd name="T36" fmla="*/ 125 w 181"/>
                <a:gd name="T37" fmla="*/ 94 h 209"/>
                <a:gd name="T38" fmla="*/ 148 w 181"/>
                <a:gd name="T39" fmla="*/ 114 h 209"/>
                <a:gd name="T40" fmla="*/ 162 w 181"/>
                <a:gd name="T41" fmla="*/ 109 h 209"/>
                <a:gd name="T42" fmla="*/ 181 w 181"/>
                <a:gd name="T43" fmla="*/ 61 h 209"/>
                <a:gd name="T44" fmla="*/ 70 w 181"/>
                <a:gd name="T45" fmla="*/ 1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209">
                  <a:moveTo>
                    <a:pt x="70" y="12"/>
                  </a:moveTo>
                  <a:cubicBezTo>
                    <a:pt x="71" y="0"/>
                    <a:pt x="71" y="0"/>
                    <a:pt x="71" y="0"/>
                  </a:cubicBezTo>
                  <a:cubicBezTo>
                    <a:pt x="48" y="2"/>
                    <a:pt x="48" y="2"/>
                    <a:pt x="48" y="2"/>
                  </a:cubicBezTo>
                  <a:cubicBezTo>
                    <a:pt x="27" y="52"/>
                    <a:pt x="27" y="52"/>
                    <a:pt x="27" y="52"/>
                  </a:cubicBezTo>
                  <a:cubicBezTo>
                    <a:pt x="8" y="76"/>
                    <a:pt x="8" y="76"/>
                    <a:pt x="8" y="76"/>
                  </a:cubicBezTo>
                  <a:cubicBezTo>
                    <a:pt x="14" y="111"/>
                    <a:pt x="14" y="111"/>
                    <a:pt x="14" y="111"/>
                  </a:cubicBezTo>
                  <a:cubicBezTo>
                    <a:pt x="1" y="121"/>
                    <a:pt x="1" y="121"/>
                    <a:pt x="1" y="121"/>
                  </a:cubicBezTo>
                  <a:cubicBezTo>
                    <a:pt x="0" y="143"/>
                    <a:pt x="0" y="143"/>
                    <a:pt x="0" y="143"/>
                  </a:cubicBezTo>
                  <a:cubicBezTo>
                    <a:pt x="2" y="144"/>
                    <a:pt x="2" y="144"/>
                    <a:pt x="2" y="144"/>
                  </a:cubicBezTo>
                  <a:cubicBezTo>
                    <a:pt x="11" y="147"/>
                    <a:pt x="11" y="147"/>
                    <a:pt x="11" y="147"/>
                  </a:cubicBezTo>
                  <a:cubicBezTo>
                    <a:pt x="11" y="147"/>
                    <a:pt x="25" y="145"/>
                    <a:pt x="26" y="145"/>
                  </a:cubicBezTo>
                  <a:cubicBezTo>
                    <a:pt x="28" y="145"/>
                    <a:pt x="29" y="147"/>
                    <a:pt x="29" y="147"/>
                  </a:cubicBezTo>
                  <a:cubicBezTo>
                    <a:pt x="38" y="164"/>
                    <a:pt x="38" y="164"/>
                    <a:pt x="38" y="164"/>
                  </a:cubicBezTo>
                  <a:cubicBezTo>
                    <a:pt x="50" y="165"/>
                    <a:pt x="50" y="165"/>
                    <a:pt x="50" y="165"/>
                  </a:cubicBezTo>
                  <a:cubicBezTo>
                    <a:pt x="78" y="187"/>
                    <a:pt x="78" y="187"/>
                    <a:pt x="78" y="187"/>
                  </a:cubicBezTo>
                  <a:cubicBezTo>
                    <a:pt x="87" y="207"/>
                    <a:pt x="87" y="207"/>
                    <a:pt x="87" y="207"/>
                  </a:cubicBezTo>
                  <a:cubicBezTo>
                    <a:pt x="99" y="209"/>
                    <a:pt x="99" y="209"/>
                    <a:pt x="99" y="209"/>
                  </a:cubicBezTo>
                  <a:cubicBezTo>
                    <a:pt x="88" y="165"/>
                    <a:pt x="88" y="165"/>
                    <a:pt x="88" y="165"/>
                  </a:cubicBezTo>
                  <a:cubicBezTo>
                    <a:pt x="125" y="94"/>
                    <a:pt x="125" y="94"/>
                    <a:pt x="125" y="94"/>
                  </a:cubicBezTo>
                  <a:cubicBezTo>
                    <a:pt x="148" y="114"/>
                    <a:pt x="148" y="114"/>
                    <a:pt x="148" y="114"/>
                  </a:cubicBezTo>
                  <a:cubicBezTo>
                    <a:pt x="162" y="109"/>
                    <a:pt x="162" y="109"/>
                    <a:pt x="162" y="109"/>
                  </a:cubicBezTo>
                  <a:cubicBezTo>
                    <a:pt x="181" y="61"/>
                    <a:pt x="181" y="61"/>
                    <a:pt x="181" y="61"/>
                  </a:cubicBezTo>
                  <a:lnTo>
                    <a:pt x="7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6" name="Freeform 112"/>
            <p:cNvSpPr>
              <a:spLocks/>
            </p:cNvSpPr>
            <p:nvPr/>
          </p:nvSpPr>
          <p:spPr bwMode="auto">
            <a:xfrm>
              <a:off x="5768" y="925"/>
              <a:ext cx="492" cy="1320"/>
            </a:xfrm>
            <a:custGeom>
              <a:avLst/>
              <a:gdLst>
                <a:gd name="T0" fmla="*/ 652 w 728"/>
                <a:gd name="T1" fmla="*/ 423 h 1955"/>
                <a:gd name="T2" fmla="*/ 679 w 728"/>
                <a:gd name="T3" fmla="*/ 427 h 1955"/>
                <a:gd name="T4" fmla="*/ 708 w 728"/>
                <a:gd name="T5" fmla="*/ 410 h 1955"/>
                <a:gd name="T6" fmla="*/ 727 w 728"/>
                <a:gd name="T7" fmla="*/ 413 h 1955"/>
                <a:gd name="T8" fmla="*/ 687 w 728"/>
                <a:gd name="T9" fmla="*/ 284 h 1955"/>
                <a:gd name="T10" fmla="*/ 493 w 728"/>
                <a:gd name="T11" fmla="*/ 35 h 1955"/>
                <a:gd name="T12" fmla="*/ 459 w 728"/>
                <a:gd name="T13" fmla="*/ 44 h 1955"/>
                <a:gd name="T14" fmla="*/ 359 w 728"/>
                <a:gd name="T15" fmla="*/ 94 h 1955"/>
                <a:gd name="T16" fmla="*/ 312 w 728"/>
                <a:gd name="T17" fmla="*/ 169 h 1955"/>
                <a:gd name="T18" fmla="*/ 287 w 728"/>
                <a:gd name="T19" fmla="*/ 289 h 1955"/>
                <a:gd name="T20" fmla="*/ 191 w 728"/>
                <a:gd name="T21" fmla="*/ 440 h 1955"/>
                <a:gd name="T22" fmla="*/ 170 w 728"/>
                <a:gd name="T23" fmla="*/ 661 h 1955"/>
                <a:gd name="T24" fmla="*/ 109 w 728"/>
                <a:gd name="T25" fmla="*/ 734 h 1955"/>
                <a:gd name="T26" fmla="*/ 59 w 728"/>
                <a:gd name="T27" fmla="*/ 904 h 1955"/>
                <a:gd name="T28" fmla="*/ 126 w 728"/>
                <a:gd name="T29" fmla="*/ 1102 h 1955"/>
                <a:gd name="T30" fmla="*/ 107 w 728"/>
                <a:gd name="T31" fmla="*/ 1288 h 1955"/>
                <a:gd name="T32" fmla="*/ 49 w 728"/>
                <a:gd name="T33" fmla="*/ 1398 h 1955"/>
                <a:gd name="T34" fmla="*/ 0 w 728"/>
                <a:gd name="T35" fmla="*/ 1448 h 1955"/>
                <a:gd name="T36" fmla="*/ 7 w 728"/>
                <a:gd name="T37" fmla="*/ 1516 h 1955"/>
                <a:gd name="T38" fmla="*/ 18 w 728"/>
                <a:gd name="T39" fmla="*/ 1533 h 1955"/>
                <a:gd name="T40" fmla="*/ 27 w 728"/>
                <a:gd name="T41" fmla="*/ 1540 h 1955"/>
                <a:gd name="T42" fmla="*/ 31 w 728"/>
                <a:gd name="T43" fmla="*/ 1550 h 1955"/>
                <a:gd name="T44" fmla="*/ 65 w 728"/>
                <a:gd name="T45" fmla="*/ 1673 h 1955"/>
                <a:gd name="T46" fmla="*/ 145 w 728"/>
                <a:gd name="T47" fmla="*/ 1790 h 1955"/>
                <a:gd name="T48" fmla="*/ 114 w 728"/>
                <a:gd name="T49" fmla="*/ 1829 h 1955"/>
                <a:gd name="T50" fmla="*/ 151 w 728"/>
                <a:gd name="T51" fmla="*/ 1934 h 1955"/>
                <a:gd name="T52" fmla="*/ 247 w 728"/>
                <a:gd name="T53" fmla="*/ 1944 h 1955"/>
                <a:gd name="T54" fmla="*/ 291 w 728"/>
                <a:gd name="T55" fmla="*/ 1853 h 1955"/>
                <a:gd name="T56" fmla="*/ 353 w 728"/>
                <a:gd name="T57" fmla="*/ 1829 h 1955"/>
                <a:gd name="T58" fmla="*/ 385 w 728"/>
                <a:gd name="T59" fmla="*/ 1828 h 1955"/>
                <a:gd name="T60" fmla="*/ 410 w 728"/>
                <a:gd name="T61" fmla="*/ 1754 h 1955"/>
                <a:gd name="T62" fmla="*/ 414 w 728"/>
                <a:gd name="T63" fmla="*/ 1707 h 1955"/>
                <a:gd name="T64" fmla="*/ 422 w 728"/>
                <a:gd name="T65" fmla="*/ 1697 h 1955"/>
                <a:gd name="T66" fmla="*/ 406 w 728"/>
                <a:gd name="T67" fmla="*/ 1579 h 1955"/>
                <a:gd name="T68" fmla="*/ 404 w 728"/>
                <a:gd name="T69" fmla="*/ 1503 h 1955"/>
                <a:gd name="T70" fmla="*/ 393 w 728"/>
                <a:gd name="T71" fmla="*/ 1476 h 1955"/>
                <a:gd name="T72" fmla="*/ 498 w 728"/>
                <a:gd name="T73" fmla="*/ 1429 h 1955"/>
                <a:gd name="T74" fmla="*/ 490 w 728"/>
                <a:gd name="T75" fmla="*/ 1371 h 1955"/>
                <a:gd name="T76" fmla="*/ 440 w 728"/>
                <a:gd name="T77" fmla="*/ 1382 h 1955"/>
                <a:gd name="T78" fmla="*/ 355 w 728"/>
                <a:gd name="T79" fmla="*/ 1363 h 1955"/>
                <a:gd name="T80" fmla="*/ 461 w 728"/>
                <a:gd name="T81" fmla="*/ 1326 h 1955"/>
                <a:gd name="T82" fmla="*/ 494 w 728"/>
                <a:gd name="T83" fmla="*/ 1362 h 1955"/>
                <a:gd name="T84" fmla="*/ 535 w 728"/>
                <a:gd name="T85" fmla="*/ 1264 h 1955"/>
                <a:gd name="T86" fmla="*/ 453 w 728"/>
                <a:gd name="T87" fmla="*/ 1205 h 1955"/>
                <a:gd name="T88" fmla="*/ 416 w 728"/>
                <a:gd name="T89" fmla="*/ 1162 h 1955"/>
                <a:gd name="T90" fmla="*/ 418 w 728"/>
                <a:gd name="T91" fmla="*/ 1041 h 1955"/>
                <a:gd name="T92" fmla="*/ 437 w 728"/>
                <a:gd name="T93" fmla="*/ 913 h 1955"/>
                <a:gd name="T94" fmla="*/ 462 w 728"/>
                <a:gd name="T95" fmla="*/ 871 h 1955"/>
                <a:gd name="T96" fmla="*/ 515 w 728"/>
                <a:gd name="T97" fmla="*/ 767 h 1955"/>
                <a:gd name="T98" fmla="*/ 593 w 728"/>
                <a:gd name="T99" fmla="*/ 677 h 1955"/>
                <a:gd name="T100" fmla="*/ 584 w 728"/>
                <a:gd name="T101" fmla="*/ 574 h 1955"/>
                <a:gd name="T102" fmla="*/ 620 w 728"/>
                <a:gd name="T103" fmla="*/ 476 h 1955"/>
                <a:gd name="T104" fmla="*/ 626 w 728"/>
                <a:gd name="T105" fmla="*/ 470 h 1955"/>
                <a:gd name="T106" fmla="*/ 630 w 728"/>
                <a:gd name="T107" fmla="*/ 458 h 1955"/>
                <a:gd name="T108" fmla="*/ 635 w 728"/>
                <a:gd name="T109" fmla="*/ 434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8" h="1955">
                  <a:moveTo>
                    <a:pt x="638" y="417"/>
                  </a:moveTo>
                  <a:cubicBezTo>
                    <a:pt x="638" y="417"/>
                    <a:pt x="646" y="423"/>
                    <a:pt x="647" y="423"/>
                  </a:cubicBezTo>
                  <a:cubicBezTo>
                    <a:pt x="647" y="423"/>
                    <a:pt x="652" y="423"/>
                    <a:pt x="652" y="423"/>
                  </a:cubicBezTo>
                  <a:cubicBezTo>
                    <a:pt x="652" y="411"/>
                    <a:pt x="652" y="411"/>
                    <a:pt x="652" y="411"/>
                  </a:cubicBezTo>
                  <a:cubicBezTo>
                    <a:pt x="671" y="424"/>
                    <a:pt x="671" y="424"/>
                    <a:pt x="671" y="424"/>
                  </a:cubicBezTo>
                  <a:cubicBezTo>
                    <a:pt x="679" y="427"/>
                    <a:pt x="679" y="427"/>
                    <a:pt x="679" y="427"/>
                  </a:cubicBezTo>
                  <a:cubicBezTo>
                    <a:pt x="684" y="419"/>
                    <a:pt x="684" y="419"/>
                    <a:pt x="684" y="419"/>
                  </a:cubicBezTo>
                  <a:cubicBezTo>
                    <a:pt x="701" y="414"/>
                    <a:pt x="701" y="414"/>
                    <a:pt x="701" y="414"/>
                  </a:cubicBezTo>
                  <a:cubicBezTo>
                    <a:pt x="708" y="410"/>
                    <a:pt x="708" y="410"/>
                    <a:pt x="708" y="410"/>
                  </a:cubicBezTo>
                  <a:cubicBezTo>
                    <a:pt x="714" y="410"/>
                    <a:pt x="714" y="410"/>
                    <a:pt x="714" y="410"/>
                  </a:cubicBezTo>
                  <a:cubicBezTo>
                    <a:pt x="720" y="413"/>
                    <a:pt x="720" y="413"/>
                    <a:pt x="720" y="413"/>
                  </a:cubicBezTo>
                  <a:cubicBezTo>
                    <a:pt x="727" y="413"/>
                    <a:pt x="727" y="413"/>
                    <a:pt x="727" y="413"/>
                  </a:cubicBezTo>
                  <a:cubicBezTo>
                    <a:pt x="728" y="413"/>
                    <a:pt x="728" y="413"/>
                    <a:pt x="728" y="413"/>
                  </a:cubicBezTo>
                  <a:cubicBezTo>
                    <a:pt x="698" y="353"/>
                    <a:pt x="698" y="353"/>
                    <a:pt x="698" y="353"/>
                  </a:cubicBezTo>
                  <a:cubicBezTo>
                    <a:pt x="687" y="284"/>
                    <a:pt x="687" y="284"/>
                    <a:pt x="687" y="284"/>
                  </a:cubicBezTo>
                  <a:cubicBezTo>
                    <a:pt x="655" y="238"/>
                    <a:pt x="655" y="238"/>
                    <a:pt x="655" y="238"/>
                  </a:cubicBezTo>
                  <a:cubicBezTo>
                    <a:pt x="637" y="119"/>
                    <a:pt x="637" y="119"/>
                    <a:pt x="637" y="119"/>
                  </a:cubicBezTo>
                  <a:cubicBezTo>
                    <a:pt x="493" y="35"/>
                    <a:pt x="493" y="35"/>
                    <a:pt x="493" y="35"/>
                  </a:cubicBezTo>
                  <a:cubicBezTo>
                    <a:pt x="457" y="0"/>
                    <a:pt x="457" y="0"/>
                    <a:pt x="457" y="0"/>
                  </a:cubicBezTo>
                  <a:cubicBezTo>
                    <a:pt x="445" y="1"/>
                    <a:pt x="445" y="1"/>
                    <a:pt x="445" y="1"/>
                  </a:cubicBezTo>
                  <a:cubicBezTo>
                    <a:pt x="459" y="44"/>
                    <a:pt x="459" y="44"/>
                    <a:pt x="459" y="44"/>
                  </a:cubicBezTo>
                  <a:cubicBezTo>
                    <a:pt x="466" y="82"/>
                    <a:pt x="466" y="82"/>
                    <a:pt x="466" y="82"/>
                  </a:cubicBezTo>
                  <a:cubicBezTo>
                    <a:pt x="438" y="109"/>
                    <a:pt x="438" y="109"/>
                    <a:pt x="438" y="109"/>
                  </a:cubicBezTo>
                  <a:cubicBezTo>
                    <a:pt x="359" y="94"/>
                    <a:pt x="359" y="94"/>
                    <a:pt x="359" y="94"/>
                  </a:cubicBezTo>
                  <a:cubicBezTo>
                    <a:pt x="360" y="129"/>
                    <a:pt x="360" y="129"/>
                    <a:pt x="360" y="129"/>
                  </a:cubicBezTo>
                  <a:cubicBezTo>
                    <a:pt x="353" y="165"/>
                    <a:pt x="353" y="165"/>
                    <a:pt x="353" y="165"/>
                  </a:cubicBezTo>
                  <a:cubicBezTo>
                    <a:pt x="312" y="169"/>
                    <a:pt x="312" y="169"/>
                    <a:pt x="312" y="169"/>
                  </a:cubicBezTo>
                  <a:cubicBezTo>
                    <a:pt x="288" y="223"/>
                    <a:pt x="288" y="223"/>
                    <a:pt x="288" y="223"/>
                  </a:cubicBezTo>
                  <a:cubicBezTo>
                    <a:pt x="268" y="251"/>
                    <a:pt x="268" y="251"/>
                    <a:pt x="268" y="251"/>
                  </a:cubicBezTo>
                  <a:cubicBezTo>
                    <a:pt x="287" y="289"/>
                    <a:pt x="287" y="289"/>
                    <a:pt x="287" y="289"/>
                  </a:cubicBezTo>
                  <a:cubicBezTo>
                    <a:pt x="236" y="395"/>
                    <a:pt x="236" y="395"/>
                    <a:pt x="236" y="395"/>
                  </a:cubicBezTo>
                  <a:cubicBezTo>
                    <a:pt x="225" y="434"/>
                    <a:pt x="225" y="434"/>
                    <a:pt x="225" y="434"/>
                  </a:cubicBezTo>
                  <a:cubicBezTo>
                    <a:pt x="191" y="440"/>
                    <a:pt x="191" y="440"/>
                    <a:pt x="191" y="440"/>
                  </a:cubicBezTo>
                  <a:cubicBezTo>
                    <a:pt x="197" y="549"/>
                    <a:pt x="197" y="549"/>
                    <a:pt x="197" y="549"/>
                  </a:cubicBezTo>
                  <a:cubicBezTo>
                    <a:pt x="156" y="645"/>
                    <a:pt x="156" y="645"/>
                    <a:pt x="156" y="645"/>
                  </a:cubicBezTo>
                  <a:cubicBezTo>
                    <a:pt x="170" y="661"/>
                    <a:pt x="170" y="661"/>
                    <a:pt x="170" y="661"/>
                  </a:cubicBezTo>
                  <a:cubicBezTo>
                    <a:pt x="185" y="717"/>
                    <a:pt x="185" y="717"/>
                    <a:pt x="185" y="717"/>
                  </a:cubicBezTo>
                  <a:cubicBezTo>
                    <a:pt x="165" y="743"/>
                    <a:pt x="165" y="743"/>
                    <a:pt x="165" y="743"/>
                  </a:cubicBezTo>
                  <a:cubicBezTo>
                    <a:pt x="109" y="734"/>
                    <a:pt x="109" y="734"/>
                    <a:pt x="109" y="734"/>
                  </a:cubicBezTo>
                  <a:cubicBezTo>
                    <a:pt x="53" y="829"/>
                    <a:pt x="53" y="829"/>
                    <a:pt x="53" y="829"/>
                  </a:cubicBezTo>
                  <a:cubicBezTo>
                    <a:pt x="66" y="867"/>
                    <a:pt x="66" y="867"/>
                    <a:pt x="66" y="867"/>
                  </a:cubicBezTo>
                  <a:cubicBezTo>
                    <a:pt x="59" y="904"/>
                    <a:pt x="59" y="904"/>
                    <a:pt x="59" y="904"/>
                  </a:cubicBezTo>
                  <a:cubicBezTo>
                    <a:pt x="86" y="984"/>
                    <a:pt x="86" y="984"/>
                    <a:pt x="86" y="984"/>
                  </a:cubicBezTo>
                  <a:cubicBezTo>
                    <a:pt x="74" y="1062"/>
                    <a:pt x="74" y="1062"/>
                    <a:pt x="74" y="1062"/>
                  </a:cubicBezTo>
                  <a:cubicBezTo>
                    <a:pt x="126" y="1102"/>
                    <a:pt x="126" y="1102"/>
                    <a:pt x="126" y="1102"/>
                  </a:cubicBezTo>
                  <a:cubicBezTo>
                    <a:pt x="115" y="1160"/>
                    <a:pt x="115" y="1160"/>
                    <a:pt x="115" y="1160"/>
                  </a:cubicBezTo>
                  <a:cubicBezTo>
                    <a:pt x="89" y="1167"/>
                    <a:pt x="89" y="1167"/>
                    <a:pt x="89" y="1167"/>
                  </a:cubicBezTo>
                  <a:cubicBezTo>
                    <a:pt x="107" y="1288"/>
                    <a:pt x="107" y="1288"/>
                    <a:pt x="107" y="1288"/>
                  </a:cubicBezTo>
                  <a:cubicBezTo>
                    <a:pt x="66" y="1332"/>
                    <a:pt x="66" y="1332"/>
                    <a:pt x="66" y="1332"/>
                  </a:cubicBezTo>
                  <a:cubicBezTo>
                    <a:pt x="48" y="1359"/>
                    <a:pt x="48" y="1359"/>
                    <a:pt x="48" y="1359"/>
                  </a:cubicBezTo>
                  <a:cubicBezTo>
                    <a:pt x="49" y="1398"/>
                    <a:pt x="49" y="1398"/>
                    <a:pt x="49" y="1398"/>
                  </a:cubicBezTo>
                  <a:cubicBezTo>
                    <a:pt x="45" y="1490"/>
                    <a:pt x="45" y="1490"/>
                    <a:pt x="45" y="1490"/>
                  </a:cubicBezTo>
                  <a:cubicBezTo>
                    <a:pt x="8" y="1444"/>
                    <a:pt x="8" y="1444"/>
                    <a:pt x="8" y="1444"/>
                  </a:cubicBezTo>
                  <a:cubicBezTo>
                    <a:pt x="0" y="1448"/>
                    <a:pt x="0" y="1448"/>
                    <a:pt x="0" y="1448"/>
                  </a:cubicBezTo>
                  <a:cubicBezTo>
                    <a:pt x="3" y="1459"/>
                    <a:pt x="3" y="1459"/>
                    <a:pt x="3" y="1459"/>
                  </a:cubicBezTo>
                  <a:cubicBezTo>
                    <a:pt x="7" y="1475"/>
                    <a:pt x="7" y="1475"/>
                    <a:pt x="7" y="1475"/>
                  </a:cubicBezTo>
                  <a:cubicBezTo>
                    <a:pt x="7" y="1516"/>
                    <a:pt x="7" y="1516"/>
                    <a:pt x="7" y="1516"/>
                  </a:cubicBezTo>
                  <a:cubicBezTo>
                    <a:pt x="7" y="1531"/>
                    <a:pt x="7" y="1531"/>
                    <a:pt x="7" y="1531"/>
                  </a:cubicBezTo>
                  <a:cubicBezTo>
                    <a:pt x="11" y="1535"/>
                    <a:pt x="11" y="1535"/>
                    <a:pt x="11" y="1535"/>
                  </a:cubicBezTo>
                  <a:cubicBezTo>
                    <a:pt x="11" y="1535"/>
                    <a:pt x="18" y="1533"/>
                    <a:pt x="18" y="1533"/>
                  </a:cubicBezTo>
                  <a:cubicBezTo>
                    <a:pt x="19" y="1532"/>
                    <a:pt x="22" y="1533"/>
                    <a:pt x="22" y="1533"/>
                  </a:cubicBezTo>
                  <a:cubicBezTo>
                    <a:pt x="26" y="1540"/>
                    <a:pt x="26" y="1540"/>
                    <a:pt x="26" y="1540"/>
                  </a:cubicBezTo>
                  <a:cubicBezTo>
                    <a:pt x="27" y="1540"/>
                    <a:pt x="27" y="1540"/>
                    <a:pt x="27" y="1540"/>
                  </a:cubicBezTo>
                  <a:cubicBezTo>
                    <a:pt x="27" y="1540"/>
                    <a:pt x="29" y="1536"/>
                    <a:pt x="30" y="1535"/>
                  </a:cubicBezTo>
                  <a:cubicBezTo>
                    <a:pt x="31" y="1533"/>
                    <a:pt x="32" y="1531"/>
                    <a:pt x="34" y="1529"/>
                  </a:cubicBezTo>
                  <a:cubicBezTo>
                    <a:pt x="38" y="1536"/>
                    <a:pt x="34" y="1541"/>
                    <a:pt x="31" y="1550"/>
                  </a:cubicBezTo>
                  <a:cubicBezTo>
                    <a:pt x="39" y="1548"/>
                    <a:pt x="47" y="1546"/>
                    <a:pt x="55" y="1544"/>
                  </a:cubicBezTo>
                  <a:cubicBezTo>
                    <a:pt x="44" y="1572"/>
                    <a:pt x="44" y="1603"/>
                    <a:pt x="54" y="1631"/>
                  </a:cubicBezTo>
                  <a:cubicBezTo>
                    <a:pt x="59" y="1645"/>
                    <a:pt x="66" y="1658"/>
                    <a:pt x="65" y="1673"/>
                  </a:cubicBezTo>
                  <a:cubicBezTo>
                    <a:pt x="69" y="1670"/>
                    <a:pt x="72" y="1667"/>
                    <a:pt x="75" y="1663"/>
                  </a:cubicBezTo>
                  <a:cubicBezTo>
                    <a:pt x="80" y="1703"/>
                    <a:pt x="100" y="1741"/>
                    <a:pt x="130" y="1768"/>
                  </a:cubicBezTo>
                  <a:cubicBezTo>
                    <a:pt x="136" y="1774"/>
                    <a:pt x="145" y="1781"/>
                    <a:pt x="145" y="1790"/>
                  </a:cubicBezTo>
                  <a:cubicBezTo>
                    <a:pt x="145" y="1800"/>
                    <a:pt x="130" y="1807"/>
                    <a:pt x="126" y="1798"/>
                  </a:cubicBezTo>
                  <a:cubicBezTo>
                    <a:pt x="127" y="1810"/>
                    <a:pt x="131" y="1822"/>
                    <a:pt x="138" y="1831"/>
                  </a:cubicBezTo>
                  <a:cubicBezTo>
                    <a:pt x="130" y="1830"/>
                    <a:pt x="122" y="1829"/>
                    <a:pt x="114" y="1829"/>
                  </a:cubicBezTo>
                  <a:cubicBezTo>
                    <a:pt x="120" y="1829"/>
                    <a:pt x="149" y="1893"/>
                    <a:pt x="152" y="1899"/>
                  </a:cubicBezTo>
                  <a:cubicBezTo>
                    <a:pt x="155" y="1904"/>
                    <a:pt x="157" y="1909"/>
                    <a:pt x="157" y="1914"/>
                  </a:cubicBezTo>
                  <a:cubicBezTo>
                    <a:pt x="157" y="1921"/>
                    <a:pt x="152" y="1927"/>
                    <a:pt x="151" y="1934"/>
                  </a:cubicBezTo>
                  <a:cubicBezTo>
                    <a:pt x="150" y="1947"/>
                    <a:pt x="166" y="1955"/>
                    <a:pt x="179" y="1954"/>
                  </a:cubicBezTo>
                  <a:cubicBezTo>
                    <a:pt x="192" y="1953"/>
                    <a:pt x="204" y="1947"/>
                    <a:pt x="217" y="1945"/>
                  </a:cubicBezTo>
                  <a:cubicBezTo>
                    <a:pt x="227" y="1944"/>
                    <a:pt x="237" y="1946"/>
                    <a:pt x="247" y="1944"/>
                  </a:cubicBezTo>
                  <a:cubicBezTo>
                    <a:pt x="269" y="1938"/>
                    <a:pt x="263" y="1922"/>
                    <a:pt x="256" y="1908"/>
                  </a:cubicBezTo>
                  <a:cubicBezTo>
                    <a:pt x="250" y="1896"/>
                    <a:pt x="251" y="1881"/>
                    <a:pt x="258" y="1870"/>
                  </a:cubicBezTo>
                  <a:cubicBezTo>
                    <a:pt x="265" y="1859"/>
                    <a:pt x="278" y="1852"/>
                    <a:pt x="291" y="1853"/>
                  </a:cubicBezTo>
                  <a:cubicBezTo>
                    <a:pt x="292" y="1848"/>
                    <a:pt x="289" y="1843"/>
                    <a:pt x="284" y="1841"/>
                  </a:cubicBezTo>
                  <a:cubicBezTo>
                    <a:pt x="284" y="1836"/>
                    <a:pt x="291" y="1834"/>
                    <a:pt x="296" y="1834"/>
                  </a:cubicBezTo>
                  <a:cubicBezTo>
                    <a:pt x="315" y="1832"/>
                    <a:pt x="334" y="1831"/>
                    <a:pt x="353" y="1829"/>
                  </a:cubicBezTo>
                  <a:cubicBezTo>
                    <a:pt x="360" y="1828"/>
                    <a:pt x="367" y="1828"/>
                    <a:pt x="373" y="1831"/>
                  </a:cubicBezTo>
                  <a:cubicBezTo>
                    <a:pt x="374" y="1833"/>
                    <a:pt x="376" y="1834"/>
                    <a:pt x="378" y="1834"/>
                  </a:cubicBezTo>
                  <a:cubicBezTo>
                    <a:pt x="381" y="1834"/>
                    <a:pt x="383" y="1831"/>
                    <a:pt x="385" y="1828"/>
                  </a:cubicBezTo>
                  <a:cubicBezTo>
                    <a:pt x="386" y="1826"/>
                    <a:pt x="395" y="1790"/>
                    <a:pt x="395" y="1790"/>
                  </a:cubicBezTo>
                  <a:cubicBezTo>
                    <a:pt x="403" y="1761"/>
                    <a:pt x="403" y="1761"/>
                    <a:pt x="403" y="1761"/>
                  </a:cubicBezTo>
                  <a:cubicBezTo>
                    <a:pt x="410" y="1754"/>
                    <a:pt x="410" y="1754"/>
                    <a:pt x="410" y="1754"/>
                  </a:cubicBezTo>
                  <a:cubicBezTo>
                    <a:pt x="414" y="1732"/>
                    <a:pt x="414" y="1732"/>
                    <a:pt x="414" y="1732"/>
                  </a:cubicBezTo>
                  <a:cubicBezTo>
                    <a:pt x="415" y="1717"/>
                    <a:pt x="415" y="1717"/>
                    <a:pt x="415" y="1717"/>
                  </a:cubicBezTo>
                  <a:cubicBezTo>
                    <a:pt x="414" y="1707"/>
                    <a:pt x="414" y="1707"/>
                    <a:pt x="414" y="1707"/>
                  </a:cubicBezTo>
                  <a:cubicBezTo>
                    <a:pt x="416" y="1702"/>
                    <a:pt x="416" y="1702"/>
                    <a:pt x="416" y="1702"/>
                  </a:cubicBezTo>
                  <a:cubicBezTo>
                    <a:pt x="420" y="1700"/>
                    <a:pt x="420" y="1700"/>
                    <a:pt x="420" y="1700"/>
                  </a:cubicBezTo>
                  <a:cubicBezTo>
                    <a:pt x="420" y="1700"/>
                    <a:pt x="422" y="1697"/>
                    <a:pt x="422" y="1697"/>
                  </a:cubicBezTo>
                  <a:cubicBezTo>
                    <a:pt x="422" y="1691"/>
                    <a:pt x="415" y="1686"/>
                    <a:pt x="414" y="1681"/>
                  </a:cubicBezTo>
                  <a:cubicBezTo>
                    <a:pt x="413" y="1672"/>
                    <a:pt x="420" y="1658"/>
                    <a:pt x="420" y="1647"/>
                  </a:cubicBezTo>
                  <a:cubicBezTo>
                    <a:pt x="422" y="1624"/>
                    <a:pt x="416" y="1600"/>
                    <a:pt x="406" y="1579"/>
                  </a:cubicBezTo>
                  <a:cubicBezTo>
                    <a:pt x="411" y="1578"/>
                    <a:pt x="416" y="1577"/>
                    <a:pt x="421" y="1576"/>
                  </a:cubicBezTo>
                  <a:cubicBezTo>
                    <a:pt x="415" y="1564"/>
                    <a:pt x="419" y="1550"/>
                    <a:pt x="421" y="1536"/>
                  </a:cubicBezTo>
                  <a:cubicBezTo>
                    <a:pt x="422" y="1523"/>
                    <a:pt x="418" y="1506"/>
                    <a:pt x="404" y="1503"/>
                  </a:cubicBezTo>
                  <a:cubicBezTo>
                    <a:pt x="410" y="1502"/>
                    <a:pt x="416" y="1501"/>
                    <a:pt x="422" y="1500"/>
                  </a:cubicBezTo>
                  <a:cubicBezTo>
                    <a:pt x="426" y="1494"/>
                    <a:pt x="423" y="1484"/>
                    <a:pt x="416" y="1480"/>
                  </a:cubicBezTo>
                  <a:cubicBezTo>
                    <a:pt x="409" y="1476"/>
                    <a:pt x="401" y="1476"/>
                    <a:pt x="393" y="1476"/>
                  </a:cubicBezTo>
                  <a:cubicBezTo>
                    <a:pt x="428" y="1480"/>
                    <a:pt x="463" y="1454"/>
                    <a:pt x="470" y="1420"/>
                  </a:cubicBezTo>
                  <a:cubicBezTo>
                    <a:pt x="472" y="1412"/>
                    <a:pt x="475" y="1402"/>
                    <a:pt x="483" y="1402"/>
                  </a:cubicBezTo>
                  <a:cubicBezTo>
                    <a:pt x="475" y="1412"/>
                    <a:pt x="485" y="1430"/>
                    <a:pt x="498" y="1429"/>
                  </a:cubicBezTo>
                  <a:cubicBezTo>
                    <a:pt x="499" y="1413"/>
                    <a:pt x="510" y="1398"/>
                    <a:pt x="524" y="1390"/>
                  </a:cubicBezTo>
                  <a:cubicBezTo>
                    <a:pt x="521" y="1381"/>
                    <a:pt x="520" y="1371"/>
                    <a:pt x="522" y="1361"/>
                  </a:cubicBezTo>
                  <a:cubicBezTo>
                    <a:pt x="511" y="1364"/>
                    <a:pt x="501" y="1368"/>
                    <a:pt x="490" y="1371"/>
                  </a:cubicBezTo>
                  <a:cubicBezTo>
                    <a:pt x="489" y="1374"/>
                    <a:pt x="488" y="1378"/>
                    <a:pt x="488" y="1381"/>
                  </a:cubicBezTo>
                  <a:cubicBezTo>
                    <a:pt x="476" y="1382"/>
                    <a:pt x="465" y="1381"/>
                    <a:pt x="454" y="1377"/>
                  </a:cubicBezTo>
                  <a:cubicBezTo>
                    <a:pt x="452" y="1383"/>
                    <a:pt x="445" y="1385"/>
                    <a:pt x="440" y="1382"/>
                  </a:cubicBezTo>
                  <a:cubicBezTo>
                    <a:pt x="439" y="1378"/>
                    <a:pt x="439" y="1373"/>
                    <a:pt x="439" y="1369"/>
                  </a:cubicBezTo>
                  <a:cubicBezTo>
                    <a:pt x="429" y="1369"/>
                    <a:pt x="418" y="1365"/>
                    <a:pt x="410" y="1359"/>
                  </a:cubicBezTo>
                  <a:cubicBezTo>
                    <a:pt x="392" y="1360"/>
                    <a:pt x="374" y="1362"/>
                    <a:pt x="355" y="1363"/>
                  </a:cubicBezTo>
                  <a:cubicBezTo>
                    <a:pt x="381" y="1345"/>
                    <a:pt x="415" y="1339"/>
                    <a:pt x="445" y="1347"/>
                  </a:cubicBezTo>
                  <a:cubicBezTo>
                    <a:pt x="449" y="1335"/>
                    <a:pt x="452" y="1323"/>
                    <a:pt x="456" y="1311"/>
                  </a:cubicBezTo>
                  <a:cubicBezTo>
                    <a:pt x="462" y="1312"/>
                    <a:pt x="465" y="1321"/>
                    <a:pt x="461" y="1326"/>
                  </a:cubicBezTo>
                  <a:cubicBezTo>
                    <a:pt x="467" y="1321"/>
                    <a:pt x="476" y="1329"/>
                    <a:pt x="477" y="1337"/>
                  </a:cubicBezTo>
                  <a:cubicBezTo>
                    <a:pt x="477" y="1344"/>
                    <a:pt x="475" y="1352"/>
                    <a:pt x="478" y="1359"/>
                  </a:cubicBezTo>
                  <a:cubicBezTo>
                    <a:pt x="480" y="1366"/>
                    <a:pt x="492" y="1369"/>
                    <a:pt x="494" y="1362"/>
                  </a:cubicBezTo>
                  <a:cubicBezTo>
                    <a:pt x="517" y="1340"/>
                    <a:pt x="539" y="1319"/>
                    <a:pt x="562" y="1297"/>
                  </a:cubicBezTo>
                  <a:cubicBezTo>
                    <a:pt x="557" y="1303"/>
                    <a:pt x="551" y="1292"/>
                    <a:pt x="549" y="1284"/>
                  </a:cubicBezTo>
                  <a:cubicBezTo>
                    <a:pt x="546" y="1276"/>
                    <a:pt x="541" y="1270"/>
                    <a:pt x="535" y="1264"/>
                  </a:cubicBezTo>
                  <a:cubicBezTo>
                    <a:pt x="516" y="1244"/>
                    <a:pt x="497" y="1223"/>
                    <a:pt x="477" y="1203"/>
                  </a:cubicBezTo>
                  <a:cubicBezTo>
                    <a:pt x="473" y="1199"/>
                    <a:pt x="469" y="1194"/>
                    <a:pt x="463" y="1194"/>
                  </a:cubicBezTo>
                  <a:cubicBezTo>
                    <a:pt x="457" y="1193"/>
                    <a:pt x="450" y="1200"/>
                    <a:pt x="453" y="1205"/>
                  </a:cubicBezTo>
                  <a:cubicBezTo>
                    <a:pt x="448" y="1202"/>
                    <a:pt x="445" y="1195"/>
                    <a:pt x="446" y="1189"/>
                  </a:cubicBezTo>
                  <a:cubicBezTo>
                    <a:pt x="439" y="1194"/>
                    <a:pt x="430" y="1190"/>
                    <a:pt x="424" y="1184"/>
                  </a:cubicBezTo>
                  <a:cubicBezTo>
                    <a:pt x="419" y="1178"/>
                    <a:pt x="418" y="1170"/>
                    <a:pt x="416" y="1162"/>
                  </a:cubicBezTo>
                  <a:cubicBezTo>
                    <a:pt x="411" y="1134"/>
                    <a:pt x="406" y="1105"/>
                    <a:pt x="400" y="1077"/>
                  </a:cubicBezTo>
                  <a:cubicBezTo>
                    <a:pt x="399" y="1069"/>
                    <a:pt x="397" y="1061"/>
                    <a:pt x="400" y="1053"/>
                  </a:cubicBezTo>
                  <a:cubicBezTo>
                    <a:pt x="402" y="1046"/>
                    <a:pt x="410" y="1039"/>
                    <a:pt x="418" y="1041"/>
                  </a:cubicBezTo>
                  <a:cubicBezTo>
                    <a:pt x="408" y="1016"/>
                    <a:pt x="408" y="988"/>
                    <a:pt x="419" y="964"/>
                  </a:cubicBezTo>
                  <a:cubicBezTo>
                    <a:pt x="406" y="957"/>
                    <a:pt x="398" y="942"/>
                    <a:pt x="400" y="928"/>
                  </a:cubicBezTo>
                  <a:cubicBezTo>
                    <a:pt x="412" y="939"/>
                    <a:pt x="433" y="928"/>
                    <a:pt x="437" y="913"/>
                  </a:cubicBezTo>
                  <a:cubicBezTo>
                    <a:pt x="441" y="897"/>
                    <a:pt x="433" y="881"/>
                    <a:pt x="424" y="867"/>
                  </a:cubicBezTo>
                  <a:cubicBezTo>
                    <a:pt x="430" y="875"/>
                    <a:pt x="438" y="880"/>
                    <a:pt x="447" y="883"/>
                  </a:cubicBezTo>
                  <a:cubicBezTo>
                    <a:pt x="449" y="877"/>
                    <a:pt x="456" y="872"/>
                    <a:pt x="462" y="871"/>
                  </a:cubicBezTo>
                  <a:cubicBezTo>
                    <a:pt x="466" y="863"/>
                    <a:pt x="461" y="853"/>
                    <a:pt x="453" y="849"/>
                  </a:cubicBezTo>
                  <a:cubicBezTo>
                    <a:pt x="476" y="827"/>
                    <a:pt x="498" y="803"/>
                    <a:pt x="517" y="777"/>
                  </a:cubicBezTo>
                  <a:cubicBezTo>
                    <a:pt x="516" y="774"/>
                    <a:pt x="516" y="770"/>
                    <a:pt x="515" y="767"/>
                  </a:cubicBezTo>
                  <a:cubicBezTo>
                    <a:pt x="521" y="771"/>
                    <a:pt x="528" y="776"/>
                    <a:pt x="535" y="780"/>
                  </a:cubicBezTo>
                  <a:cubicBezTo>
                    <a:pt x="531" y="751"/>
                    <a:pt x="574" y="740"/>
                    <a:pt x="586" y="714"/>
                  </a:cubicBezTo>
                  <a:cubicBezTo>
                    <a:pt x="591" y="702"/>
                    <a:pt x="589" y="689"/>
                    <a:pt x="593" y="677"/>
                  </a:cubicBezTo>
                  <a:cubicBezTo>
                    <a:pt x="598" y="661"/>
                    <a:pt x="612" y="650"/>
                    <a:pt x="617" y="634"/>
                  </a:cubicBezTo>
                  <a:cubicBezTo>
                    <a:pt x="623" y="618"/>
                    <a:pt x="611" y="595"/>
                    <a:pt x="596" y="601"/>
                  </a:cubicBezTo>
                  <a:cubicBezTo>
                    <a:pt x="599" y="590"/>
                    <a:pt x="594" y="578"/>
                    <a:pt x="584" y="574"/>
                  </a:cubicBezTo>
                  <a:cubicBezTo>
                    <a:pt x="607" y="557"/>
                    <a:pt x="603" y="535"/>
                    <a:pt x="601" y="511"/>
                  </a:cubicBezTo>
                  <a:cubicBezTo>
                    <a:pt x="598" y="492"/>
                    <a:pt x="596" y="498"/>
                    <a:pt x="608" y="486"/>
                  </a:cubicBezTo>
                  <a:cubicBezTo>
                    <a:pt x="607" y="487"/>
                    <a:pt x="628" y="481"/>
                    <a:pt x="620" y="476"/>
                  </a:cubicBezTo>
                  <a:cubicBezTo>
                    <a:pt x="616" y="474"/>
                    <a:pt x="616" y="474"/>
                    <a:pt x="616" y="474"/>
                  </a:cubicBezTo>
                  <a:cubicBezTo>
                    <a:pt x="618" y="472"/>
                    <a:pt x="618" y="472"/>
                    <a:pt x="618" y="472"/>
                  </a:cubicBezTo>
                  <a:cubicBezTo>
                    <a:pt x="626" y="470"/>
                    <a:pt x="626" y="470"/>
                    <a:pt x="626" y="470"/>
                  </a:cubicBezTo>
                  <a:cubicBezTo>
                    <a:pt x="627" y="462"/>
                    <a:pt x="627" y="462"/>
                    <a:pt x="627" y="462"/>
                  </a:cubicBezTo>
                  <a:cubicBezTo>
                    <a:pt x="618" y="456"/>
                    <a:pt x="618" y="456"/>
                    <a:pt x="618" y="456"/>
                  </a:cubicBezTo>
                  <a:cubicBezTo>
                    <a:pt x="630" y="458"/>
                    <a:pt x="630" y="458"/>
                    <a:pt x="630" y="458"/>
                  </a:cubicBezTo>
                  <a:cubicBezTo>
                    <a:pt x="633" y="455"/>
                    <a:pt x="633" y="455"/>
                    <a:pt x="633" y="455"/>
                  </a:cubicBezTo>
                  <a:cubicBezTo>
                    <a:pt x="633" y="442"/>
                    <a:pt x="633" y="442"/>
                    <a:pt x="633" y="442"/>
                  </a:cubicBezTo>
                  <a:cubicBezTo>
                    <a:pt x="635" y="434"/>
                    <a:pt x="635" y="434"/>
                    <a:pt x="635" y="434"/>
                  </a:cubicBezTo>
                  <a:cubicBezTo>
                    <a:pt x="631" y="419"/>
                    <a:pt x="631" y="419"/>
                    <a:pt x="631" y="419"/>
                  </a:cubicBezTo>
                  <a:lnTo>
                    <a:pt x="638" y="4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7" name="Freeform 113"/>
            <p:cNvSpPr>
              <a:spLocks/>
            </p:cNvSpPr>
            <p:nvPr/>
          </p:nvSpPr>
          <p:spPr bwMode="auto">
            <a:xfrm>
              <a:off x="5477" y="684"/>
              <a:ext cx="932" cy="1315"/>
            </a:xfrm>
            <a:custGeom>
              <a:avLst/>
              <a:gdLst>
                <a:gd name="T0" fmla="*/ 371 w 1381"/>
                <a:gd name="T1" fmla="*/ 1703 h 1947"/>
                <a:gd name="T2" fmla="*/ 385 w 1381"/>
                <a:gd name="T3" fmla="*/ 1686 h 1947"/>
                <a:gd name="T4" fmla="*/ 396 w 1381"/>
                <a:gd name="T5" fmla="*/ 1746 h 1947"/>
                <a:gd name="T6" fmla="*/ 462 w 1381"/>
                <a:gd name="T7" fmla="*/ 1800 h 1947"/>
                <a:gd name="T8" fmla="*/ 502 w 1381"/>
                <a:gd name="T9" fmla="*/ 1511 h 1947"/>
                <a:gd name="T10" fmla="*/ 501 w 1381"/>
                <a:gd name="T11" fmla="*/ 1342 h 1947"/>
                <a:gd name="T12" fmla="*/ 533 w 1381"/>
                <a:gd name="T13" fmla="*/ 1072 h 1947"/>
                <a:gd name="T14" fmla="*/ 569 w 1381"/>
                <a:gd name="T15" fmla="*/ 1004 h 1947"/>
                <a:gd name="T16" fmla="*/ 652 w 1381"/>
                <a:gd name="T17" fmla="*/ 745 h 1947"/>
                <a:gd name="T18" fmla="*/ 732 w 1381"/>
                <a:gd name="T19" fmla="*/ 509 h 1947"/>
                <a:gd name="T20" fmla="*/ 864 w 1381"/>
                <a:gd name="T21" fmla="*/ 446 h 1947"/>
                <a:gd name="T22" fmla="*/ 907 w 1381"/>
                <a:gd name="T23" fmla="*/ 337 h 1947"/>
                <a:gd name="T24" fmla="*/ 1044 w 1381"/>
                <a:gd name="T25" fmla="*/ 373 h 1947"/>
                <a:gd name="T26" fmla="*/ 1139 w 1381"/>
                <a:gd name="T27" fmla="*/ 306 h 1947"/>
                <a:gd name="T28" fmla="*/ 1204 w 1381"/>
                <a:gd name="T29" fmla="*/ 129 h 1947"/>
                <a:gd name="T30" fmla="*/ 1311 w 1381"/>
                <a:gd name="T31" fmla="*/ 254 h 1947"/>
                <a:gd name="T32" fmla="*/ 1381 w 1381"/>
                <a:gd name="T33" fmla="*/ 163 h 1947"/>
                <a:gd name="T34" fmla="*/ 1343 w 1381"/>
                <a:gd name="T35" fmla="*/ 137 h 1947"/>
                <a:gd name="T36" fmla="*/ 1293 w 1381"/>
                <a:gd name="T37" fmla="*/ 141 h 1947"/>
                <a:gd name="T38" fmla="*/ 1302 w 1381"/>
                <a:gd name="T39" fmla="*/ 106 h 1947"/>
                <a:gd name="T40" fmla="*/ 1344 w 1381"/>
                <a:gd name="T41" fmla="*/ 57 h 1947"/>
                <a:gd name="T42" fmla="*/ 1252 w 1381"/>
                <a:gd name="T43" fmla="*/ 36 h 1947"/>
                <a:gd name="T44" fmla="*/ 1195 w 1381"/>
                <a:gd name="T45" fmla="*/ 81 h 1947"/>
                <a:gd name="T46" fmla="*/ 1181 w 1381"/>
                <a:gd name="T47" fmla="*/ 43 h 1947"/>
                <a:gd name="T48" fmla="*/ 1145 w 1381"/>
                <a:gd name="T49" fmla="*/ 31 h 1947"/>
                <a:gd name="T50" fmla="*/ 1133 w 1381"/>
                <a:gd name="T51" fmla="*/ 111 h 1947"/>
                <a:gd name="T52" fmla="*/ 1084 w 1381"/>
                <a:gd name="T53" fmla="*/ 167 h 1947"/>
                <a:gd name="T54" fmla="*/ 1032 w 1381"/>
                <a:gd name="T55" fmla="*/ 53 h 1947"/>
                <a:gd name="T56" fmla="*/ 1027 w 1381"/>
                <a:gd name="T57" fmla="*/ 120 h 1947"/>
                <a:gd name="T58" fmla="*/ 963 w 1381"/>
                <a:gd name="T59" fmla="*/ 171 h 1947"/>
                <a:gd name="T60" fmla="*/ 893 w 1381"/>
                <a:gd name="T61" fmla="*/ 185 h 1947"/>
                <a:gd name="T62" fmla="*/ 901 w 1381"/>
                <a:gd name="T63" fmla="*/ 230 h 1947"/>
                <a:gd name="T64" fmla="*/ 853 w 1381"/>
                <a:gd name="T65" fmla="*/ 231 h 1947"/>
                <a:gd name="T66" fmla="*/ 795 w 1381"/>
                <a:gd name="T67" fmla="*/ 287 h 1947"/>
                <a:gd name="T68" fmla="*/ 778 w 1381"/>
                <a:gd name="T69" fmla="*/ 336 h 1947"/>
                <a:gd name="T70" fmla="*/ 733 w 1381"/>
                <a:gd name="T71" fmla="*/ 422 h 1947"/>
                <a:gd name="T72" fmla="*/ 736 w 1381"/>
                <a:gd name="T73" fmla="*/ 483 h 1947"/>
                <a:gd name="T74" fmla="*/ 657 w 1381"/>
                <a:gd name="T75" fmla="*/ 534 h 1947"/>
                <a:gd name="T76" fmla="*/ 656 w 1381"/>
                <a:gd name="T77" fmla="*/ 618 h 1947"/>
                <a:gd name="T78" fmla="*/ 653 w 1381"/>
                <a:gd name="T79" fmla="*/ 649 h 1947"/>
                <a:gd name="T80" fmla="*/ 549 w 1381"/>
                <a:gd name="T81" fmla="*/ 790 h 1947"/>
                <a:gd name="T82" fmla="*/ 505 w 1381"/>
                <a:gd name="T83" fmla="*/ 864 h 1947"/>
                <a:gd name="T84" fmla="*/ 445 w 1381"/>
                <a:gd name="T85" fmla="*/ 968 h 1947"/>
                <a:gd name="T86" fmla="*/ 428 w 1381"/>
                <a:gd name="T87" fmla="*/ 1047 h 1947"/>
                <a:gd name="T88" fmla="*/ 349 w 1381"/>
                <a:gd name="T89" fmla="*/ 1135 h 1947"/>
                <a:gd name="T90" fmla="*/ 393 w 1381"/>
                <a:gd name="T91" fmla="*/ 1121 h 1947"/>
                <a:gd name="T92" fmla="*/ 402 w 1381"/>
                <a:gd name="T93" fmla="*/ 1178 h 1947"/>
                <a:gd name="T94" fmla="*/ 331 w 1381"/>
                <a:gd name="T95" fmla="*/ 1155 h 1947"/>
                <a:gd name="T96" fmla="*/ 233 w 1381"/>
                <a:gd name="T97" fmla="*/ 1227 h 1947"/>
                <a:gd name="T98" fmla="*/ 150 w 1381"/>
                <a:gd name="T99" fmla="*/ 1244 h 1947"/>
                <a:gd name="T100" fmla="*/ 142 w 1381"/>
                <a:gd name="T101" fmla="*/ 1315 h 1947"/>
                <a:gd name="T102" fmla="*/ 38 w 1381"/>
                <a:gd name="T103" fmla="*/ 1366 h 1947"/>
                <a:gd name="T104" fmla="*/ 9 w 1381"/>
                <a:gd name="T105" fmla="*/ 1417 h 1947"/>
                <a:gd name="T106" fmla="*/ 11 w 1381"/>
                <a:gd name="T107" fmla="*/ 1457 h 1947"/>
                <a:gd name="T108" fmla="*/ 115 w 1381"/>
                <a:gd name="T109" fmla="*/ 1484 h 1947"/>
                <a:gd name="T110" fmla="*/ 15 w 1381"/>
                <a:gd name="T111" fmla="*/ 1595 h 1947"/>
                <a:gd name="T112" fmla="*/ 102 w 1381"/>
                <a:gd name="T113" fmla="*/ 1594 h 1947"/>
                <a:gd name="T114" fmla="*/ 29 w 1381"/>
                <a:gd name="T115" fmla="*/ 1702 h 1947"/>
                <a:gd name="T116" fmla="*/ 26 w 1381"/>
                <a:gd name="T117" fmla="*/ 1748 h 1947"/>
                <a:gd name="T118" fmla="*/ 76 w 1381"/>
                <a:gd name="T119" fmla="*/ 1757 h 1947"/>
                <a:gd name="T120" fmla="*/ 69 w 1381"/>
                <a:gd name="T121" fmla="*/ 1888 h 1947"/>
                <a:gd name="T122" fmla="*/ 267 w 1381"/>
                <a:gd name="T123" fmla="*/ 1870 h 1947"/>
                <a:gd name="T124" fmla="*/ 322 w 1381"/>
                <a:gd name="T125" fmla="*/ 1788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1" h="1947">
                  <a:moveTo>
                    <a:pt x="377" y="1779"/>
                  </a:moveTo>
                  <a:cubicBezTo>
                    <a:pt x="377" y="1778"/>
                    <a:pt x="378" y="1777"/>
                    <a:pt x="378" y="1776"/>
                  </a:cubicBezTo>
                  <a:cubicBezTo>
                    <a:pt x="384" y="1760"/>
                    <a:pt x="383" y="1740"/>
                    <a:pt x="370" y="1730"/>
                  </a:cubicBezTo>
                  <a:cubicBezTo>
                    <a:pt x="375" y="1722"/>
                    <a:pt x="375" y="1711"/>
                    <a:pt x="371" y="1703"/>
                  </a:cubicBezTo>
                  <a:cubicBezTo>
                    <a:pt x="375" y="1712"/>
                    <a:pt x="380" y="1721"/>
                    <a:pt x="384" y="1730"/>
                  </a:cubicBezTo>
                  <a:cubicBezTo>
                    <a:pt x="388" y="1726"/>
                    <a:pt x="389" y="1721"/>
                    <a:pt x="389" y="1716"/>
                  </a:cubicBezTo>
                  <a:cubicBezTo>
                    <a:pt x="388" y="1711"/>
                    <a:pt x="386" y="1706"/>
                    <a:pt x="385" y="1701"/>
                  </a:cubicBezTo>
                  <a:cubicBezTo>
                    <a:pt x="384" y="1696"/>
                    <a:pt x="383" y="1690"/>
                    <a:pt x="385" y="1686"/>
                  </a:cubicBezTo>
                  <a:cubicBezTo>
                    <a:pt x="388" y="1681"/>
                    <a:pt x="393" y="1678"/>
                    <a:pt x="398" y="1679"/>
                  </a:cubicBezTo>
                  <a:cubicBezTo>
                    <a:pt x="403" y="1681"/>
                    <a:pt x="405" y="1689"/>
                    <a:pt x="400" y="1691"/>
                  </a:cubicBezTo>
                  <a:cubicBezTo>
                    <a:pt x="397" y="1690"/>
                    <a:pt x="394" y="1689"/>
                    <a:pt x="390" y="1687"/>
                  </a:cubicBezTo>
                  <a:cubicBezTo>
                    <a:pt x="391" y="1707"/>
                    <a:pt x="393" y="1727"/>
                    <a:pt x="396" y="1746"/>
                  </a:cubicBezTo>
                  <a:cubicBezTo>
                    <a:pt x="399" y="1758"/>
                    <a:pt x="402" y="1770"/>
                    <a:pt x="411" y="1778"/>
                  </a:cubicBezTo>
                  <a:cubicBezTo>
                    <a:pt x="418" y="1784"/>
                    <a:pt x="428" y="1786"/>
                    <a:pt x="436" y="1783"/>
                  </a:cubicBezTo>
                  <a:cubicBezTo>
                    <a:pt x="443" y="1780"/>
                    <a:pt x="442" y="1776"/>
                    <a:pt x="448" y="1783"/>
                  </a:cubicBezTo>
                  <a:cubicBezTo>
                    <a:pt x="453" y="1788"/>
                    <a:pt x="457" y="1794"/>
                    <a:pt x="462" y="1800"/>
                  </a:cubicBezTo>
                  <a:cubicBezTo>
                    <a:pt x="462" y="1770"/>
                    <a:pt x="464" y="1740"/>
                    <a:pt x="462" y="1710"/>
                  </a:cubicBezTo>
                  <a:cubicBezTo>
                    <a:pt x="484" y="1677"/>
                    <a:pt x="484" y="1677"/>
                    <a:pt x="484" y="1677"/>
                  </a:cubicBezTo>
                  <a:cubicBezTo>
                    <a:pt x="521" y="1638"/>
                    <a:pt x="521" y="1638"/>
                    <a:pt x="521" y="1638"/>
                  </a:cubicBezTo>
                  <a:cubicBezTo>
                    <a:pt x="502" y="1511"/>
                    <a:pt x="502" y="1511"/>
                    <a:pt x="502" y="1511"/>
                  </a:cubicBezTo>
                  <a:cubicBezTo>
                    <a:pt x="532" y="1502"/>
                    <a:pt x="532" y="1502"/>
                    <a:pt x="532" y="1502"/>
                  </a:cubicBezTo>
                  <a:cubicBezTo>
                    <a:pt x="539" y="1465"/>
                    <a:pt x="539" y="1465"/>
                    <a:pt x="539" y="1465"/>
                  </a:cubicBezTo>
                  <a:cubicBezTo>
                    <a:pt x="488" y="1425"/>
                    <a:pt x="488" y="1425"/>
                    <a:pt x="488" y="1425"/>
                  </a:cubicBezTo>
                  <a:cubicBezTo>
                    <a:pt x="501" y="1342"/>
                    <a:pt x="501" y="1342"/>
                    <a:pt x="501" y="1342"/>
                  </a:cubicBezTo>
                  <a:cubicBezTo>
                    <a:pt x="474" y="1261"/>
                    <a:pt x="474" y="1261"/>
                    <a:pt x="474" y="1261"/>
                  </a:cubicBezTo>
                  <a:cubicBezTo>
                    <a:pt x="481" y="1224"/>
                    <a:pt x="481" y="1224"/>
                    <a:pt x="481" y="1224"/>
                  </a:cubicBezTo>
                  <a:cubicBezTo>
                    <a:pt x="466" y="1184"/>
                    <a:pt x="466" y="1184"/>
                    <a:pt x="466" y="1184"/>
                  </a:cubicBezTo>
                  <a:cubicBezTo>
                    <a:pt x="533" y="1072"/>
                    <a:pt x="533" y="1072"/>
                    <a:pt x="533" y="1072"/>
                  </a:cubicBezTo>
                  <a:cubicBezTo>
                    <a:pt x="589" y="1081"/>
                    <a:pt x="589" y="1081"/>
                    <a:pt x="589" y="1081"/>
                  </a:cubicBezTo>
                  <a:cubicBezTo>
                    <a:pt x="598" y="1069"/>
                    <a:pt x="598" y="1069"/>
                    <a:pt x="598" y="1069"/>
                  </a:cubicBezTo>
                  <a:cubicBezTo>
                    <a:pt x="587" y="1025"/>
                    <a:pt x="587" y="1025"/>
                    <a:pt x="587" y="1025"/>
                  </a:cubicBezTo>
                  <a:cubicBezTo>
                    <a:pt x="569" y="1004"/>
                    <a:pt x="569" y="1004"/>
                    <a:pt x="569" y="1004"/>
                  </a:cubicBezTo>
                  <a:cubicBezTo>
                    <a:pt x="612" y="902"/>
                    <a:pt x="612" y="902"/>
                    <a:pt x="612" y="902"/>
                  </a:cubicBezTo>
                  <a:cubicBezTo>
                    <a:pt x="606" y="781"/>
                    <a:pt x="606" y="781"/>
                    <a:pt x="606" y="781"/>
                  </a:cubicBezTo>
                  <a:cubicBezTo>
                    <a:pt x="644" y="775"/>
                    <a:pt x="644" y="775"/>
                    <a:pt x="644" y="775"/>
                  </a:cubicBezTo>
                  <a:cubicBezTo>
                    <a:pt x="652" y="745"/>
                    <a:pt x="652" y="745"/>
                    <a:pt x="652" y="745"/>
                  </a:cubicBezTo>
                  <a:cubicBezTo>
                    <a:pt x="700" y="645"/>
                    <a:pt x="700" y="645"/>
                    <a:pt x="700" y="645"/>
                  </a:cubicBezTo>
                  <a:cubicBezTo>
                    <a:pt x="681" y="605"/>
                    <a:pt x="681" y="605"/>
                    <a:pt x="681" y="605"/>
                  </a:cubicBezTo>
                  <a:cubicBezTo>
                    <a:pt x="705" y="570"/>
                    <a:pt x="705" y="570"/>
                    <a:pt x="705" y="570"/>
                  </a:cubicBezTo>
                  <a:cubicBezTo>
                    <a:pt x="732" y="509"/>
                    <a:pt x="732" y="509"/>
                    <a:pt x="732" y="509"/>
                  </a:cubicBezTo>
                  <a:cubicBezTo>
                    <a:pt x="771" y="505"/>
                    <a:pt x="771" y="505"/>
                    <a:pt x="771" y="505"/>
                  </a:cubicBezTo>
                  <a:cubicBezTo>
                    <a:pt x="775" y="483"/>
                    <a:pt x="775" y="483"/>
                    <a:pt x="775" y="483"/>
                  </a:cubicBezTo>
                  <a:cubicBezTo>
                    <a:pt x="773" y="429"/>
                    <a:pt x="773" y="429"/>
                    <a:pt x="773" y="429"/>
                  </a:cubicBezTo>
                  <a:cubicBezTo>
                    <a:pt x="864" y="446"/>
                    <a:pt x="864" y="446"/>
                    <a:pt x="864" y="446"/>
                  </a:cubicBezTo>
                  <a:cubicBezTo>
                    <a:pt x="879" y="432"/>
                    <a:pt x="879" y="432"/>
                    <a:pt x="879" y="432"/>
                  </a:cubicBezTo>
                  <a:cubicBezTo>
                    <a:pt x="875" y="404"/>
                    <a:pt x="875" y="404"/>
                    <a:pt x="875" y="404"/>
                  </a:cubicBezTo>
                  <a:cubicBezTo>
                    <a:pt x="854" y="342"/>
                    <a:pt x="854" y="342"/>
                    <a:pt x="854" y="342"/>
                  </a:cubicBezTo>
                  <a:cubicBezTo>
                    <a:pt x="907" y="337"/>
                    <a:pt x="907" y="337"/>
                    <a:pt x="907" y="337"/>
                  </a:cubicBezTo>
                  <a:cubicBezTo>
                    <a:pt x="909" y="301"/>
                    <a:pt x="909" y="301"/>
                    <a:pt x="909" y="301"/>
                  </a:cubicBezTo>
                  <a:cubicBezTo>
                    <a:pt x="949" y="301"/>
                    <a:pt x="949" y="301"/>
                    <a:pt x="949" y="301"/>
                  </a:cubicBezTo>
                  <a:cubicBezTo>
                    <a:pt x="998" y="370"/>
                    <a:pt x="998" y="370"/>
                    <a:pt x="998" y="370"/>
                  </a:cubicBezTo>
                  <a:cubicBezTo>
                    <a:pt x="1044" y="373"/>
                    <a:pt x="1044" y="373"/>
                    <a:pt x="1044" y="373"/>
                  </a:cubicBezTo>
                  <a:cubicBezTo>
                    <a:pt x="1063" y="347"/>
                    <a:pt x="1063" y="347"/>
                    <a:pt x="1063" y="347"/>
                  </a:cubicBezTo>
                  <a:cubicBezTo>
                    <a:pt x="1117" y="360"/>
                    <a:pt x="1117" y="360"/>
                    <a:pt x="1117" y="360"/>
                  </a:cubicBezTo>
                  <a:cubicBezTo>
                    <a:pt x="1126" y="329"/>
                    <a:pt x="1126" y="329"/>
                    <a:pt x="1126" y="329"/>
                  </a:cubicBezTo>
                  <a:cubicBezTo>
                    <a:pt x="1139" y="306"/>
                    <a:pt x="1139" y="306"/>
                    <a:pt x="1139" y="306"/>
                  </a:cubicBezTo>
                  <a:cubicBezTo>
                    <a:pt x="1125" y="207"/>
                    <a:pt x="1125" y="207"/>
                    <a:pt x="1125" y="207"/>
                  </a:cubicBezTo>
                  <a:cubicBezTo>
                    <a:pt x="1150" y="155"/>
                    <a:pt x="1150" y="155"/>
                    <a:pt x="1150" y="155"/>
                  </a:cubicBezTo>
                  <a:cubicBezTo>
                    <a:pt x="1182" y="158"/>
                    <a:pt x="1182" y="158"/>
                    <a:pt x="1182" y="158"/>
                  </a:cubicBezTo>
                  <a:cubicBezTo>
                    <a:pt x="1204" y="129"/>
                    <a:pt x="1204" y="129"/>
                    <a:pt x="1204" y="129"/>
                  </a:cubicBezTo>
                  <a:cubicBezTo>
                    <a:pt x="1290" y="163"/>
                    <a:pt x="1290" y="163"/>
                    <a:pt x="1290" y="163"/>
                  </a:cubicBezTo>
                  <a:cubicBezTo>
                    <a:pt x="1308" y="186"/>
                    <a:pt x="1308" y="186"/>
                    <a:pt x="1308" y="186"/>
                  </a:cubicBezTo>
                  <a:cubicBezTo>
                    <a:pt x="1298" y="247"/>
                    <a:pt x="1298" y="247"/>
                    <a:pt x="1298" y="247"/>
                  </a:cubicBezTo>
                  <a:cubicBezTo>
                    <a:pt x="1303" y="251"/>
                    <a:pt x="1305" y="255"/>
                    <a:pt x="1311" y="254"/>
                  </a:cubicBezTo>
                  <a:cubicBezTo>
                    <a:pt x="1312" y="238"/>
                    <a:pt x="1317" y="221"/>
                    <a:pt x="1329" y="210"/>
                  </a:cubicBezTo>
                  <a:cubicBezTo>
                    <a:pt x="1334" y="206"/>
                    <a:pt x="1339" y="203"/>
                    <a:pt x="1343" y="198"/>
                  </a:cubicBezTo>
                  <a:cubicBezTo>
                    <a:pt x="1349" y="188"/>
                    <a:pt x="1345" y="176"/>
                    <a:pt x="1350" y="166"/>
                  </a:cubicBezTo>
                  <a:cubicBezTo>
                    <a:pt x="1359" y="172"/>
                    <a:pt x="1373" y="171"/>
                    <a:pt x="1381" y="163"/>
                  </a:cubicBezTo>
                  <a:cubicBezTo>
                    <a:pt x="1376" y="154"/>
                    <a:pt x="1371" y="145"/>
                    <a:pt x="1366" y="135"/>
                  </a:cubicBezTo>
                  <a:cubicBezTo>
                    <a:pt x="1361" y="135"/>
                    <a:pt x="1356" y="135"/>
                    <a:pt x="1351" y="135"/>
                  </a:cubicBezTo>
                  <a:cubicBezTo>
                    <a:pt x="1348" y="139"/>
                    <a:pt x="1346" y="144"/>
                    <a:pt x="1343" y="148"/>
                  </a:cubicBezTo>
                  <a:cubicBezTo>
                    <a:pt x="1343" y="145"/>
                    <a:pt x="1343" y="141"/>
                    <a:pt x="1343" y="137"/>
                  </a:cubicBezTo>
                  <a:cubicBezTo>
                    <a:pt x="1335" y="136"/>
                    <a:pt x="1326" y="144"/>
                    <a:pt x="1327" y="152"/>
                  </a:cubicBezTo>
                  <a:cubicBezTo>
                    <a:pt x="1321" y="152"/>
                    <a:pt x="1316" y="151"/>
                    <a:pt x="1310" y="151"/>
                  </a:cubicBezTo>
                  <a:cubicBezTo>
                    <a:pt x="1313" y="146"/>
                    <a:pt x="1311" y="140"/>
                    <a:pt x="1306" y="137"/>
                  </a:cubicBezTo>
                  <a:cubicBezTo>
                    <a:pt x="1302" y="134"/>
                    <a:pt x="1295" y="136"/>
                    <a:pt x="1293" y="141"/>
                  </a:cubicBezTo>
                  <a:cubicBezTo>
                    <a:pt x="1294" y="136"/>
                    <a:pt x="1295" y="131"/>
                    <a:pt x="1296" y="126"/>
                  </a:cubicBezTo>
                  <a:cubicBezTo>
                    <a:pt x="1280" y="124"/>
                    <a:pt x="1263" y="123"/>
                    <a:pt x="1246" y="122"/>
                  </a:cubicBezTo>
                  <a:cubicBezTo>
                    <a:pt x="1246" y="119"/>
                    <a:pt x="1246" y="116"/>
                    <a:pt x="1246" y="113"/>
                  </a:cubicBezTo>
                  <a:cubicBezTo>
                    <a:pt x="1265" y="112"/>
                    <a:pt x="1283" y="110"/>
                    <a:pt x="1302" y="106"/>
                  </a:cubicBezTo>
                  <a:cubicBezTo>
                    <a:pt x="1310" y="104"/>
                    <a:pt x="1319" y="101"/>
                    <a:pt x="1323" y="94"/>
                  </a:cubicBezTo>
                  <a:cubicBezTo>
                    <a:pt x="1324" y="89"/>
                    <a:pt x="1324" y="83"/>
                    <a:pt x="1327" y="79"/>
                  </a:cubicBezTo>
                  <a:cubicBezTo>
                    <a:pt x="1332" y="72"/>
                    <a:pt x="1347" y="73"/>
                    <a:pt x="1347" y="64"/>
                  </a:cubicBezTo>
                  <a:cubicBezTo>
                    <a:pt x="1347" y="61"/>
                    <a:pt x="1345" y="59"/>
                    <a:pt x="1344" y="57"/>
                  </a:cubicBezTo>
                  <a:cubicBezTo>
                    <a:pt x="1332" y="43"/>
                    <a:pt x="1312" y="38"/>
                    <a:pt x="1294" y="42"/>
                  </a:cubicBezTo>
                  <a:cubicBezTo>
                    <a:pt x="1300" y="23"/>
                    <a:pt x="1276" y="20"/>
                    <a:pt x="1270" y="35"/>
                  </a:cubicBezTo>
                  <a:cubicBezTo>
                    <a:pt x="1270" y="32"/>
                    <a:pt x="1270" y="28"/>
                    <a:pt x="1270" y="24"/>
                  </a:cubicBezTo>
                  <a:cubicBezTo>
                    <a:pt x="1263" y="25"/>
                    <a:pt x="1256" y="30"/>
                    <a:pt x="1252" y="36"/>
                  </a:cubicBezTo>
                  <a:cubicBezTo>
                    <a:pt x="1251" y="30"/>
                    <a:pt x="1250" y="25"/>
                    <a:pt x="1248" y="19"/>
                  </a:cubicBezTo>
                  <a:cubicBezTo>
                    <a:pt x="1240" y="14"/>
                    <a:pt x="1228" y="14"/>
                    <a:pt x="1219" y="18"/>
                  </a:cubicBezTo>
                  <a:cubicBezTo>
                    <a:pt x="1215" y="36"/>
                    <a:pt x="1216" y="55"/>
                    <a:pt x="1221" y="73"/>
                  </a:cubicBezTo>
                  <a:cubicBezTo>
                    <a:pt x="1213" y="76"/>
                    <a:pt x="1204" y="79"/>
                    <a:pt x="1195" y="81"/>
                  </a:cubicBezTo>
                  <a:cubicBezTo>
                    <a:pt x="1201" y="71"/>
                    <a:pt x="1203" y="59"/>
                    <a:pt x="1201" y="48"/>
                  </a:cubicBezTo>
                  <a:cubicBezTo>
                    <a:pt x="1195" y="53"/>
                    <a:pt x="1189" y="58"/>
                    <a:pt x="1183" y="63"/>
                  </a:cubicBezTo>
                  <a:cubicBezTo>
                    <a:pt x="1186" y="57"/>
                    <a:pt x="1190" y="51"/>
                    <a:pt x="1193" y="45"/>
                  </a:cubicBezTo>
                  <a:cubicBezTo>
                    <a:pt x="1189" y="44"/>
                    <a:pt x="1185" y="44"/>
                    <a:pt x="1181" y="43"/>
                  </a:cubicBezTo>
                  <a:cubicBezTo>
                    <a:pt x="1195" y="38"/>
                    <a:pt x="1205" y="24"/>
                    <a:pt x="1205" y="9"/>
                  </a:cubicBezTo>
                  <a:cubicBezTo>
                    <a:pt x="1199" y="6"/>
                    <a:pt x="1192" y="3"/>
                    <a:pt x="1185" y="0"/>
                  </a:cubicBezTo>
                  <a:cubicBezTo>
                    <a:pt x="1178" y="4"/>
                    <a:pt x="1168" y="6"/>
                    <a:pt x="1160" y="4"/>
                  </a:cubicBezTo>
                  <a:cubicBezTo>
                    <a:pt x="1155" y="13"/>
                    <a:pt x="1150" y="22"/>
                    <a:pt x="1145" y="31"/>
                  </a:cubicBezTo>
                  <a:cubicBezTo>
                    <a:pt x="1150" y="26"/>
                    <a:pt x="1158" y="31"/>
                    <a:pt x="1159" y="38"/>
                  </a:cubicBezTo>
                  <a:cubicBezTo>
                    <a:pt x="1160" y="44"/>
                    <a:pt x="1158" y="50"/>
                    <a:pt x="1156" y="56"/>
                  </a:cubicBezTo>
                  <a:cubicBezTo>
                    <a:pt x="1153" y="66"/>
                    <a:pt x="1154" y="77"/>
                    <a:pt x="1151" y="87"/>
                  </a:cubicBezTo>
                  <a:cubicBezTo>
                    <a:pt x="1149" y="97"/>
                    <a:pt x="1143" y="108"/>
                    <a:pt x="1133" y="111"/>
                  </a:cubicBezTo>
                  <a:cubicBezTo>
                    <a:pt x="1136" y="98"/>
                    <a:pt x="1132" y="84"/>
                    <a:pt x="1124" y="74"/>
                  </a:cubicBezTo>
                  <a:cubicBezTo>
                    <a:pt x="1128" y="62"/>
                    <a:pt x="1127" y="48"/>
                    <a:pt x="1122" y="37"/>
                  </a:cubicBezTo>
                  <a:cubicBezTo>
                    <a:pt x="1114" y="37"/>
                    <a:pt x="1110" y="46"/>
                    <a:pt x="1108" y="54"/>
                  </a:cubicBezTo>
                  <a:cubicBezTo>
                    <a:pt x="1098" y="91"/>
                    <a:pt x="1089" y="129"/>
                    <a:pt x="1084" y="167"/>
                  </a:cubicBezTo>
                  <a:cubicBezTo>
                    <a:pt x="1080" y="171"/>
                    <a:pt x="1074" y="169"/>
                    <a:pt x="1071" y="164"/>
                  </a:cubicBezTo>
                  <a:cubicBezTo>
                    <a:pt x="1069" y="160"/>
                    <a:pt x="1069" y="155"/>
                    <a:pt x="1069" y="150"/>
                  </a:cubicBezTo>
                  <a:cubicBezTo>
                    <a:pt x="1071" y="118"/>
                    <a:pt x="1076" y="86"/>
                    <a:pt x="1086" y="55"/>
                  </a:cubicBezTo>
                  <a:cubicBezTo>
                    <a:pt x="1068" y="60"/>
                    <a:pt x="1049" y="59"/>
                    <a:pt x="1032" y="53"/>
                  </a:cubicBezTo>
                  <a:cubicBezTo>
                    <a:pt x="1034" y="63"/>
                    <a:pt x="1025" y="73"/>
                    <a:pt x="1015" y="73"/>
                  </a:cubicBezTo>
                  <a:cubicBezTo>
                    <a:pt x="1024" y="81"/>
                    <a:pt x="1032" y="89"/>
                    <a:pt x="1041" y="96"/>
                  </a:cubicBezTo>
                  <a:cubicBezTo>
                    <a:pt x="1035" y="93"/>
                    <a:pt x="1026" y="95"/>
                    <a:pt x="1022" y="101"/>
                  </a:cubicBezTo>
                  <a:cubicBezTo>
                    <a:pt x="1018" y="107"/>
                    <a:pt x="1020" y="116"/>
                    <a:pt x="1027" y="120"/>
                  </a:cubicBezTo>
                  <a:cubicBezTo>
                    <a:pt x="1000" y="104"/>
                    <a:pt x="992" y="177"/>
                    <a:pt x="989" y="187"/>
                  </a:cubicBezTo>
                  <a:cubicBezTo>
                    <a:pt x="995" y="189"/>
                    <a:pt x="1001" y="191"/>
                    <a:pt x="1007" y="193"/>
                  </a:cubicBezTo>
                  <a:cubicBezTo>
                    <a:pt x="1001" y="201"/>
                    <a:pt x="989" y="197"/>
                    <a:pt x="982" y="191"/>
                  </a:cubicBezTo>
                  <a:cubicBezTo>
                    <a:pt x="976" y="184"/>
                    <a:pt x="971" y="174"/>
                    <a:pt x="963" y="171"/>
                  </a:cubicBezTo>
                  <a:cubicBezTo>
                    <a:pt x="954" y="167"/>
                    <a:pt x="941" y="177"/>
                    <a:pt x="947" y="185"/>
                  </a:cubicBezTo>
                  <a:cubicBezTo>
                    <a:pt x="944" y="174"/>
                    <a:pt x="933" y="167"/>
                    <a:pt x="922" y="169"/>
                  </a:cubicBezTo>
                  <a:cubicBezTo>
                    <a:pt x="922" y="175"/>
                    <a:pt x="922" y="180"/>
                    <a:pt x="922" y="186"/>
                  </a:cubicBezTo>
                  <a:cubicBezTo>
                    <a:pt x="917" y="175"/>
                    <a:pt x="898" y="174"/>
                    <a:pt x="893" y="185"/>
                  </a:cubicBezTo>
                  <a:cubicBezTo>
                    <a:pt x="901" y="196"/>
                    <a:pt x="918" y="201"/>
                    <a:pt x="931" y="195"/>
                  </a:cubicBezTo>
                  <a:cubicBezTo>
                    <a:pt x="932" y="212"/>
                    <a:pt x="936" y="228"/>
                    <a:pt x="943" y="244"/>
                  </a:cubicBezTo>
                  <a:cubicBezTo>
                    <a:pt x="931" y="229"/>
                    <a:pt x="915" y="217"/>
                    <a:pt x="897" y="209"/>
                  </a:cubicBezTo>
                  <a:cubicBezTo>
                    <a:pt x="900" y="216"/>
                    <a:pt x="903" y="223"/>
                    <a:pt x="901" y="230"/>
                  </a:cubicBezTo>
                  <a:cubicBezTo>
                    <a:pt x="899" y="237"/>
                    <a:pt x="890" y="242"/>
                    <a:pt x="884" y="237"/>
                  </a:cubicBezTo>
                  <a:cubicBezTo>
                    <a:pt x="872" y="247"/>
                    <a:pt x="869" y="268"/>
                    <a:pt x="879" y="280"/>
                  </a:cubicBezTo>
                  <a:cubicBezTo>
                    <a:pt x="868" y="292"/>
                    <a:pt x="859" y="306"/>
                    <a:pt x="852" y="320"/>
                  </a:cubicBezTo>
                  <a:cubicBezTo>
                    <a:pt x="866" y="293"/>
                    <a:pt x="867" y="259"/>
                    <a:pt x="853" y="231"/>
                  </a:cubicBezTo>
                  <a:cubicBezTo>
                    <a:pt x="841" y="243"/>
                    <a:pt x="837" y="264"/>
                    <a:pt x="845" y="280"/>
                  </a:cubicBezTo>
                  <a:cubicBezTo>
                    <a:pt x="837" y="282"/>
                    <a:pt x="831" y="290"/>
                    <a:pt x="831" y="298"/>
                  </a:cubicBezTo>
                  <a:cubicBezTo>
                    <a:pt x="830" y="283"/>
                    <a:pt x="829" y="269"/>
                    <a:pt x="828" y="254"/>
                  </a:cubicBezTo>
                  <a:cubicBezTo>
                    <a:pt x="811" y="256"/>
                    <a:pt x="797" y="270"/>
                    <a:pt x="795" y="287"/>
                  </a:cubicBezTo>
                  <a:cubicBezTo>
                    <a:pt x="806" y="303"/>
                    <a:pt x="817" y="320"/>
                    <a:pt x="828" y="336"/>
                  </a:cubicBezTo>
                  <a:cubicBezTo>
                    <a:pt x="815" y="318"/>
                    <a:pt x="794" y="304"/>
                    <a:pt x="771" y="299"/>
                  </a:cubicBezTo>
                  <a:cubicBezTo>
                    <a:pt x="781" y="309"/>
                    <a:pt x="791" y="319"/>
                    <a:pt x="801" y="329"/>
                  </a:cubicBezTo>
                  <a:cubicBezTo>
                    <a:pt x="793" y="327"/>
                    <a:pt x="783" y="329"/>
                    <a:pt x="778" y="336"/>
                  </a:cubicBezTo>
                  <a:cubicBezTo>
                    <a:pt x="776" y="326"/>
                    <a:pt x="771" y="317"/>
                    <a:pt x="764" y="310"/>
                  </a:cubicBezTo>
                  <a:cubicBezTo>
                    <a:pt x="759" y="324"/>
                    <a:pt x="757" y="340"/>
                    <a:pt x="759" y="355"/>
                  </a:cubicBezTo>
                  <a:cubicBezTo>
                    <a:pt x="758" y="345"/>
                    <a:pt x="739" y="369"/>
                    <a:pt x="739" y="369"/>
                  </a:cubicBezTo>
                  <a:cubicBezTo>
                    <a:pt x="731" y="381"/>
                    <a:pt x="732" y="408"/>
                    <a:pt x="733" y="422"/>
                  </a:cubicBezTo>
                  <a:cubicBezTo>
                    <a:pt x="712" y="417"/>
                    <a:pt x="688" y="438"/>
                    <a:pt x="692" y="460"/>
                  </a:cubicBezTo>
                  <a:cubicBezTo>
                    <a:pt x="711" y="449"/>
                    <a:pt x="736" y="448"/>
                    <a:pt x="755" y="458"/>
                  </a:cubicBezTo>
                  <a:cubicBezTo>
                    <a:pt x="747" y="461"/>
                    <a:pt x="738" y="465"/>
                    <a:pt x="729" y="469"/>
                  </a:cubicBezTo>
                  <a:cubicBezTo>
                    <a:pt x="731" y="473"/>
                    <a:pt x="734" y="478"/>
                    <a:pt x="736" y="483"/>
                  </a:cubicBezTo>
                  <a:cubicBezTo>
                    <a:pt x="724" y="469"/>
                    <a:pt x="702" y="465"/>
                    <a:pt x="686" y="475"/>
                  </a:cubicBezTo>
                  <a:cubicBezTo>
                    <a:pt x="693" y="482"/>
                    <a:pt x="699" y="490"/>
                    <a:pt x="706" y="497"/>
                  </a:cubicBezTo>
                  <a:cubicBezTo>
                    <a:pt x="694" y="508"/>
                    <a:pt x="688" y="526"/>
                    <a:pt x="691" y="542"/>
                  </a:cubicBezTo>
                  <a:cubicBezTo>
                    <a:pt x="684" y="531"/>
                    <a:pt x="668" y="527"/>
                    <a:pt x="657" y="534"/>
                  </a:cubicBezTo>
                  <a:cubicBezTo>
                    <a:pt x="646" y="541"/>
                    <a:pt x="644" y="558"/>
                    <a:pt x="653" y="567"/>
                  </a:cubicBezTo>
                  <a:cubicBezTo>
                    <a:pt x="644" y="569"/>
                    <a:pt x="637" y="577"/>
                    <a:pt x="638" y="586"/>
                  </a:cubicBezTo>
                  <a:cubicBezTo>
                    <a:pt x="640" y="594"/>
                    <a:pt x="653" y="599"/>
                    <a:pt x="657" y="591"/>
                  </a:cubicBezTo>
                  <a:cubicBezTo>
                    <a:pt x="654" y="600"/>
                    <a:pt x="654" y="609"/>
                    <a:pt x="656" y="618"/>
                  </a:cubicBezTo>
                  <a:cubicBezTo>
                    <a:pt x="652" y="605"/>
                    <a:pt x="636" y="601"/>
                    <a:pt x="623" y="605"/>
                  </a:cubicBezTo>
                  <a:cubicBezTo>
                    <a:pt x="611" y="610"/>
                    <a:pt x="602" y="621"/>
                    <a:pt x="595" y="632"/>
                  </a:cubicBezTo>
                  <a:cubicBezTo>
                    <a:pt x="606" y="637"/>
                    <a:pt x="618" y="633"/>
                    <a:pt x="629" y="632"/>
                  </a:cubicBezTo>
                  <a:cubicBezTo>
                    <a:pt x="640" y="631"/>
                    <a:pt x="655" y="638"/>
                    <a:pt x="653" y="649"/>
                  </a:cubicBezTo>
                  <a:cubicBezTo>
                    <a:pt x="655" y="634"/>
                    <a:pt x="576" y="671"/>
                    <a:pt x="569" y="678"/>
                  </a:cubicBezTo>
                  <a:cubicBezTo>
                    <a:pt x="546" y="704"/>
                    <a:pt x="548" y="739"/>
                    <a:pt x="522" y="765"/>
                  </a:cubicBezTo>
                  <a:cubicBezTo>
                    <a:pt x="540" y="774"/>
                    <a:pt x="562" y="776"/>
                    <a:pt x="582" y="770"/>
                  </a:cubicBezTo>
                  <a:cubicBezTo>
                    <a:pt x="582" y="785"/>
                    <a:pt x="563" y="790"/>
                    <a:pt x="549" y="790"/>
                  </a:cubicBezTo>
                  <a:cubicBezTo>
                    <a:pt x="535" y="790"/>
                    <a:pt x="517" y="791"/>
                    <a:pt x="511" y="804"/>
                  </a:cubicBezTo>
                  <a:cubicBezTo>
                    <a:pt x="517" y="813"/>
                    <a:pt x="524" y="822"/>
                    <a:pt x="530" y="831"/>
                  </a:cubicBezTo>
                  <a:cubicBezTo>
                    <a:pt x="524" y="828"/>
                    <a:pt x="518" y="825"/>
                    <a:pt x="512" y="822"/>
                  </a:cubicBezTo>
                  <a:cubicBezTo>
                    <a:pt x="502" y="834"/>
                    <a:pt x="499" y="850"/>
                    <a:pt x="505" y="864"/>
                  </a:cubicBezTo>
                  <a:cubicBezTo>
                    <a:pt x="500" y="861"/>
                    <a:pt x="494" y="860"/>
                    <a:pt x="488" y="862"/>
                  </a:cubicBezTo>
                  <a:cubicBezTo>
                    <a:pt x="501" y="883"/>
                    <a:pt x="504" y="909"/>
                    <a:pt x="496" y="932"/>
                  </a:cubicBezTo>
                  <a:cubicBezTo>
                    <a:pt x="505" y="930"/>
                    <a:pt x="513" y="925"/>
                    <a:pt x="520" y="919"/>
                  </a:cubicBezTo>
                  <a:cubicBezTo>
                    <a:pt x="499" y="940"/>
                    <a:pt x="473" y="957"/>
                    <a:pt x="445" y="968"/>
                  </a:cubicBezTo>
                  <a:cubicBezTo>
                    <a:pt x="456" y="967"/>
                    <a:pt x="467" y="966"/>
                    <a:pt x="477" y="965"/>
                  </a:cubicBezTo>
                  <a:cubicBezTo>
                    <a:pt x="466" y="970"/>
                    <a:pt x="454" y="975"/>
                    <a:pt x="447" y="984"/>
                  </a:cubicBezTo>
                  <a:cubicBezTo>
                    <a:pt x="439" y="994"/>
                    <a:pt x="437" y="1009"/>
                    <a:pt x="445" y="1018"/>
                  </a:cubicBezTo>
                  <a:cubicBezTo>
                    <a:pt x="439" y="1028"/>
                    <a:pt x="433" y="1038"/>
                    <a:pt x="428" y="1047"/>
                  </a:cubicBezTo>
                  <a:cubicBezTo>
                    <a:pt x="427" y="1037"/>
                    <a:pt x="419" y="1027"/>
                    <a:pt x="409" y="1024"/>
                  </a:cubicBezTo>
                  <a:cubicBezTo>
                    <a:pt x="381" y="1044"/>
                    <a:pt x="361" y="1074"/>
                    <a:pt x="351" y="1106"/>
                  </a:cubicBezTo>
                  <a:cubicBezTo>
                    <a:pt x="342" y="1115"/>
                    <a:pt x="333" y="1123"/>
                    <a:pt x="324" y="1131"/>
                  </a:cubicBezTo>
                  <a:cubicBezTo>
                    <a:pt x="330" y="1138"/>
                    <a:pt x="341" y="1139"/>
                    <a:pt x="349" y="1135"/>
                  </a:cubicBezTo>
                  <a:cubicBezTo>
                    <a:pt x="336" y="1137"/>
                    <a:pt x="338" y="1161"/>
                    <a:pt x="351" y="1165"/>
                  </a:cubicBezTo>
                  <a:cubicBezTo>
                    <a:pt x="364" y="1170"/>
                    <a:pt x="378" y="1162"/>
                    <a:pt x="387" y="1151"/>
                  </a:cubicBezTo>
                  <a:cubicBezTo>
                    <a:pt x="396" y="1141"/>
                    <a:pt x="403" y="1128"/>
                    <a:pt x="414" y="1121"/>
                  </a:cubicBezTo>
                  <a:cubicBezTo>
                    <a:pt x="408" y="1116"/>
                    <a:pt x="399" y="1116"/>
                    <a:pt x="393" y="1121"/>
                  </a:cubicBezTo>
                  <a:cubicBezTo>
                    <a:pt x="403" y="1107"/>
                    <a:pt x="419" y="1098"/>
                    <a:pt x="436" y="1096"/>
                  </a:cubicBezTo>
                  <a:cubicBezTo>
                    <a:pt x="431" y="1103"/>
                    <a:pt x="425" y="1110"/>
                    <a:pt x="420" y="1118"/>
                  </a:cubicBezTo>
                  <a:cubicBezTo>
                    <a:pt x="428" y="1115"/>
                    <a:pt x="437" y="1122"/>
                    <a:pt x="437" y="1130"/>
                  </a:cubicBezTo>
                  <a:cubicBezTo>
                    <a:pt x="414" y="1131"/>
                    <a:pt x="396" y="1155"/>
                    <a:pt x="402" y="1178"/>
                  </a:cubicBezTo>
                  <a:cubicBezTo>
                    <a:pt x="392" y="1183"/>
                    <a:pt x="381" y="1177"/>
                    <a:pt x="371" y="1177"/>
                  </a:cubicBezTo>
                  <a:cubicBezTo>
                    <a:pt x="360" y="1177"/>
                    <a:pt x="350" y="1192"/>
                    <a:pt x="360" y="1196"/>
                  </a:cubicBezTo>
                  <a:cubicBezTo>
                    <a:pt x="354" y="1194"/>
                    <a:pt x="349" y="1192"/>
                    <a:pt x="343" y="1191"/>
                  </a:cubicBezTo>
                  <a:cubicBezTo>
                    <a:pt x="343" y="1178"/>
                    <a:pt x="339" y="1165"/>
                    <a:pt x="331" y="1155"/>
                  </a:cubicBezTo>
                  <a:cubicBezTo>
                    <a:pt x="312" y="1156"/>
                    <a:pt x="296" y="1172"/>
                    <a:pt x="295" y="1191"/>
                  </a:cubicBezTo>
                  <a:cubicBezTo>
                    <a:pt x="292" y="1179"/>
                    <a:pt x="274" y="1175"/>
                    <a:pt x="267" y="1184"/>
                  </a:cubicBezTo>
                  <a:cubicBezTo>
                    <a:pt x="258" y="1191"/>
                    <a:pt x="257" y="1205"/>
                    <a:pt x="262" y="1214"/>
                  </a:cubicBezTo>
                  <a:cubicBezTo>
                    <a:pt x="253" y="1219"/>
                    <a:pt x="243" y="1223"/>
                    <a:pt x="233" y="1227"/>
                  </a:cubicBezTo>
                  <a:cubicBezTo>
                    <a:pt x="244" y="1233"/>
                    <a:pt x="251" y="1245"/>
                    <a:pt x="251" y="1257"/>
                  </a:cubicBezTo>
                  <a:cubicBezTo>
                    <a:pt x="241" y="1247"/>
                    <a:pt x="231" y="1237"/>
                    <a:pt x="222" y="1226"/>
                  </a:cubicBezTo>
                  <a:cubicBezTo>
                    <a:pt x="229" y="1240"/>
                    <a:pt x="207" y="1250"/>
                    <a:pt x="192" y="1246"/>
                  </a:cubicBezTo>
                  <a:cubicBezTo>
                    <a:pt x="178" y="1241"/>
                    <a:pt x="160" y="1233"/>
                    <a:pt x="150" y="1244"/>
                  </a:cubicBezTo>
                  <a:cubicBezTo>
                    <a:pt x="157" y="1253"/>
                    <a:pt x="157" y="1266"/>
                    <a:pt x="151" y="1275"/>
                  </a:cubicBezTo>
                  <a:cubicBezTo>
                    <a:pt x="168" y="1269"/>
                    <a:pt x="189" y="1282"/>
                    <a:pt x="191" y="1300"/>
                  </a:cubicBezTo>
                  <a:cubicBezTo>
                    <a:pt x="165" y="1288"/>
                    <a:pt x="135" y="1286"/>
                    <a:pt x="107" y="1293"/>
                  </a:cubicBezTo>
                  <a:cubicBezTo>
                    <a:pt x="119" y="1301"/>
                    <a:pt x="130" y="1308"/>
                    <a:pt x="142" y="1315"/>
                  </a:cubicBezTo>
                  <a:cubicBezTo>
                    <a:pt x="113" y="1323"/>
                    <a:pt x="86" y="1321"/>
                    <a:pt x="84" y="1353"/>
                  </a:cubicBezTo>
                  <a:cubicBezTo>
                    <a:pt x="72" y="1344"/>
                    <a:pt x="52" y="1345"/>
                    <a:pt x="41" y="1355"/>
                  </a:cubicBezTo>
                  <a:cubicBezTo>
                    <a:pt x="37" y="1350"/>
                    <a:pt x="31" y="1346"/>
                    <a:pt x="25" y="1344"/>
                  </a:cubicBezTo>
                  <a:cubicBezTo>
                    <a:pt x="26" y="1353"/>
                    <a:pt x="30" y="1361"/>
                    <a:pt x="38" y="1366"/>
                  </a:cubicBezTo>
                  <a:cubicBezTo>
                    <a:pt x="33" y="1371"/>
                    <a:pt x="25" y="1375"/>
                    <a:pt x="18" y="1376"/>
                  </a:cubicBezTo>
                  <a:cubicBezTo>
                    <a:pt x="44" y="1384"/>
                    <a:pt x="70" y="1392"/>
                    <a:pt x="95" y="1400"/>
                  </a:cubicBezTo>
                  <a:cubicBezTo>
                    <a:pt x="80" y="1394"/>
                    <a:pt x="63" y="1389"/>
                    <a:pt x="47" y="1390"/>
                  </a:cubicBezTo>
                  <a:cubicBezTo>
                    <a:pt x="30" y="1392"/>
                    <a:pt x="13" y="1401"/>
                    <a:pt x="9" y="1417"/>
                  </a:cubicBezTo>
                  <a:cubicBezTo>
                    <a:pt x="16" y="1421"/>
                    <a:pt x="24" y="1424"/>
                    <a:pt x="32" y="1427"/>
                  </a:cubicBezTo>
                  <a:cubicBezTo>
                    <a:pt x="26" y="1427"/>
                    <a:pt x="24" y="1437"/>
                    <a:pt x="28" y="1441"/>
                  </a:cubicBezTo>
                  <a:cubicBezTo>
                    <a:pt x="32" y="1446"/>
                    <a:pt x="39" y="1447"/>
                    <a:pt x="45" y="1448"/>
                  </a:cubicBezTo>
                  <a:cubicBezTo>
                    <a:pt x="33" y="1445"/>
                    <a:pt x="19" y="1448"/>
                    <a:pt x="11" y="1457"/>
                  </a:cubicBezTo>
                  <a:cubicBezTo>
                    <a:pt x="23" y="1459"/>
                    <a:pt x="35" y="1460"/>
                    <a:pt x="46" y="1462"/>
                  </a:cubicBezTo>
                  <a:cubicBezTo>
                    <a:pt x="33" y="1461"/>
                    <a:pt x="20" y="1466"/>
                    <a:pt x="10" y="1474"/>
                  </a:cubicBezTo>
                  <a:cubicBezTo>
                    <a:pt x="18" y="1483"/>
                    <a:pt x="25" y="1493"/>
                    <a:pt x="33" y="1502"/>
                  </a:cubicBezTo>
                  <a:cubicBezTo>
                    <a:pt x="51" y="1478"/>
                    <a:pt x="102" y="1511"/>
                    <a:pt x="115" y="1484"/>
                  </a:cubicBezTo>
                  <a:cubicBezTo>
                    <a:pt x="121" y="1489"/>
                    <a:pt x="127" y="1493"/>
                    <a:pt x="133" y="1498"/>
                  </a:cubicBezTo>
                  <a:cubicBezTo>
                    <a:pt x="91" y="1502"/>
                    <a:pt x="49" y="1503"/>
                    <a:pt x="7" y="1503"/>
                  </a:cubicBezTo>
                  <a:cubicBezTo>
                    <a:pt x="3" y="1523"/>
                    <a:pt x="25" y="1539"/>
                    <a:pt x="26" y="1559"/>
                  </a:cubicBezTo>
                  <a:cubicBezTo>
                    <a:pt x="27" y="1572"/>
                    <a:pt x="20" y="1583"/>
                    <a:pt x="15" y="1595"/>
                  </a:cubicBezTo>
                  <a:cubicBezTo>
                    <a:pt x="10" y="1606"/>
                    <a:pt x="10" y="1622"/>
                    <a:pt x="21" y="1628"/>
                  </a:cubicBezTo>
                  <a:cubicBezTo>
                    <a:pt x="30" y="1623"/>
                    <a:pt x="37" y="1615"/>
                    <a:pt x="43" y="1607"/>
                  </a:cubicBezTo>
                  <a:cubicBezTo>
                    <a:pt x="46" y="1618"/>
                    <a:pt x="49" y="1628"/>
                    <a:pt x="52" y="1639"/>
                  </a:cubicBezTo>
                  <a:cubicBezTo>
                    <a:pt x="62" y="1619"/>
                    <a:pt x="81" y="1603"/>
                    <a:pt x="102" y="1594"/>
                  </a:cubicBezTo>
                  <a:cubicBezTo>
                    <a:pt x="87" y="1616"/>
                    <a:pt x="71" y="1638"/>
                    <a:pt x="56" y="1660"/>
                  </a:cubicBezTo>
                  <a:cubicBezTo>
                    <a:pt x="52" y="1666"/>
                    <a:pt x="48" y="1673"/>
                    <a:pt x="49" y="1680"/>
                  </a:cubicBezTo>
                  <a:cubicBezTo>
                    <a:pt x="51" y="1686"/>
                    <a:pt x="61" y="1690"/>
                    <a:pt x="65" y="1684"/>
                  </a:cubicBezTo>
                  <a:cubicBezTo>
                    <a:pt x="57" y="1696"/>
                    <a:pt x="43" y="1703"/>
                    <a:pt x="29" y="1702"/>
                  </a:cubicBezTo>
                  <a:cubicBezTo>
                    <a:pt x="28" y="1708"/>
                    <a:pt x="26" y="1713"/>
                    <a:pt x="25" y="1719"/>
                  </a:cubicBezTo>
                  <a:cubicBezTo>
                    <a:pt x="29" y="1711"/>
                    <a:pt x="17" y="1703"/>
                    <a:pt x="9" y="1708"/>
                  </a:cubicBezTo>
                  <a:cubicBezTo>
                    <a:pt x="2" y="1712"/>
                    <a:pt x="0" y="1723"/>
                    <a:pt x="4" y="1731"/>
                  </a:cubicBezTo>
                  <a:cubicBezTo>
                    <a:pt x="7" y="1740"/>
                    <a:pt x="16" y="1748"/>
                    <a:pt x="26" y="1748"/>
                  </a:cubicBezTo>
                  <a:cubicBezTo>
                    <a:pt x="35" y="1748"/>
                    <a:pt x="44" y="1738"/>
                    <a:pt x="42" y="1728"/>
                  </a:cubicBezTo>
                  <a:cubicBezTo>
                    <a:pt x="58" y="1725"/>
                    <a:pt x="75" y="1722"/>
                    <a:pt x="91" y="1718"/>
                  </a:cubicBezTo>
                  <a:cubicBezTo>
                    <a:pt x="82" y="1727"/>
                    <a:pt x="72" y="1735"/>
                    <a:pt x="62" y="1744"/>
                  </a:cubicBezTo>
                  <a:cubicBezTo>
                    <a:pt x="66" y="1748"/>
                    <a:pt x="71" y="1753"/>
                    <a:pt x="76" y="1757"/>
                  </a:cubicBezTo>
                  <a:cubicBezTo>
                    <a:pt x="54" y="1763"/>
                    <a:pt x="45" y="1794"/>
                    <a:pt x="61" y="1810"/>
                  </a:cubicBezTo>
                  <a:cubicBezTo>
                    <a:pt x="50" y="1806"/>
                    <a:pt x="39" y="1801"/>
                    <a:pt x="28" y="1796"/>
                  </a:cubicBezTo>
                  <a:cubicBezTo>
                    <a:pt x="15" y="1810"/>
                    <a:pt x="16" y="1833"/>
                    <a:pt x="26" y="1850"/>
                  </a:cubicBezTo>
                  <a:cubicBezTo>
                    <a:pt x="36" y="1866"/>
                    <a:pt x="53" y="1878"/>
                    <a:pt x="69" y="1888"/>
                  </a:cubicBezTo>
                  <a:cubicBezTo>
                    <a:pt x="85" y="1899"/>
                    <a:pt x="101" y="1910"/>
                    <a:pt x="117" y="1921"/>
                  </a:cubicBezTo>
                  <a:cubicBezTo>
                    <a:pt x="142" y="1938"/>
                    <a:pt x="179" y="1947"/>
                    <a:pt x="202" y="1920"/>
                  </a:cubicBezTo>
                  <a:cubicBezTo>
                    <a:pt x="202" y="1927"/>
                    <a:pt x="213" y="1925"/>
                    <a:pt x="218" y="1920"/>
                  </a:cubicBezTo>
                  <a:cubicBezTo>
                    <a:pt x="235" y="1903"/>
                    <a:pt x="251" y="1887"/>
                    <a:pt x="267" y="1870"/>
                  </a:cubicBezTo>
                  <a:cubicBezTo>
                    <a:pt x="272" y="1864"/>
                    <a:pt x="311" y="1828"/>
                    <a:pt x="299" y="1822"/>
                  </a:cubicBezTo>
                  <a:cubicBezTo>
                    <a:pt x="306" y="1818"/>
                    <a:pt x="312" y="1814"/>
                    <a:pt x="318" y="1810"/>
                  </a:cubicBezTo>
                  <a:cubicBezTo>
                    <a:pt x="320" y="1809"/>
                    <a:pt x="321" y="1808"/>
                    <a:pt x="323" y="1807"/>
                  </a:cubicBezTo>
                  <a:cubicBezTo>
                    <a:pt x="327" y="1802"/>
                    <a:pt x="325" y="1794"/>
                    <a:pt x="322" y="1788"/>
                  </a:cubicBezTo>
                  <a:cubicBezTo>
                    <a:pt x="326" y="1801"/>
                    <a:pt x="341" y="1807"/>
                    <a:pt x="353" y="1803"/>
                  </a:cubicBezTo>
                  <a:cubicBezTo>
                    <a:pt x="364" y="1799"/>
                    <a:pt x="372" y="1790"/>
                    <a:pt x="377" y="17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8" name="Freeform 114"/>
            <p:cNvSpPr>
              <a:spLocks/>
            </p:cNvSpPr>
            <p:nvPr/>
          </p:nvSpPr>
          <p:spPr bwMode="auto">
            <a:xfrm>
              <a:off x="6093" y="786"/>
              <a:ext cx="553" cy="966"/>
            </a:xfrm>
            <a:custGeom>
              <a:avLst/>
              <a:gdLst>
                <a:gd name="T0" fmla="*/ 756 w 820"/>
                <a:gd name="T1" fmla="*/ 851 h 1431"/>
                <a:gd name="T2" fmla="*/ 692 w 820"/>
                <a:gd name="T3" fmla="*/ 740 h 1431"/>
                <a:gd name="T4" fmla="*/ 644 w 820"/>
                <a:gd name="T5" fmla="*/ 695 h 1431"/>
                <a:gd name="T6" fmla="*/ 619 w 820"/>
                <a:gd name="T7" fmla="*/ 663 h 1431"/>
                <a:gd name="T8" fmla="*/ 586 w 820"/>
                <a:gd name="T9" fmla="*/ 557 h 1431"/>
                <a:gd name="T10" fmla="*/ 503 w 820"/>
                <a:gd name="T11" fmla="*/ 410 h 1431"/>
                <a:gd name="T12" fmla="*/ 494 w 820"/>
                <a:gd name="T13" fmla="*/ 366 h 1431"/>
                <a:gd name="T14" fmla="*/ 491 w 820"/>
                <a:gd name="T15" fmla="*/ 270 h 1431"/>
                <a:gd name="T16" fmla="*/ 419 w 820"/>
                <a:gd name="T17" fmla="*/ 232 h 1431"/>
                <a:gd name="T18" fmla="*/ 399 w 820"/>
                <a:gd name="T19" fmla="*/ 161 h 1431"/>
                <a:gd name="T20" fmla="*/ 376 w 820"/>
                <a:gd name="T21" fmla="*/ 139 h 1431"/>
                <a:gd name="T22" fmla="*/ 368 w 820"/>
                <a:gd name="T23" fmla="*/ 103 h 1431"/>
                <a:gd name="T24" fmla="*/ 367 w 820"/>
                <a:gd name="T25" fmla="*/ 27 h 1431"/>
                <a:gd name="T26" fmla="*/ 277 w 820"/>
                <a:gd name="T27" fmla="*/ 26 h 1431"/>
                <a:gd name="T28" fmla="*/ 231 w 820"/>
                <a:gd name="T29" fmla="*/ 60 h 1431"/>
                <a:gd name="T30" fmla="*/ 230 w 820"/>
                <a:gd name="T31" fmla="*/ 185 h 1431"/>
                <a:gd name="T32" fmla="*/ 158 w 820"/>
                <a:gd name="T33" fmla="*/ 216 h 1431"/>
                <a:gd name="T34" fmla="*/ 77 w 820"/>
                <a:gd name="T35" fmla="*/ 236 h 1431"/>
                <a:gd name="T36" fmla="*/ 13 w 820"/>
                <a:gd name="T37" fmla="*/ 168 h 1431"/>
                <a:gd name="T38" fmla="*/ 0 w 820"/>
                <a:gd name="T39" fmla="*/ 204 h 1431"/>
                <a:gd name="T40" fmla="*/ 172 w 820"/>
                <a:gd name="T41" fmla="*/ 314 h 1431"/>
                <a:gd name="T42" fmla="*/ 223 w 820"/>
                <a:gd name="T43" fmla="*/ 483 h 1431"/>
                <a:gd name="T44" fmla="*/ 263 w 820"/>
                <a:gd name="T45" fmla="*/ 612 h 1431"/>
                <a:gd name="T46" fmla="*/ 281 w 820"/>
                <a:gd name="T47" fmla="*/ 600 h 1431"/>
                <a:gd name="T48" fmla="*/ 291 w 820"/>
                <a:gd name="T49" fmla="*/ 625 h 1431"/>
                <a:gd name="T50" fmla="*/ 334 w 820"/>
                <a:gd name="T51" fmla="*/ 640 h 1431"/>
                <a:gd name="T52" fmla="*/ 336 w 820"/>
                <a:gd name="T53" fmla="*/ 658 h 1431"/>
                <a:gd name="T54" fmla="*/ 357 w 820"/>
                <a:gd name="T55" fmla="*/ 709 h 1431"/>
                <a:gd name="T56" fmla="*/ 357 w 820"/>
                <a:gd name="T57" fmla="*/ 730 h 1431"/>
                <a:gd name="T58" fmla="*/ 308 w 820"/>
                <a:gd name="T59" fmla="*/ 768 h 1431"/>
                <a:gd name="T60" fmla="*/ 267 w 820"/>
                <a:gd name="T61" fmla="*/ 866 h 1431"/>
                <a:gd name="T62" fmla="*/ 241 w 820"/>
                <a:gd name="T63" fmla="*/ 926 h 1431"/>
                <a:gd name="T64" fmla="*/ 213 w 820"/>
                <a:gd name="T65" fmla="*/ 964 h 1431"/>
                <a:gd name="T66" fmla="*/ 201 w 820"/>
                <a:gd name="T67" fmla="*/ 1002 h 1431"/>
                <a:gd name="T68" fmla="*/ 183 w 820"/>
                <a:gd name="T69" fmla="*/ 1022 h 1431"/>
                <a:gd name="T70" fmla="*/ 170 w 820"/>
                <a:gd name="T71" fmla="*/ 1113 h 1431"/>
                <a:gd name="T72" fmla="*/ 183 w 820"/>
                <a:gd name="T73" fmla="*/ 1154 h 1431"/>
                <a:gd name="T74" fmla="*/ 217 w 820"/>
                <a:gd name="T75" fmla="*/ 1295 h 1431"/>
                <a:gd name="T76" fmla="*/ 254 w 820"/>
                <a:gd name="T77" fmla="*/ 1365 h 1431"/>
                <a:gd name="T78" fmla="*/ 342 w 820"/>
                <a:gd name="T79" fmla="*/ 1393 h 1431"/>
                <a:gd name="T80" fmla="*/ 367 w 820"/>
                <a:gd name="T81" fmla="*/ 1431 h 1431"/>
                <a:gd name="T82" fmla="*/ 535 w 820"/>
                <a:gd name="T83" fmla="*/ 1349 h 1431"/>
                <a:gd name="T84" fmla="*/ 567 w 820"/>
                <a:gd name="T85" fmla="*/ 1322 h 1431"/>
                <a:gd name="T86" fmla="*/ 660 w 820"/>
                <a:gd name="T87" fmla="*/ 1281 h 1431"/>
                <a:gd name="T88" fmla="*/ 797 w 820"/>
                <a:gd name="T89" fmla="*/ 98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0" h="1431">
                  <a:moveTo>
                    <a:pt x="768" y="857"/>
                  </a:moveTo>
                  <a:cubicBezTo>
                    <a:pt x="764" y="855"/>
                    <a:pt x="760" y="853"/>
                    <a:pt x="756" y="851"/>
                  </a:cubicBezTo>
                  <a:cubicBezTo>
                    <a:pt x="729" y="840"/>
                    <a:pt x="698" y="830"/>
                    <a:pt x="683" y="804"/>
                  </a:cubicBezTo>
                  <a:cubicBezTo>
                    <a:pt x="695" y="785"/>
                    <a:pt x="706" y="758"/>
                    <a:pt x="692" y="740"/>
                  </a:cubicBezTo>
                  <a:cubicBezTo>
                    <a:pt x="685" y="731"/>
                    <a:pt x="673" y="728"/>
                    <a:pt x="662" y="722"/>
                  </a:cubicBezTo>
                  <a:cubicBezTo>
                    <a:pt x="652" y="716"/>
                    <a:pt x="642" y="706"/>
                    <a:pt x="644" y="695"/>
                  </a:cubicBezTo>
                  <a:cubicBezTo>
                    <a:pt x="652" y="692"/>
                    <a:pt x="650" y="678"/>
                    <a:pt x="643" y="674"/>
                  </a:cubicBezTo>
                  <a:cubicBezTo>
                    <a:pt x="636" y="669"/>
                    <a:pt x="626" y="668"/>
                    <a:pt x="619" y="663"/>
                  </a:cubicBezTo>
                  <a:cubicBezTo>
                    <a:pt x="607" y="656"/>
                    <a:pt x="603" y="641"/>
                    <a:pt x="601" y="628"/>
                  </a:cubicBezTo>
                  <a:cubicBezTo>
                    <a:pt x="596" y="604"/>
                    <a:pt x="591" y="580"/>
                    <a:pt x="586" y="557"/>
                  </a:cubicBezTo>
                  <a:cubicBezTo>
                    <a:pt x="591" y="550"/>
                    <a:pt x="597" y="543"/>
                    <a:pt x="602" y="537"/>
                  </a:cubicBezTo>
                  <a:cubicBezTo>
                    <a:pt x="569" y="494"/>
                    <a:pt x="536" y="452"/>
                    <a:pt x="503" y="410"/>
                  </a:cubicBezTo>
                  <a:cubicBezTo>
                    <a:pt x="498" y="403"/>
                    <a:pt x="493" y="397"/>
                    <a:pt x="492" y="389"/>
                  </a:cubicBezTo>
                  <a:cubicBezTo>
                    <a:pt x="490" y="382"/>
                    <a:pt x="492" y="374"/>
                    <a:pt x="494" y="366"/>
                  </a:cubicBezTo>
                  <a:cubicBezTo>
                    <a:pt x="500" y="338"/>
                    <a:pt x="511" y="309"/>
                    <a:pt x="509" y="280"/>
                  </a:cubicBezTo>
                  <a:cubicBezTo>
                    <a:pt x="491" y="270"/>
                    <a:pt x="491" y="270"/>
                    <a:pt x="491" y="270"/>
                  </a:cubicBezTo>
                  <a:cubicBezTo>
                    <a:pt x="453" y="235"/>
                    <a:pt x="453" y="235"/>
                    <a:pt x="453" y="235"/>
                  </a:cubicBezTo>
                  <a:cubicBezTo>
                    <a:pt x="419" y="232"/>
                    <a:pt x="419" y="232"/>
                    <a:pt x="419" y="232"/>
                  </a:cubicBezTo>
                  <a:cubicBezTo>
                    <a:pt x="393" y="188"/>
                    <a:pt x="393" y="188"/>
                    <a:pt x="393" y="188"/>
                  </a:cubicBezTo>
                  <a:cubicBezTo>
                    <a:pt x="399" y="161"/>
                    <a:pt x="399" y="161"/>
                    <a:pt x="399" y="161"/>
                  </a:cubicBezTo>
                  <a:cubicBezTo>
                    <a:pt x="399" y="142"/>
                    <a:pt x="399" y="142"/>
                    <a:pt x="399" y="142"/>
                  </a:cubicBezTo>
                  <a:cubicBezTo>
                    <a:pt x="376" y="139"/>
                    <a:pt x="376" y="139"/>
                    <a:pt x="376" y="139"/>
                  </a:cubicBezTo>
                  <a:cubicBezTo>
                    <a:pt x="389" y="123"/>
                    <a:pt x="389" y="123"/>
                    <a:pt x="389" y="123"/>
                  </a:cubicBezTo>
                  <a:cubicBezTo>
                    <a:pt x="368" y="103"/>
                    <a:pt x="368" y="103"/>
                    <a:pt x="368" y="103"/>
                  </a:cubicBezTo>
                  <a:cubicBezTo>
                    <a:pt x="378" y="41"/>
                    <a:pt x="378" y="41"/>
                    <a:pt x="378" y="41"/>
                  </a:cubicBezTo>
                  <a:cubicBezTo>
                    <a:pt x="367" y="27"/>
                    <a:pt x="367" y="27"/>
                    <a:pt x="367" y="27"/>
                  </a:cubicBezTo>
                  <a:cubicBezTo>
                    <a:pt x="298" y="0"/>
                    <a:pt x="298" y="0"/>
                    <a:pt x="298" y="0"/>
                  </a:cubicBezTo>
                  <a:cubicBezTo>
                    <a:pt x="277" y="26"/>
                    <a:pt x="277" y="26"/>
                    <a:pt x="277" y="26"/>
                  </a:cubicBezTo>
                  <a:cubicBezTo>
                    <a:pt x="249" y="23"/>
                    <a:pt x="249" y="23"/>
                    <a:pt x="249" y="23"/>
                  </a:cubicBezTo>
                  <a:cubicBezTo>
                    <a:pt x="231" y="60"/>
                    <a:pt x="231" y="60"/>
                    <a:pt x="231" y="60"/>
                  </a:cubicBezTo>
                  <a:cubicBezTo>
                    <a:pt x="245" y="159"/>
                    <a:pt x="245" y="159"/>
                    <a:pt x="245" y="159"/>
                  </a:cubicBezTo>
                  <a:cubicBezTo>
                    <a:pt x="230" y="185"/>
                    <a:pt x="230" y="185"/>
                    <a:pt x="230" y="185"/>
                  </a:cubicBezTo>
                  <a:cubicBezTo>
                    <a:pt x="216" y="231"/>
                    <a:pt x="216" y="231"/>
                    <a:pt x="216" y="231"/>
                  </a:cubicBezTo>
                  <a:cubicBezTo>
                    <a:pt x="158" y="216"/>
                    <a:pt x="158" y="216"/>
                    <a:pt x="158" y="216"/>
                  </a:cubicBezTo>
                  <a:cubicBezTo>
                    <a:pt x="140" y="241"/>
                    <a:pt x="140" y="241"/>
                    <a:pt x="140" y="241"/>
                  </a:cubicBezTo>
                  <a:cubicBezTo>
                    <a:pt x="77" y="236"/>
                    <a:pt x="77" y="236"/>
                    <a:pt x="77" y="236"/>
                  </a:cubicBezTo>
                  <a:cubicBezTo>
                    <a:pt x="28" y="168"/>
                    <a:pt x="28" y="168"/>
                    <a:pt x="28" y="168"/>
                  </a:cubicBezTo>
                  <a:cubicBezTo>
                    <a:pt x="13" y="168"/>
                    <a:pt x="13" y="168"/>
                    <a:pt x="13" y="168"/>
                  </a:cubicBezTo>
                  <a:cubicBezTo>
                    <a:pt x="11" y="203"/>
                    <a:pt x="11" y="203"/>
                    <a:pt x="11" y="203"/>
                  </a:cubicBezTo>
                  <a:cubicBezTo>
                    <a:pt x="0" y="204"/>
                    <a:pt x="0" y="204"/>
                    <a:pt x="0" y="204"/>
                  </a:cubicBezTo>
                  <a:cubicBezTo>
                    <a:pt x="23" y="227"/>
                    <a:pt x="23" y="227"/>
                    <a:pt x="23" y="227"/>
                  </a:cubicBezTo>
                  <a:cubicBezTo>
                    <a:pt x="172" y="314"/>
                    <a:pt x="172" y="314"/>
                    <a:pt x="172" y="314"/>
                  </a:cubicBezTo>
                  <a:cubicBezTo>
                    <a:pt x="191" y="437"/>
                    <a:pt x="191" y="437"/>
                    <a:pt x="191" y="437"/>
                  </a:cubicBezTo>
                  <a:cubicBezTo>
                    <a:pt x="223" y="483"/>
                    <a:pt x="223" y="483"/>
                    <a:pt x="223" y="483"/>
                  </a:cubicBezTo>
                  <a:cubicBezTo>
                    <a:pt x="234" y="554"/>
                    <a:pt x="234" y="554"/>
                    <a:pt x="234" y="554"/>
                  </a:cubicBezTo>
                  <a:cubicBezTo>
                    <a:pt x="263" y="612"/>
                    <a:pt x="263" y="612"/>
                    <a:pt x="263" y="612"/>
                  </a:cubicBezTo>
                  <a:cubicBezTo>
                    <a:pt x="274" y="613"/>
                    <a:pt x="274" y="613"/>
                    <a:pt x="274" y="613"/>
                  </a:cubicBezTo>
                  <a:cubicBezTo>
                    <a:pt x="281" y="600"/>
                    <a:pt x="281" y="600"/>
                    <a:pt x="281" y="600"/>
                  </a:cubicBezTo>
                  <a:cubicBezTo>
                    <a:pt x="282" y="617"/>
                    <a:pt x="282" y="617"/>
                    <a:pt x="282" y="617"/>
                  </a:cubicBezTo>
                  <a:cubicBezTo>
                    <a:pt x="291" y="625"/>
                    <a:pt x="291" y="625"/>
                    <a:pt x="291" y="625"/>
                  </a:cubicBezTo>
                  <a:cubicBezTo>
                    <a:pt x="310" y="626"/>
                    <a:pt x="310" y="626"/>
                    <a:pt x="310" y="626"/>
                  </a:cubicBezTo>
                  <a:cubicBezTo>
                    <a:pt x="310" y="626"/>
                    <a:pt x="333" y="639"/>
                    <a:pt x="334" y="640"/>
                  </a:cubicBezTo>
                  <a:cubicBezTo>
                    <a:pt x="335" y="640"/>
                    <a:pt x="337" y="647"/>
                    <a:pt x="337" y="647"/>
                  </a:cubicBezTo>
                  <a:cubicBezTo>
                    <a:pt x="336" y="658"/>
                    <a:pt x="336" y="658"/>
                    <a:pt x="336" y="658"/>
                  </a:cubicBezTo>
                  <a:cubicBezTo>
                    <a:pt x="336" y="658"/>
                    <a:pt x="340" y="664"/>
                    <a:pt x="340" y="664"/>
                  </a:cubicBezTo>
                  <a:cubicBezTo>
                    <a:pt x="341" y="688"/>
                    <a:pt x="346" y="690"/>
                    <a:pt x="357" y="709"/>
                  </a:cubicBezTo>
                  <a:cubicBezTo>
                    <a:pt x="353" y="711"/>
                    <a:pt x="350" y="712"/>
                    <a:pt x="346" y="714"/>
                  </a:cubicBezTo>
                  <a:cubicBezTo>
                    <a:pt x="352" y="718"/>
                    <a:pt x="355" y="724"/>
                    <a:pt x="357" y="730"/>
                  </a:cubicBezTo>
                  <a:cubicBezTo>
                    <a:pt x="351" y="732"/>
                    <a:pt x="344" y="728"/>
                    <a:pt x="340" y="723"/>
                  </a:cubicBezTo>
                  <a:cubicBezTo>
                    <a:pt x="323" y="730"/>
                    <a:pt x="315" y="750"/>
                    <a:pt x="308" y="768"/>
                  </a:cubicBezTo>
                  <a:cubicBezTo>
                    <a:pt x="298" y="799"/>
                    <a:pt x="287" y="830"/>
                    <a:pt x="276" y="861"/>
                  </a:cubicBezTo>
                  <a:cubicBezTo>
                    <a:pt x="273" y="863"/>
                    <a:pt x="270" y="864"/>
                    <a:pt x="267" y="866"/>
                  </a:cubicBezTo>
                  <a:cubicBezTo>
                    <a:pt x="268" y="871"/>
                    <a:pt x="268" y="876"/>
                    <a:pt x="268" y="881"/>
                  </a:cubicBezTo>
                  <a:cubicBezTo>
                    <a:pt x="252" y="890"/>
                    <a:pt x="241" y="908"/>
                    <a:pt x="241" y="926"/>
                  </a:cubicBezTo>
                  <a:cubicBezTo>
                    <a:pt x="236" y="926"/>
                    <a:pt x="231" y="925"/>
                    <a:pt x="226" y="921"/>
                  </a:cubicBezTo>
                  <a:cubicBezTo>
                    <a:pt x="227" y="936"/>
                    <a:pt x="222" y="951"/>
                    <a:pt x="213" y="964"/>
                  </a:cubicBezTo>
                  <a:cubicBezTo>
                    <a:pt x="216" y="967"/>
                    <a:pt x="219" y="971"/>
                    <a:pt x="222" y="975"/>
                  </a:cubicBezTo>
                  <a:cubicBezTo>
                    <a:pt x="212" y="981"/>
                    <a:pt x="205" y="991"/>
                    <a:pt x="201" y="1002"/>
                  </a:cubicBezTo>
                  <a:cubicBezTo>
                    <a:pt x="195" y="992"/>
                    <a:pt x="178" y="994"/>
                    <a:pt x="174" y="1004"/>
                  </a:cubicBezTo>
                  <a:cubicBezTo>
                    <a:pt x="174" y="1011"/>
                    <a:pt x="178" y="1018"/>
                    <a:pt x="183" y="1022"/>
                  </a:cubicBezTo>
                  <a:cubicBezTo>
                    <a:pt x="181" y="1023"/>
                    <a:pt x="178" y="1024"/>
                    <a:pt x="175" y="1025"/>
                  </a:cubicBezTo>
                  <a:cubicBezTo>
                    <a:pt x="162" y="1053"/>
                    <a:pt x="149" y="1090"/>
                    <a:pt x="170" y="1113"/>
                  </a:cubicBezTo>
                  <a:cubicBezTo>
                    <a:pt x="174" y="1119"/>
                    <a:pt x="181" y="1123"/>
                    <a:pt x="184" y="1131"/>
                  </a:cubicBezTo>
                  <a:cubicBezTo>
                    <a:pt x="186" y="1138"/>
                    <a:pt x="183" y="1146"/>
                    <a:pt x="183" y="1154"/>
                  </a:cubicBezTo>
                  <a:cubicBezTo>
                    <a:pt x="183" y="1175"/>
                    <a:pt x="202" y="1192"/>
                    <a:pt x="211" y="1211"/>
                  </a:cubicBezTo>
                  <a:cubicBezTo>
                    <a:pt x="223" y="1237"/>
                    <a:pt x="219" y="1267"/>
                    <a:pt x="217" y="1295"/>
                  </a:cubicBezTo>
                  <a:cubicBezTo>
                    <a:pt x="216" y="1323"/>
                    <a:pt x="219" y="1355"/>
                    <a:pt x="242" y="1373"/>
                  </a:cubicBezTo>
                  <a:cubicBezTo>
                    <a:pt x="244" y="1368"/>
                    <a:pt x="249" y="1365"/>
                    <a:pt x="254" y="1365"/>
                  </a:cubicBezTo>
                  <a:cubicBezTo>
                    <a:pt x="270" y="1378"/>
                    <a:pt x="288" y="1382"/>
                    <a:pt x="308" y="1385"/>
                  </a:cubicBezTo>
                  <a:cubicBezTo>
                    <a:pt x="310" y="1400"/>
                    <a:pt x="334" y="1405"/>
                    <a:pt x="342" y="1393"/>
                  </a:cubicBezTo>
                  <a:cubicBezTo>
                    <a:pt x="337" y="1407"/>
                    <a:pt x="354" y="1423"/>
                    <a:pt x="369" y="1418"/>
                  </a:cubicBezTo>
                  <a:cubicBezTo>
                    <a:pt x="366" y="1419"/>
                    <a:pt x="366" y="1429"/>
                    <a:pt x="367" y="1431"/>
                  </a:cubicBezTo>
                  <a:cubicBezTo>
                    <a:pt x="419" y="1427"/>
                    <a:pt x="477" y="1387"/>
                    <a:pt x="515" y="1354"/>
                  </a:cubicBezTo>
                  <a:cubicBezTo>
                    <a:pt x="517" y="1346"/>
                    <a:pt x="529" y="1343"/>
                    <a:pt x="535" y="1349"/>
                  </a:cubicBezTo>
                  <a:cubicBezTo>
                    <a:pt x="535" y="1342"/>
                    <a:pt x="542" y="1335"/>
                    <a:pt x="550" y="1335"/>
                  </a:cubicBezTo>
                  <a:cubicBezTo>
                    <a:pt x="553" y="1328"/>
                    <a:pt x="560" y="1325"/>
                    <a:pt x="567" y="1322"/>
                  </a:cubicBezTo>
                  <a:cubicBezTo>
                    <a:pt x="589" y="1313"/>
                    <a:pt x="612" y="1304"/>
                    <a:pt x="634" y="1295"/>
                  </a:cubicBezTo>
                  <a:cubicBezTo>
                    <a:pt x="643" y="1291"/>
                    <a:pt x="653" y="1287"/>
                    <a:pt x="660" y="1281"/>
                  </a:cubicBezTo>
                  <a:cubicBezTo>
                    <a:pt x="671" y="1273"/>
                    <a:pt x="678" y="1262"/>
                    <a:pt x="684" y="1251"/>
                  </a:cubicBezTo>
                  <a:cubicBezTo>
                    <a:pt x="733" y="1167"/>
                    <a:pt x="765" y="1076"/>
                    <a:pt x="797" y="985"/>
                  </a:cubicBezTo>
                  <a:cubicBezTo>
                    <a:pt x="814" y="937"/>
                    <a:pt x="820" y="885"/>
                    <a:pt x="768" y="85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99" name="Freeform 115"/>
            <p:cNvSpPr>
              <a:spLocks/>
            </p:cNvSpPr>
            <p:nvPr/>
          </p:nvSpPr>
          <p:spPr bwMode="auto">
            <a:xfrm>
              <a:off x="6578" y="3187"/>
              <a:ext cx="411" cy="310"/>
            </a:xfrm>
            <a:custGeom>
              <a:avLst/>
              <a:gdLst>
                <a:gd name="T0" fmla="*/ 561 w 608"/>
                <a:gd name="T1" fmla="*/ 92 h 458"/>
                <a:gd name="T2" fmla="*/ 563 w 608"/>
                <a:gd name="T3" fmla="*/ 74 h 458"/>
                <a:gd name="T4" fmla="*/ 580 w 608"/>
                <a:gd name="T5" fmla="*/ 62 h 458"/>
                <a:gd name="T6" fmla="*/ 602 w 608"/>
                <a:gd name="T7" fmla="*/ 64 h 458"/>
                <a:gd name="T8" fmla="*/ 608 w 608"/>
                <a:gd name="T9" fmla="*/ 44 h 458"/>
                <a:gd name="T10" fmla="*/ 605 w 608"/>
                <a:gd name="T11" fmla="*/ 34 h 458"/>
                <a:gd name="T12" fmla="*/ 600 w 608"/>
                <a:gd name="T13" fmla="*/ 22 h 458"/>
                <a:gd name="T14" fmla="*/ 565 w 608"/>
                <a:gd name="T15" fmla="*/ 28 h 458"/>
                <a:gd name="T16" fmla="*/ 563 w 608"/>
                <a:gd name="T17" fmla="*/ 28 h 458"/>
                <a:gd name="T18" fmla="*/ 525 w 608"/>
                <a:gd name="T19" fmla="*/ 13 h 458"/>
                <a:gd name="T20" fmla="*/ 436 w 608"/>
                <a:gd name="T21" fmla="*/ 0 h 458"/>
                <a:gd name="T22" fmla="*/ 362 w 608"/>
                <a:gd name="T23" fmla="*/ 36 h 458"/>
                <a:gd name="T24" fmla="*/ 309 w 608"/>
                <a:gd name="T25" fmla="*/ 104 h 458"/>
                <a:gd name="T26" fmla="*/ 193 w 608"/>
                <a:gd name="T27" fmla="*/ 106 h 458"/>
                <a:gd name="T28" fmla="*/ 149 w 608"/>
                <a:gd name="T29" fmla="*/ 118 h 458"/>
                <a:gd name="T30" fmla="*/ 21 w 608"/>
                <a:gd name="T31" fmla="*/ 126 h 458"/>
                <a:gd name="T32" fmla="*/ 18 w 608"/>
                <a:gd name="T33" fmla="*/ 88 h 458"/>
                <a:gd name="T34" fmla="*/ 3 w 608"/>
                <a:gd name="T35" fmla="*/ 80 h 458"/>
                <a:gd name="T36" fmla="*/ 0 w 608"/>
                <a:gd name="T37" fmla="*/ 105 h 458"/>
                <a:gd name="T38" fmla="*/ 0 w 608"/>
                <a:gd name="T39" fmla="*/ 135 h 458"/>
                <a:gd name="T40" fmla="*/ 4 w 608"/>
                <a:gd name="T41" fmla="*/ 169 h 458"/>
                <a:gd name="T42" fmla="*/ 28 w 608"/>
                <a:gd name="T43" fmla="*/ 216 h 458"/>
                <a:gd name="T44" fmla="*/ 42 w 608"/>
                <a:gd name="T45" fmla="*/ 231 h 458"/>
                <a:gd name="T46" fmla="*/ 45 w 608"/>
                <a:gd name="T47" fmla="*/ 269 h 458"/>
                <a:gd name="T48" fmla="*/ 25 w 608"/>
                <a:gd name="T49" fmla="*/ 326 h 458"/>
                <a:gd name="T50" fmla="*/ 20 w 608"/>
                <a:gd name="T51" fmla="*/ 338 h 458"/>
                <a:gd name="T52" fmla="*/ 81 w 608"/>
                <a:gd name="T53" fmla="*/ 376 h 458"/>
                <a:gd name="T54" fmla="*/ 98 w 608"/>
                <a:gd name="T55" fmla="*/ 458 h 458"/>
                <a:gd name="T56" fmla="*/ 125 w 608"/>
                <a:gd name="T57" fmla="*/ 450 h 458"/>
                <a:gd name="T58" fmla="*/ 186 w 608"/>
                <a:gd name="T59" fmla="*/ 421 h 458"/>
                <a:gd name="T60" fmla="*/ 248 w 608"/>
                <a:gd name="T61" fmla="*/ 399 h 458"/>
                <a:gd name="T62" fmla="*/ 338 w 608"/>
                <a:gd name="T63" fmla="*/ 433 h 458"/>
                <a:gd name="T64" fmla="*/ 413 w 608"/>
                <a:gd name="T65" fmla="*/ 399 h 458"/>
                <a:gd name="T66" fmla="*/ 393 w 608"/>
                <a:gd name="T67" fmla="*/ 352 h 458"/>
                <a:gd name="T68" fmla="*/ 418 w 608"/>
                <a:gd name="T69" fmla="*/ 336 h 458"/>
                <a:gd name="T70" fmla="*/ 445 w 608"/>
                <a:gd name="T71" fmla="*/ 317 h 458"/>
                <a:gd name="T72" fmla="*/ 523 w 608"/>
                <a:gd name="T73" fmla="*/ 272 h 458"/>
                <a:gd name="T74" fmla="*/ 555 w 608"/>
                <a:gd name="T75" fmla="*/ 279 h 458"/>
                <a:gd name="T76" fmla="*/ 599 w 608"/>
                <a:gd name="T77" fmla="*/ 262 h 458"/>
                <a:gd name="T78" fmla="*/ 566 w 608"/>
                <a:gd name="T79" fmla="*/ 237 h 458"/>
                <a:gd name="T80" fmla="*/ 562 w 608"/>
                <a:gd name="T81" fmla="*/ 226 h 458"/>
                <a:gd name="T82" fmla="*/ 545 w 608"/>
                <a:gd name="T83" fmla="*/ 211 h 458"/>
                <a:gd name="T84" fmla="*/ 527 w 608"/>
                <a:gd name="T85" fmla="*/ 218 h 458"/>
                <a:gd name="T86" fmla="*/ 529 w 608"/>
                <a:gd name="T87" fmla="*/ 201 h 458"/>
                <a:gd name="T88" fmla="*/ 540 w 608"/>
                <a:gd name="T89" fmla="*/ 197 h 458"/>
                <a:gd name="T90" fmla="*/ 539 w 608"/>
                <a:gd name="T91" fmla="*/ 188 h 458"/>
                <a:gd name="T92" fmla="*/ 549 w 608"/>
                <a:gd name="T93" fmla="*/ 174 h 458"/>
                <a:gd name="T94" fmla="*/ 553 w 608"/>
                <a:gd name="T95" fmla="*/ 173 h 458"/>
                <a:gd name="T96" fmla="*/ 562 w 608"/>
                <a:gd name="T97" fmla="*/ 169 h 458"/>
                <a:gd name="T98" fmla="*/ 555 w 608"/>
                <a:gd name="T99" fmla="*/ 136 h 458"/>
                <a:gd name="T100" fmla="*/ 553 w 608"/>
                <a:gd name="T101" fmla="*/ 121 h 458"/>
                <a:gd name="T102" fmla="*/ 553 w 608"/>
                <a:gd name="T103" fmla="*/ 100 h 458"/>
                <a:gd name="T104" fmla="*/ 561 w 608"/>
                <a:gd name="T105" fmla="*/ 92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458">
                  <a:moveTo>
                    <a:pt x="561" y="92"/>
                  </a:moveTo>
                  <a:cubicBezTo>
                    <a:pt x="563" y="74"/>
                    <a:pt x="563" y="74"/>
                    <a:pt x="563" y="74"/>
                  </a:cubicBezTo>
                  <a:cubicBezTo>
                    <a:pt x="580" y="62"/>
                    <a:pt x="580" y="62"/>
                    <a:pt x="580" y="62"/>
                  </a:cubicBezTo>
                  <a:cubicBezTo>
                    <a:pt x="602" y="64"/>
                    <a:pt x="602" y="64"/>
                    <a:pt x="602" y="64"/>
                  </a:cubicBezTo>
                  <a:cubicBezTo>
                    <a:pt x="608" y="44"/>
                    <a:pt x="608" y="44"/>
                    <a:pt x="608" y="44"/>
                  </a:cubicBezTo>
                  <a:cubicBezTo>
                    <a:pt x="605" y="34"/>
                    <a:pt x="605" y="34"/>
                    <a:pt x="605" y="34"/>
                  </a:cubicBezTo>
                  <a:cubicBezTo>
                    <a:pt x="600" y="22"/>
                    <a:pt x="600" y="22"/>
                    <a:pt x="600" y="22"/>
                  </a:cubicBezTo>
                  <a:cubicBezTo>
                    <a:pt x="588" y="24"/>
                    <a:pt x="576" y="26"/>
                    <a:pt x="565" y="28"/>
                  </a:cubicBezTo>
                  <a:cubicBezTo>
                    <a:pt x="563" y="28"/>
                    <a:pt x="563" y="28"/>
                    <a:pt x="563" y="28"/>
                  </a:cubicBezTo>
                  <a:cubicBezTo>
                    <a:pt x="525" y="13"/>
                    <a:pt x="525" y="13"/>
                    <a:pt x="525" y="13"/>
                  </a:cubicBezTo>
                  <a:cubicBezTo>
                    <a:pt x="436" y="0"/>
                    <a:pt x="436" y="0"/>
                    <a:pt x="436" y="0"/>
                  </a:cubicBezTo>
                  <a:cubicBezTo>
                    <a:pt x="362" y="36"/>
                    <a:pt x="362" y="36"/>
                    <a:pt x="362" y="36"/>
                  </a:cubicBezTo>
                  <a:cubicBezTo>
                    <a:pt x="309" y="104"/>
                    <a:pt x="309" y="104"/>
                    <a:pt x="309" y="104"/>
                  </a:cubicBezTo>
                  <a:cubicBezTo>
                    <a:pt x="193" y="106"/>
                    <a:pt x="193" y="106"/>
                    <a:pt x="193" y="106"/>
                  </a:cubicBezTo>
                  <a:cubicBezTo>
                    <a:pt x="149" y="118"/>
                    <a:pt x="149" y="118"/>
                    <a:pt x="149" y="118"/>
                  </a:cubicBezTo>
                  <a:cubicBezTo>
                    <a:pt x="21" y="126"/>
                    <a:pt x="21" y="126"/>
                    <a:pt x="21" y="126"/>
                  </a:cubicBezTo>
                  <a:cubicBezTo>
                    <a:pt x="18" y="88"/>
                    <a:pt x="18" y="88"/>
                    <a:pt x="18" y="88"/>
                  </a:cubicBezTo>
                  <a:cubicBezTo>
                    <a:pt x="3" y="80"/>
                    <a:pt x="3" y="80"/>
                    <a:pt x="3" y="80"/>
                  </a:cubicBezTo>
                  <a:cubicBezTo>
                    <a:pt x="0" y="105"/>
                    <a:pt x="0" y="105"/>
                    <a:pt x="0" y="105"/>
                  </a:cubicBezTo>
                  <a:cubicBezTo>
                    <a:pt x="0" y="135"/>
                    <a:pt x="0" y="135"/>
                    <a:pt x="0" y="135"/>
                  </a:cubicBezTo>
                  <a:cubicBezTo>
                    <a:pt x="4" y="169"/>
                    <a:pt x="4" y="169"/>
                    <a:pt x="4" y="169"/>
                  </a:cubicBezTo>
                  <a:cubicBezTo>
                    <a:pt x="28" y="216"/>
                    <a:pt x="28" y="216"/>
                    <a:pt x="28" y="216"/>
                  </a:cubicBezTo>
                  <a:cubicBezTo>
                    <a:pt x="42" y="231"/>
                    <a:pt x="42" y="231"/>
                    <a:pt x="42" y="231"/>
                  </a:cubicBezTo>
                  <a:cubicBezTo>
                    <a:pt x="45" y="269"/>
                    <a:pt x="45" y="269"/>
                    <a:pt x="45" y="269"/>
                  </a:cubicBezTo>
                  <a:cubicBezTo>
                    <a:pt x="25" y="326"/>
                    <a:pt x="25" y="326"/>
                    <a:pt x="25" y="326"/>
                  </a:cubicBezTo>
                  <a:cubicBezTo>
                    <a:pt x="20" y="338"/>
                    <a:pt x="20" y="338"/>
                    <a:pt x="20" y="338"/>
                  </a:cubicBezTo>
                  <a:cubicBezTo>
                    <a:pt x="81" y="376"/>
                    <a:pt x="81" y="376"/>
                    <a:pt x="81" y="376"/>
                  </a:cubicBezTo>
                  <a:cubicBezTo>
                    <a:pt x="98" y="458"/>
                    <a:pt x="98" y="458"/>
                    <a:pt x="98" y="458"/>
                  </a:cubicBezTo>
                  <a:cubicBezTo>
                    <a:pt x="125" y="450"/>
                    <a:pt x="125" y="450"/>
                    <a:pt x="125" y="450"/>
                  </a:cubicBezTo>
                  <a:cubicBezTo>
                    <a:pt x="186" y="421"/>
                    <a:pt x="186" y="421"/>
                    <a:pt x="186" y="421"/>
                  </a:cubicBezTo>
                  <a:cubicBezTo>
                    <a:pt x="248" y="399"/>
                    <a:pt x="248" y="399"/>
                    <a:pt x="248" y="399"/>
                  </a:cubicBezTo>
                  <a:cubicBezTo>
                    <a:pt x="338" y="433"/>
                    <a:pt x="338" y="433"/>
                    <a:pt x="338" y="433"/>
                  </a:cubicBezTo>
                  <a:cubicBezTo>
                    <a:pt x="413" y="399"/>
                    <a:pt x="413" y="399"/>
                    <a:pt x="413" y="399"/>
                  </a:cubicBezTo>
                  <a:cubicBezTo>
                    <a:pt x="393" y="352"/>
                    <a:pt x="393" y="352"/>
                    <a:pt x="393" y="352"/>
                  </a:cubicBezTo>
                  <a:cubicBezTo>
                    <a:pt x="418" y="336"/>
                    <a:pt x="418" y="336"/>
                    <a:pt x="418" y="336"/>
                  </a:cubicBezTo>
                  <a:cubicBezTo>
                    <a:pt x="445" y="317"/>
                    <a:pt x="445" y="317"/>
                    <a:pt x="445" y="317"/>
                  </a:cubicBezTo>
                  <a:cubicBezTo>
                    <a:pt x="523" y="272"/>
                    <a:pt x="523" y="272"/>
                    <a:pt x="523" y="272"/>
                  </a:cubicBezTo>
                  <a:cubicBezTo>
                    <a:pt x="555" y="279"/>
                    <a:pt x="555" y="279"/>
                    <a:pt x="555" y="279"/>
                  </a:cubicBezTo>
                  <a:cubicBezTo>
                    <a:pt x="599" y="262"/>
                    <a:pt x="599" y="262"/>
                    <a:pt x="599" y="262"/>
                  </a:cubicBezTo>
                  <a:cubicBezTo>
                    <a:pt x="566" y="237"/>
                    <a:pt x="566" y="237"/>
                    <a:pt x="566" y="237"/>
                  </a:cubicBezTo>
                  <a:cubicBezTo>
                    <a:pt x="562" y="226"/>
                    <a:pt x="562" y="226"/>
                    <a:pt x="562" y="226"/>
                  </a:cubicBezTo>
                  <a:cubicBezTo>
                    <a:pt x="545" y="211"/>
                    <a:pt x="545" y="211"/>
                    <a:pt x="545" y="211"/>
                  </a:cubicBezTo>
                  <a:cubicBezTo>
                    <a:pt x="527" y="218"/>
                    <a:pt x="527" y="218"/>
                    <a:pt x="527" y="218"/>
                  </a:cubicBezTo>
                  <a:cubicBezTo>
                    <a:pt x="529" y="201"/>
                    <a:pt x="529" y="201"/>
                    <a:pt x="529" y="201"/>
                  </a:cubicBezTo>
                  <a:cubicBezTo>
                    <a:pt x="540" y="197"/>
                    <a:pt x="540" y="197"/>
                    <a:pt x="540" y="197"/>
                  </a:cubicBezTo>
                  <a:cubicBezTo>
                    <a:pt x="539" y="188"/>
                    <a:pt x="539" y="188"/>
                    <a:pt x="539" y="188"/>
                  </a:cubicBezTo>
                  <a:cubicBezTo>
                    <a:pt x="549" y="174"/>
                    <a:pt x="549" y="174"/>
                    <a:pt x="549" y="174"/>
                  </a:cubicBezTo>
                  <a:cubicBezTo>
                    <a:pt x="553" y="173"/>
                    <a:pt x="553" y="173"/>
                    <a:pt x="553" y="173"/>
                  </a:cubicBezTo>
                  <a:cubicBezTo>
                    <a:pt x="562" y="169"/>
                    <a:pt x="562" y="169"/>
                    <a:pt x="562" y="169"/>
                  </a:cubicBezTo>
                  <a:cubicBezTo>
                    <a:pt x="555" y="136"/>
                    <a:pt x="555" y="136"/>
                    <a:pt x="555" y="136"/>
                  </a:cubicBezTo>
                  <a:cubicBezTo>
                    <a:pt x="553" y="121"/>
                    <a:pt x="553" y="121"/>
                    <a:pt x="553" y="121"/>
                  </a:cubicBezTo>
                  <a:cubicBezTo>
                    <a:pt x="553" y="100"/>
                    <a:pt x="553" y="100"/>
                    <a:pt x="553" y="100"/>
                  </a:cubicBezTo>
                  <a:lnTo>
                    <a:pt x="561" y="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00" name="Freeform 116"/>
            <p:cNvSpPr>
              <a:spLocks/>
            </p:cNvSpPr>
            <p:nvPr/>
          </p:nvSpPr>
          <p:spPr bwMode="auto">
            <a:xfrm>
              <a:off x="6306" y="3086"/>
              <a:ext cx="293" cy="330"/>
            </a:xfrm>
            <a:custGeom>
              <a:avLst/>
              <a:gdLst>
                <a:gd name="T0" fmla="*/ 432 w 434"/>
                <a:gd name="T1" fmla="*/ 386 h 489"/>
                <a:gd name="T2" fmla="*/ 420 w 434"/>
                <a:gd name="T3" fmla="*/ 374 h 489"/>
                <a:gd name="T4" fmla="*/ 394 w 434"/>
                <a:gd name="T5" fmla="*/ 322 h 489"/>
                <a:gd name="T6" fmla="*/ 390 w 434"/>
                <a:gd name="T7" fmla="*/ 285 h 489"/>
                <a:gd name="T8" fmla="*/ 390 w 434"/>
                <a:gd name="T9" fmla="*/ 253 h 489"/>
                <a:gd name="T10" fmla="*/ 394 w 434"/>
                <a:gd name="T11" fmla="*/ 221 h 489"/>
                <a:gd name="T12" fmla="*/ 377 w 434"/>
                <a:gd name="T13" fmla="*/ 212 h 489"/>
                <a:gd name="T14" fmla="*/ 375 w 434"/>
                <a:gd name="T15" fmla="*/ 185 h 489"/>
                <a:gd name="T16" fmla="*/ 386 w 434"/>
                <a:gd name="T17" fmla="*/ 168 h 489"/>
                <a:gd name="T18" fmla="*/ 370 w 434"/>
                <a:gd name="T19" fmla="*/ 163 h 489"/>
                <a:gd name="T20" fmla="*/ 345 w 434"/>
                <a:gd name="T21" fmla="*/ 200 h 489"/>
                <a:gd name="T22" fmla="*/ 257 w 434"/>
                <a:gd name="T23" fmla="*/ 167 h 489"/>
                <a:gd name="T24" fmla="*/ 257 w 434"/>
                <a:gd name="T25" fmla="*/ 114 h 489"/>
                <a:gd name="T26" fmla="*/ 195 w 434"/>
                <a:gd name="T27" fmla="*/ 93 h 489"/>
                <a:gd name="T28" fmla="*/ 193 w 434"/>
                <a:gd name="T29" fmla="*/ 88 h 489"/>
                <a:gd name="T30" fmla="*/ 183 w 434"/>
                <a:gd name="T31" fmla="*/ 51 h 489"/>
                <a:gd name="T32" fmla="*/ 136 w 434"/>
                <a:gd name="T33" fmla="*/ 25 h 489"/>
                <a:gd name="T34" fmla="*/ 133 w 434"/>
                <a:gd name="T35" fmla="*/ 24 h 489"/>
                <a:gd name="T36" fmla="*/ 124 w 434"/>
                <a:gd name="T37" fmla="*/ 0 h 489"/>
                <a:gd name="T38" fmla="*/ 70 w 434"/>
                <a:gd name="T39" fmla="*/ 8 h 489"/>
                <a:gd name="T40" fmla="*/ 51 w 434"/>
                <a:gd name="T41" fmla="*/ 24 h 489"/>
                <a:gd name="T42" fmla="*/ 3 w 434"/>
                <a:gd name="T43" fmla="*/ 42 h 489"/>
                <a:gd name="T44" fmla="*/ 0 w 434"/>
                <a:gd name="T45" fmla="*/ 44 h 489"/>
                <a:gd name="T46" fmla="*/ 29 w 434"/>
                <a:gd name="T47" fmla="*/ 112 h 489"/>
                <a:gd name="T48" fmla="*/ 61 w 434"/>
                <a:gd name="T49" fmla="*/ 118 h 489"/>
                <a:gd name="T50" fmla="*/ 61 w 434"/>
                <a:gd name="T51" fmla="*/ 147 h 489"/>
                <a:gd name="T52" fmla="*/ 38 w 434"/>
                <a:gd name="T53" fmla="*/ 159 h 489"/>
                <a:gd name="T54" fmla="*/ 40 w 434"/>
                <a:gd name="T55" fmla="*/ 166 h 489"/>
                <a:gd name="T56" fmla="*/ 75 w 434"/>
                <a:gd name="T57" fmla="*/ 170 h 489"/>
                <a:gd name="T58" fmla="*/ 74 w 434"/>
                <a:gd name="T59" fmla="*/ 213 h 489"/>
                <a:gd name="T60" fmla="*/ 64 w 434"/>
                <a:gd name="T61" fmla="*/ 271 h 489"/>
                <a:gd name="T62" fmla="*/ 110 w 434"/>
                <a:gd name="T63" fmla="*/ 288 h 489"/>
                <a:gd name="T64" fmla="*/ 110 w 434"/>
                <a:gd name="T65" fmla="*/ 320 h 489"/>
                <a:gd name="T66" fmla="*/ 89 w 434"/>
                <a:gd name="T67" fmla="*/ 324 h 489"/>
                <a:gd name="T68" fmla="*/ 101 w 434"/>
                <a:gd name="T69" fmla="*/ 347 h 489"/>
                <a:gd name="T70" fmla="*/ 96 w 434"/>
                <a:gd name="T71" fmla="*/ 376 h 489"/>
                <a:gd name="T72" fmla="*/ 89 w 434"/>
                <a:gd name="T73" fmla="*/ 377 h 489"/>
                <a:gd name="T74" fmla="*/ 89 w 434"/>
                <a:gd name="T75" fmla="*/ 384 h 489"/>
                <a:gd name="T76" fmla="*/ 192 w 434"/>
                <a:gd name="T77" fmla="*/ 430 h 489"/>
                <a:gd name="T78" fmla="*/ 209 w 434"/>
                <a:gd name="T79" fmla="*/ 418 h 489"/>
                <a:gd name="T80" fmla="*/ 222 w 434"/>
                <a:gd name="T81" fmla="*/ 402 h 489"/>
                <a:gd name="T82" fmla="*/ 247 w 434"/>
                <a:gd name="T83" fmla="*/ 393 h 489"/>
                <a:gd name="T84" fmla="*/ 267 w 434"/>
                <a:gd name="T85" fmla="*/ 396 h 489"/>
                <a:gd name="T86" fmla="*/ 284 w 434"/>
                <a:gd name="T87" fmla="*/ 404 h 489"/>
                <a:gd name="T88" fmla="*/ 319 w 434"/>
                <a:gd name="T89" fmla="*/ 422 h 489"/>
                <a:gd name="T90" fmla="*/ 344 w 434"/>
                <a:gd name="T91" fmla="*/ 454 h 489"/>
                <a:gd name="T92" fmla="*/ 368 w 434"/>
                <a:gd name="T93" fmla="*/ 477 h 489"/>
                <a:gd name="T94" fmla="*/ 373 w 434"/>
                <a:gd name="T95" fmla="*/ 489 h 489"/>
                <a:gd name="T96" fmla="*/ 410 w 434"/>
                <a:gd name="T97" fmla="*/ 484 h 489"/>
                <a:gd name="T98" fmla="*/ 415 w 434"/>
                <a:gd name="T99" fmla="*/ 469 h 489"/>
                <a:gd name="T100" fmla="*/ 434 w 434"/>
                <a:gd name="T101" fmla="*/ 416 h 489"/>
                <a:gd name="T102" fmla="*/ 432 w 434"/>
                <a:gd name="T103" fmla="*/ 38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4" h="489">
                  <a:moveTo>
                    <a:pt x="432" y="386"/>
                  </a:moveTo>
                  <a:cubicBezTo>
                    <a:pt x="420" y="374"/>
                    <a:pt x="420" y="374"/>
                    <a:pt x="420" y="374"/>
                  </a:cubicBezTo>
                  <a:cubicBezTo>
                    <a:pt x="394" y="322"/>
                    <a:pt x="394" y="322"/>
                    <a:pt x="394" y="322"/>
                  </a:cubicBezTo>
                  <a:cubicBezTo>
                    <a:pt x="390" y="285"/>
                    <a:pt x="390" y="285"/>
                    <a:pt x="390" y="285"/>
                  </a:cubicBezTo>
                  <a:cubicBezTo>
                    <a:pt x="390" y="253"/>
                    <a:pt x="390" y="253"/>
                    <a:pt x="390" y="253"/>
                  </a:cubicBezTo>
                  <a:cubicBezTo>
                    <a:pt x="394" y="221"/>
                    <a:pt x="394" y="221"/>
                    <a:pt x="394" y="221"/>
                  </a:cubicBezTo>
                  <a:cubicBezTo>
                    <a:pt x="377" y="212"/>
                    <a:pt x="377" y="212"/>
                    <a:pt x="377" y="212"/>
                  </a:cubicBezTo>
                  <a:cubicBezTo>
                    <a:pt x="375" y="185"/>
                    <a:pt x="375" y="185"/>
                    <a:pt x="375" y="185"/>
                  </a:cubicBezTo>
                  <a:cubicBezTo>
                    <a:pt x="386" y="168"/>
                    <a:pt x="386" y="168"/>
                    <a:pt x="386" y="168"/>
                  </a:cubicBezTo>
                  <a:cubicBezTo>
                    <a:pt x="370" y="163"/>
                    <a:pt x="370" y="163"/>
                    <a:pt x="370" y="163"/>
                  </a:cubicBezTo>
                  <a:cubicBezTo>
                    <a:pt x="345" y="200"/>
                    <a:pt x="345" y="200"/>
                    <a:pt x="345" y="200"/>
                  </a:cubicBezTo>
                  <a:cubicBezTo>
                    <a:pt x="257" y="167"/>
                    <a:pt x="257" y="167"/>
                    <a:pt x="257" y="167"/>
                  </a:cubicBezTo>
                  <a:cubicBezTo>
                    <a:pt x="257" y="114"/>
                    <a:pt x="257" y="114"/>
                    <a:pt x="257" y="114"/>
                  </a:cubicBezTo>
                  <a:cubicBezTo>
                    <a:pt x="195" y="93"/>
                    <a:pt x="195" y="93"/>
                    <a:pt x="195" y="93"/>
                  </a:cubicBezTo>
                  <a:cubicBezTo>
                    <a:pt x="193" y="88"/>
                    <a:pt x="193" y="88"/>
                    <a:pt x="193" y="88"/>
                  </a:cubicBezTo>
                  <a:cubicBezTo>
                    <a:pt x="190" y="74"/>
                    <a:pt x="185" y="57"/>
                    <a:pt x="183" y="51"/>
                  </a:cubicBezTo>
                  <a:cubicBezTo>
                    <a:pt x="177" y="49"/>
                    <a:pt x="165" y="43"/>
                    <a:pt x="136" y="25"/>
                  </a:cubicBezTo>
                  <a:cubicBezTo>
                    <a:pt x="133" y="24"/>
                    <a:pt x="133" y="24"/>
                    <a:pt x="133" y="24"/>
                  </a:cubicBezTo>
                  <a:cubicBezTo>
                    <a:pt x="124" y="0"/>
                    <a:pt x="124" y="0"/>
                    <a:pt x="124" y="0"/>
                  </a:cubicBezTo>
                  <a:cubicBezTo>
                    <a:pt x="70" y="8"/>
                    <a:pt x="70" y="8"/>
                    <a:pt x="70" y="8"/>
                  </a:cubicBezTo>
                  <a:cubicBezTo>
                    <a:pt x="51" y="24"/>
                    <a:pt x="51" y="24"/>
                    <a:pt x="51" y="24"/>
                  </a:cubicBezTo>
                  <a:cubicBezTo>
                    <a:pt x="3" y="42"/>
                    <a:pt x="3" y="42"/>
                    <a:pt x="3" y="42"/>
                  </a:cubicBezTo>
                  <a:cubicBezTo>
                    <a:pt x="0" y="44"/>
                    <a:pt x="0" y="44"/>
                    <a:pt x="0" y="44"/>
                  </a:cubicBezTo>
                  <a:cubicBezTo>
                    <a:pt x="5" y="57"/>
                    <a:pt x="19" y="88"/>
                    <a:pt x="29" y="112"/>
                  </a:cubicBezTo>
                  <a:cubicBezTo>
                    <a:pt x="61" y="118"/>
                    <a:pt x="61" y="118"/>
                    <a:pt x="61" y="118"/>
                  </a:cubicBezTo>
                  <a:cubicBezTo>
                    <a:pt x="61" y="147"/>
                    <a:pt x="61" y="147"/>
                    <a:pt x="61" y="147"/>
                  </a:cubicBezTo>
                  <a:cubicBezTo>
                    <a:pt x="38" y="159"/>
                    <a:pt x="38" y="159"/>
                    <a:pt x="38" y="159"/>
                  </a:cubicBezTo>
                  <a:cubicBezTo>
                    <a:pt x="40" y="166"/>
                    <a:pt x="40" y="166"/>
                    <a:pt x="40" y="166"/>
                  </a:cubicBezTo>
                  <a:cubicBezTo>
                    <a:pt x="75" y="170"/>
                    <a:pt x="75" y="170"/>
                    <a:pt x="75" y="170"/>
                  </a:cubicBezTo>
                  <a:cubicBezTo>
                    <a:pt x="74" y="213"/>
                    <a:pt x="74" y="213"/>
                    <a:pt x="74" y="213"/>
                  </a:cubicBezTo>
                  <a:cubicBezTo>
                    <a:pt x="64" y="271"/>
                    <a:pt x="64" y="271"/>
                    <a:pt x="64" y="271"/>
                  </a:cubicBezTo>
                  <a:cubicBezTo>
                    <a:pt x="110" y="288"/>
                    <a:pt x="110" y="288"/>
                    <a:pt x="110" y="288"/>
                  </a:cubicBezTo>
                  <a:cubicBezTo>
                    <a:pt x="110" y="320"/>
                    <a:pt x="110" y="320"/>
                    <a:pt x="110" y="320"/>
                  </a:cubicBezTo>
                  <a:cubicBezTo>
                    <a:pt x="89" y="324"/>
                    <a:pt x="89" y="324"/>
                    <a:pt x="89" y="324"/>
                  </a:cubicBezTo>
                  <a:cubicBezTo>
                    <a:pt x="101" y="347"/>
                    <a:pt x="101" y="347"/>
                    <a:pt x="101" y="347"/>
                  </a:cubicBezTo>
                  <a:cubicBezTo>
                    <a:pt x="96" y="376"/>
                    <a:pt x="96" y="376"/>
                    <a:pt x="96" y="376"/>
                  </a:cubicBezTo>
                  <a:cubicBezTo>
                    <a:pt x="89" y="377"/>
                    <a:pt x="89" y="377"/>
                    <a:pt x="89" y="377"/>
                  </a:cubicBezTo>
                  <a:cubicBezTo>
                    <a:pt x="89" y="384"/>
                    <a:pt x="89" y="384"/>
                    <a:pt x="89" y="384"/>
                  </a:cubicBezTo>
                  <a:cubicBezTo>
                    <a:pt x="192" y="430"/>
                    <a:pt x="192" y="430"/>
                    <a:pt x="192" y="430"/>
                  </a:cubicBezTo>
                  <a:cubicBezTo>
                    <a:pt x="209" y="418"/>
                    <a:pt x="209" y="418"/>
                    <a:pt x="209" y="418"/>
                  </a:cubicBezTo>
                  <a:cubicBezTo>
                    <a:pt x="209" y="418"/>
                    <a:pt x="221" y="402"/>
                    <a:pt x="222" y="402"/>
                  </a:cubicBezTo>
                  <a:cubicBezTo>
                    <a:pt x="223" y="402"/>
                    <a:pt x="247" y="393"/>
                    <a:pt x="247" y="393"/>
                  </a:cubicBezTo>
                  <a:cubicBezTo>
                    <a:pt x="267" y="396"/>
                    <a:pt x="267" y="396"/>
                    <a:pt x="267" y="396"/>
                  </a:cubicBezTo>
                  <a:cubicBezTo>
                    <a:pt x="284" y="404"/>
                    <a:pt x="284" y="404"/>
                    <a:pt x="284" y="404"/>
                  </a:cubicBezTo>
                  <a:cubicBezTo>
                    <a:pt x="319" y="422"/>
                    <a:pt x="319" y="422"/>
                    <a:pt x="319" y="422"/>
                  </a:cubicBezTo>
                  <a:cubicBezTo>
                    <a:pt x="344" y="454"/>
                    <a:pt x="344" y="454"/>
                    <a:pt x="344" y="454"/>
                  </a:cubicBezTo>
                  <a:cubicBezTo>
                    <a:pt x="344" y="454"/>
                    <a:pt x="367" y="477"/>
                    <a:pt x="368" y="477"/>
                  </a:cubicBezTo>
                  <a:cubicBezTo>
                    <a:pt x="368" y="477"/>
                    <a:pt x="371" y="483"/>
                    <a:pt x="373" y="489"/>
                  </a:cubicBezTo>
                  <a:cubicBezTo>
                    <a:pt x="410" y="484"/>
                    <a:pt x="410" y="484"/>
                    <a:pt x="410" y="484"/>
                  </a:cubicBezTo>
                  <a:cubicBezTo>
                    <a:pt x="415" y="469"/>
                    <a:pt x="415" y="469"/>
                    <a:pt x="415" y="469"/>
                  </a:cubicBezTo>
                  <a:cubicBezTo>
                    <a:pt x="434" y="416"/>
                    <a:pt x="434" y="416"/>
                    <a:pt x="434" y="416"/>
                  </a:cubicBezTo>
                  <a:lnTo>
                    <a:pt x="432" y="3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01" name="Freeform 117"/>
            <p:cNvSpPr>
              <a:spLocks/>
            </p:cNvSpPr>
            <p:nvPr/>
          </p:nvSpPr>
          <p:spPr bwMode="auto">
            <a:xfrm>
              <a:off x="6430" y="3364"/>
              <a:ext cx="119" cy="110"/>
            </a:xfrm>
            <a:custGeom>
              <a:avLst/>
              <a:gdLst>
                <a:gd name="T0" fmla="*/ 86 w 119"/>
                <a:gd name="T1" fmla="*/ 16 h 110"/>
                <a:gd name="T2" fmla="*/ 56 w 119"/>
                <a:gd name="T3" fmla="*/ 0 h 110"/>
                <a:gd name="T4" fmla="*/ 46 w 119"/>
                <a:gd name="T5" fmla="*/ 0 h 110"/>
                <a:gd name="T6" fmla="*/ 31 w 119"/>
                <a:gd name="T7" fmla="*/ 5 h 110"/>
                <a:gd name="T8" fmla="*/ 23 w 119"/>
                <a:gd name="T9" fmla="*/ 14 h 110"/>
                <a:gd name="T10" fmla="*/ 12 w 119"/>
                <a:gd name="T11" fmla="*/ 19 h 110"/>
                <a:gd name="T12" fmla="*/ 6 w 119"/>
                <a:gd name="T13" fmla="*/ 33 h 110"/>
                <a:gd name="T14" fmla="*/ 0 w 119"/>
                <a:gd name="T15" fmla="*/ 60 h 110"/>
                <a:gd name="T16" fmla="*/ 30 w 119"/>
                <a:gd name="T17" fmla="*/ 87 h 110"/>
                <a:gd name="T18" fmla="*/ 35 w 119"/>
                <a:gd name="T19" fmla="*/ 92 h 110"/>
                <a:gd name="T20" fmla="*/ 41 w 119"/>
                <a:gd name="T21" fmla="*/ 110 h 110"/>
                <a:gd name="T22" fmla="*/ 57 w 119"/>
                <a:gd name="T23" fmla="*/ 93 h 110"/>
                <a:gd name="T24" fmla="*/ 59 w 119"/>
                <a:gd name="T25" fmla="*/ 84 h 110"/>
                <a:gd name="T26" fmla="*/ 117 w 119"/>
                <a:gd name="T27" fmla="*/ 62 h 110"/>
                <a:gd name="T28" fmla="*/ 119 w 119"/>
                <a:gd name="T29" fmla="*/ 54 h 110"/>
                <a:gd name="T30" fmla="*/ 86 w 119"/>
                <a:gd name="T31" fmla="*/ 1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10">
                  <a:moveTo>
                    <a:pt x="86" y="16"/>
                  </a:moveTo>
                  <a:lnTo>
                    <a:pt x="56" y="0"/>
                  </a:lnTo>
                  <a:lnTo>
                    <a:pt x="46" y="0"/>
                  </a:lnTo>
                  <a:lnTo>
                    <a:pt x="31" y="5"/>
                  </a:lnTo>
                  <a:lnTo>
                    <a:pt x="23" y="14"/>
                  </a:lnTo>
                  <a:lnTo>
                    <a:pt x="12" y="19"/>
                  </a:lnTo>
                  <a:lnTo>
                    <a:pt x="6" y="33"/>
                  </a:lnTo>
                  <a:lnTo>
                    <a:pt x="0" y="60"/>
                  </a:lnTo>
                  <a:lnTo>
                    <a:pt x="30" y="87"/>
                  </a:lnTo>
                  <a:lnTo>
                    <a:pt x="35" y="92"/>
                  </a:lnTo>
                  <a:lnTo>
                    <a:pt x="41" y="110"/>
                  </a:lnTo>
                  <a:lnTo>
                    <a:pt x="57" y="93"/>
                  </a:lnTo>
                  <a:lnTo>
                    <a:pt x="59" y="84"/>
                  </a:lnTo>
                  <a:lnTo>
                    <a:pt x="117" y="62"/>
                  </a:lnTo>
                  <a:lnTo>
                    <a:pt x="119" y="54"/>
                  </a:lnTo>
                  <a:lnTo>
                    <a:pt x="86"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pSp>
      <p:grpSp>
        <p:nvGrpSpPr>
          <p:cNvPr id="102" name="Csoportba foglalás 101"/>
          <p:cNvGrpSpPr/>
          <p:nvPr/>
        </p:nvGrpSpPr>
        <p:grpSpPr>
          <a:xfrm>
            <a:off x="10828009" y="1235844"/>
            <a:ext cx="976299" cy="979531"/>
            <a:chOff x="4349750" y="5402263"/>
            <a:chExt cx="479425" cy="481012"/>
          </a:xfrm>
        </p:grpSpPr>
        <p:sp>
          <p:nvSpPr>
            <p:cNvPr id="103" name="Oval 3391"/>
            <p:cNvSpPr>
              <a:spLocks noChangeArrowheads="1"/>
            </p:cNvSpPr>
            <p:nvPr/>
          </p:nvSpPr>
          <p:spPr bwMode="auto">
            <a:xfrm>
              <a:off x="4349750" y="5402263"/>
              <a:ext cx="479425" cy="48101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04" name="Oval 3392"/>
            <p:cNvSpPr>
              <a:spLocks noChangeArrowheads="1"/>
            </p:cNvSpPr>
            <p:nvPr/>
          </p:nvSpPr>
          <p:spPr bwMode="auto">
            <a:xfrm>
              <a:off x="4368800" y="5421313"/>
              <a:ext cx="441325" cy="442912"/>
            </a:xfrm>
            <a:prstGeom prst="ellipse">
              <a:avLst/>
            </a:pr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05" name="Freeform 3393"/>
            <p:cNvSpPr>
              <a:spLocks/>
            </p:cNvSpPr>
            <p:nvPr/>
          </p:nvSpPr>
          <p:spPr bwMode="auto">
            <a:xfrm>
              <a:off x="4567238" y="5465763"/>
              <a:ext cx="44450" cy="46037"/>
            </a:xfrm>
            <a:custGeom>
              <a:avLst/>
              <a:gdLst/>
              <a:ahLst/>
              <a:cxnLst>
                <a:cxn ang="0">
                  <a:pos x="4" y="5"/>
                </a:cxn>
                <a:cxn ang="0">
                  <a:pos x="6" y="0"/>
                </a:cxn>
                <a:cxn ang="0">
                  <a:pos x="8" y="5"/>
                </a:cxn>
                <a:cxn ang="0">
                  <a:pos x="12" y="5"/>
                </a:cxn>
                <a:cxn ang="0">
                  <a:pos x="8" y="8"/>
                </a:cxn>
                <a:cxn ang="0">
                  <a:pos x="10" y="12"/>
                </a:cxn>
                <a:cxn ang="0">
                  <a:pos x="6" y="9"/>
                </a:cxn>
                <a:cxn ang="0">
                  <a:pos x="2" y="12"/>
                </a:cxn>
                <a:cxn ang="0">
                  <a:pos x="4" y="8"/>
                </a:cxn>
                <a:cxn ang="0">
                  <a:pos x="0" y="5"/>
                </a:cxn>
                <a:cxn ang="0">
                  <a:pos x="4" y="5"/>
                </a:cxn>
              </a:cxnLst>
              <a:rect l="0" t="0" r="r" b="b"/>
              <a:pathLst>
                <a:path w="12" h="12">
                  <a:moveTo>
                    <a:pt x="4" y="5"/>
                  </a:moveTo>
                  <a:cubicBezTo>
                    <a:pt x="5" y="3"/>
                    <a:pt x="5" y="2"/>
                    <a:pt x="6" y="0"/>
                  </a:cubicBezTo>
                  <a:cubicBezTo>
                    <a:pt x="7" y="2"/>
                    <a:pt x="7" y="3"/>
                    <a:pt x="8" y="5"/>
                  </a:cubicBezTo>
                  <a:cubicBezTo>
                    <a:pt x="9" y="5"/>
                    <a:pt x="11" y="5"/>
                    <a:pt x="12" y="5"/>
                  </a:cubicBezTo>
                  <a:cubicBezTo>
                    <a:pt x="11" y="6"/>
                    <a:pt x="10" y="7"/>
                    <a:pt x="8" y="8"/>
                  </a:cubicBezTo>
                  <a:cubicBezTo>
                    <a:pt x="9" y="9"/>
                    <a:pt x="10" y="11"/>
                    <a:pt x="10" y="12"/>
                  </a:cubicBezTo>
                  <a:cubicBezTo>
                    <a:pt x="9" y="11"/>
                    <a:pt x="7" y="10"/>
                    <a:pt x="6" y="9"/>
                  </a:cubicBezTo>
                  <a:cubicBezTo>
                    <a:pt x="5" y="10"/>
                    <a:pt x="3" y="11"/>
                    <a:pt x="2" y="12"/>
                  </a:cubicBezTo>
                  <a:cubicBezTo>
                    <a:pt x="2" y="11"/>
                    <a:pt x="3" y="9"/>
                    <a:pt x="4" y="8"/>
                  </a:cubicBezTo>
                  <a:cubicBezTo>
                    <a:pt x="2" y="7"/>
                    <a:pt x="1" y="6"/>
                    <a:pt x="0" y="5"/>
                  </a:cubicBezTo>
                  <a:cubicBezTo>
                    <a:pt x="1" y="5"/>
                    <a:pt x="3" y="5"/>
                    <a:pt x="4" y="5"/>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06" name="Freeform 3394"/>
            <p:cNvSpPr>
              <a:spLocks/>
            </p:cNvSpPr>
            <p:nvPr/>
          </p:nvSpPr>
          <p:spPr bwMode="auto">
            <a:xfrm>
              <a:off x="4487863" y="5484813"/>
              <a:ext cx="49212" cy="49212"/>
            </a:xfrm>
            <a:custGeom>
              <a:avLst/>
              <a:gdLst/>
              <a:ahLst/>
              <a:cxnLst>
                <a:cxn ang="0">
                  <a:pos x="5" y="5"/>
                </a:cxn>
                <a:cxn ang="0">
                  <a:pos x="6" y="0"/>
                </a:cxn>
                <a:cxn ang="0">
                  <a:pos x="8" y="5"/>
                </a:cxn>
                <a:cxn ang="0">
                  <a:pos x="13" y="5"/>
                </a:cxn>
                <a:cxn ang="0">
                  <a:pos x="9" y="8"/>
                </a:cxn>
                <a:cxn ang="0">
                  <a:pos x="10" y="13"/>
                </a:cxn>
                <a:cxn ang="0">
                  <a:pos x="6" y="10"/>
                </a:cxn>
                <a:cxn ang="0">
                  <a:pos x="2" y="13"/>
                </a:cxn>
                <a:cxn ang="0">
                  <a:pos x="4" y="8"/>
                </a:cxn>
                <a:cxn ang="0">
                  <a:pos x="0" y="5"/>
                </a:cxn>
                <a:cxn ang="0">
                  <a:pos x="5" y="5"/>
                </a:cxn>
              </a:cxnLst>
              <a:rect l="0" t="0" r="r" b="b"/>
              <a:pathLst>
                <a:path w="13" h="13">
                  <a:moveTo>
                    <a:pt x="5" y="5"/>
                  </a:moveTo>
                  <a:cubicBezTo>
                    <a:pt x="5" y="3"/>
                    <a:pt x="6" y="2"/>
                    <a:pt x="6" y="0"/>
                  </a:cubicBezTo>
                  <a:cubicBezTo>
                    <a:pt x="7" y="2"/>
                    <a:pt x="7" y="3"/>
                    <a:pt x="8" y="5"/>
                  </a:cubicBezTo>
                  <a:cubicBezTo>
                    <a:pt x="9" y="5"/>
                    <a:pt x="11" y="5"/>
                    <a:pt x="13" y="5"/>
                  </a:cubicBezTo>
                  <a:cubicBezTo>
                    <a:pt x="11" y="6"/>
                    <a:pt x="10" y="7"/>
                    <a:pt x="9" y="8"/>
                  </a:cubicBezTo>
                  <a:cubicBezTo>
                    <a:pt x="9" y="9"/>
                    <a:pt x="10" y="11"/>
                    <a:pt x="10" y="13"/>
                  </a:cubicBezTo>
                  <a:cubicBezTo>
                    <a:pt x="9" y="12"/>
                    <a:pt x="7" y="11"/>
                    <a:pt x="6" y="10"/>
                  </a:cubicBezTo>
                  <a:cubicBezTo>
                    <a:pt x="5" y="11"/>
                    <a:pt x="3" y="12"/>
                    <a:pt x="2" y="13"/>
                  </a:cubicBezTo>
                  <a:cubicBezTo>
                    <a:pt x="3" y="11"/>
                    <a:pt x="3" y="9"/>
                    <a:pt x="4" y="8"/>
                  </a:cubicBezTo>
                  <a:cubicBezTo>
                    <a:pt x="2" y="7"/>
                    <a:pt x="1" y="6"/>
                    <a:pt x="0" y="5"/>
                  </a:cubicBezTo>
                  <a:cubicBezTo>
                    <a:pt x="1" y="5"/>
                    <a:pt x="3" y="5"/>
                    <a:pt x="5" y="5"/>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07" name="Freeform 3395"/>
            <p:cNvSpPr>
              <a:spLocks/>
            </p:cNvSpPr>
            <p:nvPr/>
          </p:nvSpPr>
          <p:spPr bwMode="auto">
            <a:xfrm>
              <a:off x="4638675" y="5484813"/>
              <a:ext cx="49212" cy="49212"/>
            </a:xfrm>
            <a:custGeom>
              <a:avLst/>
              <a:gdLst/>
              <a:ahLst/>
              <a:cxnLst>
                <a:cxn ang="0">
                  <a:pos x="7" y="0"/>
                </a:cxn>
                <a:cxn ang="0">
                  <a:pos x="8" y="5"/>
                </a:cxn>
                <a:cxn ang="0">
                  <a:pos x="13" y="5"/>
                </a:cxn>
                <a:cxn ang="0">
                  <a:pos x="9" y="8"/>
                </a:cxn>
                <a:cxn ang="0">
                  <a:pos x="11" y="13"/>
                </a:cxn>
                <a:cxn ang="0">
                  <a:pos x="7" y="10"/>
                </a:cxn>
                <a:cxn ang="0">
                  <a:pos x="3" y="13"/>
                </a:cxn>
                <a:cxn ang="0">
                  <a:pos x="4" y="8"/>
                </a:cxn>
                <a:cxn ang="0">
                  <a:pos x="0" y="5"/>
                </a:cxn>
                <a:cxn ang="0">
                  <a:pos x="5" y="5"/>
                </a:cxn>
                <a:cxn ang="0">
                  <a:pos x="7" y="0"/>
                </a:cxn>
              </a:cxnLst>
              <a:rect l="0" t="0" r="r" b="b"/>
              <a:pathLst>
                <a:path w="13" h="13">
                  <a:moveTo>
                    <a:pt x="7" y="0"/>
                  </a:moveTo>
                  <a:cubicBezTo>
                    <a:pt x="7" y="2"/>
                    <a:pt x="8" y="3"/>
                    <a:pt x="8" y="5"/>
                  </a:cubicBezTo>
                  <a:cubicBezTo>
                    <a:pt x="10" y="5"/>
                    <a:pt x="12" y="5"/>
                    <a:pt x="13" y="5"/>
                  </a:cubicBezTo>
                  <a:cubicBezTo>
                    <a:pt x="12" y="6"/>
                    <a:pt x="11" y="7"/>
                    <a:pt x="9" y="8"/>
                  </a:cubicBezTo>
                  <a:cubicBezTo>
                    <a:pt x="10" y="9"/>
                    <a:pt x="10" y="11"/>
                    <a:pt x="11" y="13"/>
                  </a:cubicBezTo>
                  <a:cubicBezTo>
                    <a:pt x="10" y="12"/>
                    <a:pt x="8" y="11"/>
                    <a:pt x="7" y="10"/>
                  </a:cubicBezTo>
                  <a:cubicBezTo>
                    <a:pt x="6" y="11"/>
                    <a:pt x="4" y="12"/>
                    <a:pt x="3" y="13"/>
                  </a:cubicBezTo>
                  <a:cubicBezTo>
                    <a:pt x="3" y="11"/>
                    <a:pt x="4" y="9"/>
                    <a:pt x="4" y="8"/>
                  </a:cubicBezTo>
                  <a:cubicBezTo>
                    <a:pt x="3" y="7"/>
                    <a:pt x="2" y="6"/>
                    <a:pt x="0" y="5"/>
                  </a:cubicBezTo>
                  <a:cubicBezTo>
                    <a:pt x="2" y="5"/>
                    <a:pt x="4" y="5"/>
                    <a:pt x="5" y="5"/>
                  </a:cubicBezTo>
                  <a:cubicBezTo>
                    <a:pt x="6" y="3"/>
                    <a:pt x="6" y="2"/>
                    <a:pt x="7" y="0"/>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08" name="Freeform 3396"/>
            <p:cNvSpPr>
              <a:spLocks/>
            </p:cNvSpPr>
            <p:nvPr/>
          </p:nvSpPr>
          <p:spPr bwMode="auto">
            <a:xfrm>
              <a:off x="4699000" y="5540375"/>
              <a:ext cx="47625" cy="46037"/>
            </a:xfrm>
            <a:custGeom>
              <a:avLst/>
              <a:gdLst/>
              <a:ahLst/>
              <a:cxnLst>
                <a:cxn ang="0">
                  <a:pos x="5" y="5"/>
                </a:cxn>
                <a:cxn ang="0">
                  <a:pos x="6" y="0"/>
                </a:cxn>
                <a:cxn ang="0">
                  <a:pos x="8" y="5"/>
                </a:cxn>
                <a:cxn ang="0">
                  <a:pos x="13" y="5"/>
                </a:cxn>
                <a:cxn ang="0">
                  <a:pos x="9" y="8"/>
                </a:cxn>
                <a:cxn ang="0">
                  <a:pos x="10" y="12"/>
                </a:cxn>
                <a:cxn ang="0">
                  <a:pos x="6" y="9"/>
                </a:cxn>
                <a:cxn ang="0">
                  <a:pos x="2" y="12"/>
                </a:cxn>
                <a:cxn ang="0">
                  <a:pos x="4" y="8"/>
                </a:cxn>
                <a:cxn ang="0">
                  <a:pos x="0" y="5"/>
                </a:cxn>
                <a:cxn ang="0">
                  <a:pos x="5" y="5"/>
                </a:cxn>
              </a:cxnLst>
              <a:rect l="0" t="0" r="r" b="b"/>
              <a:pathLst>
                <a:path w="13" h="12">
                  <a:moveTo>
                    <a:pt x="5" y="5"/>
                  </a:moveTo>
                  <a:cubicBezTo>
                    <a:pt x="5" y="3"/>
                    <a:pt x="6" y="2"/>
                    <a:pt x="6" y="0"/>
                  </a:cubicBezTo>
                  <a:cubicBezTo>
                    <a:pt x="7" y="2"/>
                    <a:pt x="7" y="3"/>
                    <a:pt x="8" y="5"/>
                  </a:cubicBezTo>
                  <a:cubicBezTo>
                    <a:pt x="9" y="5"/>
                    <a:pt x="11" y="5"/>
                    <a:pt x="13" y="5"/>
                  </a:cubicBezTo>
                  <a:cubicBezTo>
                    <a:pt x="11" y="6"/>
                    <a:pt x="10" y="7"/>
                    <a:pt x="9" y="8"/>
                  </a:cubicBezTo>
                  <a:cubicBezTo>
                    <a:pt x="9" y="9"/>
                    <a:pt x="10" y="11"/>
                    <a:pt x="10" y="12"/>
                  </a:cubicBezTo>
                  <a:cubicBezTo>
                    <a:pt x="9" y="11"/>
                    <a:pt x="8" y="10"/>
                    <a:pt x="6" y="9"/>
                  </a:cubicBezTo>
                  <a:cubicBezTo>
                    <a:pt x="5" y="10"/>
                    <a:pt x="4" y="11"/>
                    <a:pt x="2" y="12"/>
                  </a:cubicBezTo>
                  <a:cubicBezTo>
                    <a:pt x="3" y="11"/>
                    <a:pt x="3" y="9"/>
                    <a:pt x="4" y="8"/>
                  </a:cubicBezTo>
                  <a:cubicBezTo>
                    <a:pt x="2" y="7"/>
                    <a:pt x="1" y="6"/>
                    <a:pt x="0" y="5"/>
                  </a:cubicBezTo>
                  <a:cubicBezTo>
                    <a:pt x="1" y="5"/>
                    <a:pt x="3" y="5"/>
                    <a:pt x="5" y="5"/>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09" name="Freeform 3397"/>
            <p:cNvSpPr>
              <a:spLocks/>
            </p:cNvSpPr>
            <p:nvPr/>
          </p:nvSpPr>
          <p:spPr bwMode="auto">
            <a:xfrm>
              <a:off x="4432300" y="5545138"/>
              <a:ext cx="49212" cy="44450"/>
            </a:xfrm>
            <a:custGeom>
              <a:avLst/>
              <a:gdLst/>
              <a:ahLst/>
              <a:cxnLst>
                <a:cxn ang="0">
                  <a:pos x="5" y="4"/>
                </a:cxn>
                <a:cxn ang="0">
                  <a:pos x="6" y="0"/>
                </a:cxn>
                <a:cxn ang="0">
                  <a:pos x="8" y="4"/>
                </a:cxn>
                <a:cxn ang="0">
                  <a:pos x="13" y="4"/>
                </a:cxn>
                <a:cxn ang="0">
                  <a:pos x="9" y="7"/>
                </a:cxn>
                <a:cxn ang="0">
                  <a:pos x="10" y="12"/>
                </a:cxn>
                <a:cxn ang="0">
                  <a:pos x="6" y="9"/>
                </a:cxn>
                <a:cxn ang="0">
                  <a:pos x="2" y="12"/>
                </a:cxn>
                <a:cxn ang="0">
                  <a:pos x="4" y="7"/>
                </a:cxn>
                <a:cxn ang="0">
                  <a:pos x="0" y="4"/>
                </a:cxn>
                <a:cxn ang="0">
                  <a:pos x="5" y="4"/>
                </a:cxn>
              </a:cxnLst>
              <a:rect l="0" t="0" r="r" b="b"/>
              <a:pathLst>
                <a:path w="13" h="12">
                  <a:moveTo>
                    <a:pt x="5" y="4"/>
                  </a:moveTo>
                  <a:cubicBezTo>
                    <a:pt x="5" y="3"/>
                    <a:pt x="6" y="1"/>
                    <a:pt x="6" y="0"/>
                  </a:cubicBezTo>
                  <a:cubicBezTo>
                    <a:pt x="7" y="1"/>
                    <a:pt x="7" y="3"/>
                    <a:pt x="8" y="4"/>
                  </a:cubicBezTo>
                  <a:cubicBezTo>
                    <a:pt x="9" y="4"/>
                    <a:pt x="11" y="4"/>
                    <a:pt x="13" y="4"/>
                  </a:cubicBezTo>
                  <a:cubicBezTo>
                    <a:pt x="11" y="5"/>
                    <a:pt x="10" y="6"/>
                    <a:pt x="9" y="7"/>
                  </a:cubicBezTo>
                  <a:cubicBezTo>
                    <a:pt x="9" y="9"/>
                    <a:pt x="10" y="10"/>
                    <a:pt x="10" y="12"/>
                  </a:cubicBezTo>
                  <a:cubicBezTo>
                    <a:pt x="9" y="11"/>
                    <a:pt x="8" y="10"/>
                    <a:pt x="6" y="9"/>
                  </a:cubicBezTo>
                  <a:cubicBezTo>
                    <a:pt x="5" y="10"/>
                    <a:pt x="4" y="11"/>
                    <a:pt x="2" y="12"/>
                  </a:cubicBezTo>
                  <a:cubicBezTo>
                    <a:pt x="3" y="10"/>
                    <a:pt x="3" y="9"/>
                    <a:pt x="4" y="7"/>
                  </a:cubicBezTo>
                  <a:cubicBezTo>
                    <a:pt x="2" y="6"/>
                    <a:pt x="1" y="5"/>
                    <a:pt x="0" y="4"/>
                  </a:cubicBezTo>
                  <a:cubicBezTo>
                    <a:pt x="1" y="4"/>
                    <a:pt x="3" y="5"/>
                    <a:pt x="5" y="4"/>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10" name="Freeform 3398"/>
            <p:cNvSpPr>
              <a:spLocks/>
            </p:cNvSpPr>
            <p:nvPr/>
          </p:nvSpPr>
          <p:spPr bwMode="auto">
            <a:xfrm>
              <a:off x="4716463" y="5619750"/>
              <a:ext cx="49212" cy="44450"/>
            </a:xfrm>
            <a:custGeom>
              <a:avLst/>
              <a:gdLst/>
              <a:ahLst/>
              <a:cxnLst>
                <a:cxn ang="0">
                  <a:pos x="5" y="4"/>
                </a:cxn>
                <a:cxn ang="0">
                  <a:pos x="7" y="0"/>
                </a:cxn>
                <a:cxn ang="0">
                  <a:pos x="8" y="4"/>
                </a:cxn>
                <a:cxn ang="0">
                  <a:pos x="13" y="4"/>
                </a:cxn>
                <a:cxn ang="0">
                  <a:pos x="9" y="7"/>
                </a:cxn>
                <a:cxn ang="0">
                  <a:pos x="11" y="12"/>
                </a:cxn>
                <a:cxn ang="0">
                  <a:pos x="7" y="9"/>
                </a:cxn>
                <a:cxn ang="0">
                  <a:pos x="3" y="12"/>
                </a:cxn>
                <a:cxn ang="0">
                  <a:pos x="4" y="7"/>
                </a:cxn>
                <a:cxn ang="0">
                  <a:pos x="0" y="4"/>
                </a:cxn>
                <a:cxn ang="0">
                  <a:pos x="5" y="4"/>
                </a:cxn>
              </a:cxnLst>
              <a:rect l="0" t="0" r="r" b="b"/>
              <a:pathLst>
                <a:path w="13" h="12">
                  <a:moveTo>
                    <a:pt x="5" y="4"/>
                  </a:moveTo>
                  <a:cubicBezTo>
                    <a:pt x="6" y="3"/>
                    <a:pt x="6" y="1"/>
                    <a:pt x="7" y="0"/>
                  </a:cubicBezTo>
                  <a:cubicBezTo>
                    <a:pt x="7" y="1"/>
                    <a:pt x="8" y="3"/>
                    <a:pt x="8" y="4"/>
                  </a:cubicBezTo>
                  <a:cubicBezTo>
                    <a:pt x="10" y="4"/>
                    <a:pt x="11" y="4"/>
                    <a:pt x="13" y="4"/>
                  </a:cubicBezTo>
                  <a:cubicBezTo>
                    <a:pt x="12" y="5"/>
                    <a:pt x="10" y="6"/>
                    <a:pt x="9" y="7"/>
                  </a:cubicBezTo>
                  <a:cubicBezTo>
                    <a:pt x="10" y="9"/>
                    <a:pt x="10" y="10"/>
                    <a:pt x="11" y="12"/>
                  </a:cubicBezTo>
                  <a:cubicBezTo>
                    <a:pt x="9" y="11"/>
                    <a:pt x="8" y="10"/>
                    <a:pt x="7" y="9"/>
                  </a:cubicBezTo>
                  <a:cubicBezTo>
                    <a:pt x="5" y="10"/>
                    <a:pt x="4" y="11"/>
                    <a:pt x="3" y="12"/>
                  </a:cubicBezTo>
                  <a:cubicBezTo>
                    <a:pt x="3" y="10"/>
                    <a:pt x="4" y="9"/>
                    <a:pt x="4" y="7"/>
                  </a:cubicBezTo>
                  <a:cubicBezTo>
                    <a:pt x="3" y="6"/>
                    <a:pt x="2" y="5"/>
                    <a:pt x="0" y="4"/>
                  </a:cubicBezTo>
                  <a:cubicBezTo>
                    <a:pt x="2" y="4"/>
                    <a:pt x="3" y="4"/>
                    <a:pt x="5" y="4"/>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11" name="Freeform 3399"/>
            <p:cNvSpPr>
              <a:spLocks/>
            </p:cNvSpPr>
            <p:nvPr/>
          </p:nvSpPr>
          <p:spPr bwMode="auto">
            <a:xfrm>
              <a:off x="4413250" y="5619750"/>
              <a:ext cx="49212" cy="44450"/>
            </a:xfrm>
            <a:custGeom>
              <a:avLst/>
              <a:gdLst/>
              <a:ahLst/>
              <a:cxnLst>
                <a:cxn ang="0">
                  <a:pos x="5" y="5"/>
                </a:cxn>
                <a:cxn ang="0">
                  <a:pos x="6" y="0"/>
                </a:cxn>
                <a:cxn ang="0">
                  <a:pos x="8" y="5"/>
                </a:cxn>
                <a:cxn ang="0">
                  <a:pos x="13" y="5"/>
                </a:cxn>
                <a:cxn ang="0">
                  <a:pos x="9" y="8"/>
                </a:cxn>
                <a:cxn ang="0">
                  <a:pos x="10" y="12"/>
                </a:cxn>
                <a:cxn ang="0">
                  <a:pos x="6" y="9"/>
                </a:cxn>
                <a:cxn ang="0">
                  <a:pos x="2" y="12"/>
                </a:cxn>
                <a:cxn ang="0">
                  <a:pos x="4" y="8"/>
                </a:cxn>
                <a:cxn ang="0">
                  <a:pos x="0" y="5"/>
                </a:cxn>
                <a:cxn ang="0">
                  <a:pos x="5" y="5"/>
                </a:cxn>
              </a:cxnLst>
              <a:rect l="0" t="0" r="r" b="b"/>
              <a:pathLst>
                <a:path w="13" h="12">
                  <a:moveTo>
                    <a:pt x="5" y="5"/>
                  </a:moveTo>
                  <a:cubicBezTo>
                    <a:pt x="5" y="3"/>
                    <a:pt x="6" y="2"/>
                    <a:pt x="6" y="0"/>
                  </a:cubicBezTo>
                  <a:cubicBezTo>
                    <a:pt x="7" y="2"/>
                    <a:pt x="7" y="3"/>
                    <a:pt x="8" y="5"/>
                  </a:cubicBezTo>
                  <a:cubicBezTo>
                    <a:pt x="10" y="5"/>
                    <a:pt x="11" y="5"/>
                    <a:pt x="13" y="5"/>
                  </a:cubicBezTo>
                  <a:cubicBezTo>
                    <a:pt x="12" y="6"/>
                    <a:pt x="10" y="7"/>
                    <a:pt x="9" y="8"/>
                  </a:cubicBezTo>
                  <a:cubicBezTo>
                    <a:pt x="9" y="9"/>
                    <a:pt x="10" y="11"/>
                    <a:pt x="10" y="12"/>
                  </a:cubicBezTo>
                  <a:cubicBezTo>
                    <a:pt x="9" y="11"/>
                    <a:pt x="8" y="10"/>
                    <a:pt x="6" y="9"/>
                  </a:cubicBezTo>
                  <a:cubicBezTo>
                    <a:pt x="5" y="10"/>
                    <a:pt x="4" y="11"/>
                    <a:pt x="2" y="12"/>
                  </a:cubicBezTo>
                  <a:cubicBezTo>
                    <a:pt x="3" y="11"/>
                    <a:pt x="3" y="9"/>
                    <a:pt x="4" y="8"/>
                  </a:cubicBezTo>
                  <a:cubicBezTo>
                    <a:pt x="3" y="7"/>
                    <a:pt x="1" y="6"/>
                    <a:pt x="0" y="5"/>
                  </a:cubicBezTo>
                  <a:cubicBezTo>
                    <a:pt x="2" y="5"/>
                    <a:pt x="3" y="5"/>
                    <a:pt x="5" y="5"/>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12" name="Freeform 3400"/>
            <p:cNvSpPr>
              <a:spLocks/>
            </p:cNvSpPr>
            <p:nvPr/>
          </p:nvSpPr>
          <p:spPr bwMode="auto">
            <a:xfrm>
              <a:off x="4699000" y="5699125"/>
              <a:ext cx="47625" cy="44450"/>
            </a:xfrm>
            <a:custGeom>
              <a:avLst/>
              <a:gdLst/>
              <a:ahLst/>
              <a:cxnLst>
                <a:cxn ang="0">
                  <a:pos x="5" y="4"/>
                </a:cxn>
                <a:cxn ang="0">
                  <a:pos x="6" y="0"/>
                </a:cxn>
                <a:cxn ang="0">
                  <a:pos x="8" y="4"/>
                </a:cxn>
                <a:cxn ang="0">
                  <a:pos x="13" y="4"/>
                </a:cxn>
                <a:cxn ang="0">
                  <a:pos x="9" y="7"/>
                </a:cxn>
                <a:cxn ang="0">
                  <a:pos x="10" y="12"/>
                </a:cxn>
                <a:cxn ang="0">
                  <a:pos x="6" y="9"/>
                </a:cxn>
                <a:cxn ang="0">
                  <a:pos x="2" y="12"/>
                </a:cxn>
                <a:cxn ang="0">
                  <a:pos x="4" y="7"/>
                </a:cxn>
                <a:cxn ang="0">
                  <a:pos x="0" y="4"/>
                </a:cxn>
                <a:cxn ang="0">
                  <a:pos x="5" y="4"/>
                </a:cxn>
              </a:cxnLst>
              <a:rect l="0" t="0" r="r" b="b"/>
              <a:pathLst>
                <a:path w="13" h="12">
                  <a:moveTo>
                    <a:pt x="5" y="4"/>
                  </a:moveTo>
                  <a:cubicBezTo>
                    <a:pt x="5" y="3"/>
                    <a:pt x="6" y="1"/>
                    <a:pt x="6" y="0"/>
                  </a:cubicBezTo>
                  <a:cubicBezTo>
                    <a:pt x="7" y="1"/>
                    <a:pt x="7" y="3"/>
                    <a:pt x="8" y="4"/>
                  </a:cubicBezTo>
                  <a:cubicBezTo>
                    <a:pt x="9" y="4"/>
                    <a:pt x="11" y="4"/>
                    <a:pt x="13" y="4"/>
                  </a:cubicBezTo>
                  <a:cubicBezTo>
                    <a:pt x="11" y="5"/>
                    <a:pt x="10" y="6"/>
                    <a:pt x="9" y="7"/>
                  </a:cubicBezTo>
                  <a:cubicBezTo>
                    <a:pt x="9" y="9"/>
                    <a:pt x="10" y="10"/>
                    <a:pt x="10" y="12"/>
                  </a:cubicBezTo>
                  <a:cubicBezTo>
                    <a:pt x="9" y="11"/>
                    <a:pt x="8" y="10"/>
                    <a:pt x="6" y="9"/>
                  </a:cubicBezTo>
                  <a:cubicBezTo>
                    <a:pt x="5" y="10"/>
                    <a:pt x="4" y="11"/>
                    <a:pt x="2" y="12"/>
                  </a:cubicBezTo>
                  <a:cubicBezTo>
                    <a:pt x="3" y="10"/>
                    <a:pt x="3" y="9"/>
                    <a:pt x="4" y="7"/>
                  </a:cubicBezTo>
                  <a:cubicBezTo>
                    <a:pt x="2" y="6"/>
                    <a:pt x="1" y="5"/>
                    <a:pt x="0" y="4"/>
                  </a:cubicBezTo>
                  <a:cubicBezTo>
                    <a:pt x="1" y="4"/>
                    <a:pt x="3" y="4"/>
                    <a:pt x="5" y="4"/>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13" name="Freeform 3401"/>
            <p:cNvSpPr>
              <a:spLocks/>
            </p:cNvSpPr>
            <p:nvPr/>
          </p:nvSpPr>
          <p:spPr bwMode="auto">
            <a:xfrm>
              <a:off x="4432300" y="5699125"/>
              <a:ext cx="49212" cy="44450"/>
            </a:xfrm>
            <a:custGeom>
              <a:avLst/>
              <a:gdLst/>
              <a:ahLst/>
              <a:cxnLst>
                <a:cxn ang="0">
                  <a:pos x="5" y="4"/>
                </a:cxn>
                <a:cxn ang="0">
                  <a:pos x="6" y="0"/>
                </a:cxn>
                <a:cxn ang="0">
                  <a:pos x="8" y="4"/>
                </a:cxn>
                <a:cxn ang="0">
                  <a:pos x="13" y="4"/>
                </a:cxn>
                <a:cxn ang="0">
                  <a:pos x="9" y="7"/>
                </a:cxn>
                <a:cxn ang="0">
                  <a:pos x="10" y="12"/>
                </a:cxn>
                <a:cxn ang="0">
                  <a:pos x="6" y="9"/>
                </a:cxn>
                <a:cxn ang="0">
                  <a:pos x="2" y="12"/>
                </a:cxn>
                <a:cxn ang="0">
                  <a:pos x="4" y="7"/>
                </a:cxn>
                <a:cxn ang="0">
                  <a:pos x="0" y="4"/>
                </a:cxn>
                <a:cxn ang="0">
                  <a:pos x="5" y="4"/>
                </a:cxn>
              </a:cxnLst>
              <a:rect l="0" t="0" r="r" b="b"/>
              <a:pathLst>
                <a:path w="13" h="12">
                  <a:moveTo>
                    <a:pt x="5" y="4"/>
                  </a:moveTo>
                  <a:cubicBezTo>
                    <a:pt x="5" y="3"/>
                    <a:pt x="6" y="1"/>
                    <a:pt x="6" y="0"/>
                  </a:cubicBezTo>
                  <a:cubicBezTo>
                    <a:pt x="7" y="1"/>
                    <a:pt x="7" y="3"/>
                    <a:pt x="8" y="4"/>
                  </a:cubicBezTo>
                  <a:cubicBezTo>
                    <a:pt x="10" y="4"/>
                    <a:pt x="11" y="4"/>
                    <a:pt x="13" y="4"/>
                  </a:cubicBezTo>
                  <a:cubicBezTo>
                    <a:pt x="11" y="5"/>
                    <a:pt x="10" y="6"/>
                    <a:pt x="9" y="7"/>
                  </a:cubicBezTo>
                  <a:cubicBezTo>
                    <a:pt x="9" y="9"/>
                    <a:pt x="10" y="10"/>
                    <a:pt x="10" y="12"/>
                  </a:cubicBezTo>
                  <a:cubicBezTo>
                    <a:pt x="9" y="11"/>
                    <a:pt x="8" y="10"/>
                    <a:pt x="6" y="9"/>
                  </a:cubicBezTo>
                  <a:cubicBezTo>
                    <a:pt x="5" y="10"/>
                    <a:pt x="4" y="11"/>
                    <a:pt x="2" y="12"/>
                  </a:cubicBezTo>
                  <a:cubicBezTo>
                    <a:pt x="3" y="10"/>
                    <a:pt x="3" y="9"/>
                    <a:pt x="4" y="7"/>
                  </a:cubicBezTo>
                  <a:cubicBezTo>
                    <a:pt x="3" y="6"/>
                    <a:pt x="1" y="5"/>
                    <a:pt x="0" y="4"/>
                  </a:cubicBezTo>
                  <a:cubicBezTo>
                    <a:pt x="2" y="4"/>
                    <a:pt x="3" y="4"/>
                    <a:pt x="5" y="4"/>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14" name="Freeform 3402"/>
            <p:cNvSpPr>
              <a:spLocks/>
            </p:cNvSpPr>
            <p:nvPr/>
          </p:nvSpPr>
          <p:spPr bwMode="auto">
            <a:xfrm>
              <a:off x="4487863" y="5751513"/>
              <a:ext cx="49212" cy="44450"/>
            </a:xfrm>
            <a:custGeom>
              <a:avLst/>
              <a:gdLst/>
              <a:ahLst/>
              <a:cxnLst>
                <a:cxn ang="0">
                  <a:pos x="5" y="5"/>
                </a:cxn>
                <a:cxn ang="0">
                  <a:pos x="6" y="0"/>
                </a:cxn>
                <a:cxn ang="0">
                  <a:pos x="8" y="5"/>
                </a:cxn>
                <a:cxn ang="0">
                  <a:pos x="13" y="5"/>
                </a:cxn>
                <a:cxn ang="0">
                  <a:pos x="9" y="8"/>
                </a:cxn>
                <a:cxn ang="0">
                  <a:pos x="10" y="12"/>
                </a:cxn>
                <a:cxn ang="0">
                  <a:pos x="6" y="10"/>
                </a:cxn>
                <a:cxn ang="0">
                  <a:pos x="2" y="12"/>
                </a:cxn>
                <a:cxn ang="0">
                  <a:pos x="4" y="8"/>
                </a:cxn>
                <a:cxn ang="0">
                  <a:pos x="0" y="5"/>
                </a:cxn>
                <a:cxn ang="0">
                  <a:pos x="5" y="5"/>
                </a:cxn>
              </a:cxnLst>
              <a:rect l="0" t="0" r="r" b="b"/>
              <a:pathLst>
                <a:path w="13" h="12">
                  <a:moveTo>
                    <a:pt x="5" y="5"/>
                  </a:moveTo>
                  <a:cubicBezTo>
                    <a:pt x="5" y="3"/>
                    <a:pt x="6" y="2"/>
                    <a:pt x="6" y="0"/>
                  </a:cubicBezTo>
                  <a:cubicBezTo>
                    <a:pt x="7" y="2"/>
                    <a:pt x="7" y="3"/>
                    <a:pt x="8" y="5"/>
                  </a:cubicBezTo>
                  <a:cubicBezTo>
                    <a:pt x="9" y="5"/>
                    <a:pt x="11" y="5"/>
                    <a:pt x="13" y="5"/>
                  </a:cubicBezTo>
                  <a:cubicBezTo>
                    <a:pt x="11" y="6"/>
                    <a:pt x="10" y="7"/>
                    <a:pt x="9" y="8"/>
                  </a:cubicBezTo>
                  <a:cubicBezTo>
                    <a:pt x="9" y="9"/>
                    <a:pt x="10" y="11"/>
                    <a:pt x="10" y="12"/>
                  </a:cubicBezTo>
                  <a:cubicBezTo>
                    <a:pt x="9" y="12"/>
                    <a:pt x="7" y="11"/>
                    <a:pt x="6" y="10"/>
                  </a:cubicBezTo>
                  <a:cubicBezTo>
                    <a:pt x="5" y="11"/>
                    <a:pt x="3" y="12"/>
                    <a:pt x="2" y="12"/>
                  </a:cubicBezTo>
                  <a:cubicBezTo>
                    <a:pt x="3" y="11"/>
                    <a:pt x="3" y="9"/>
                    <a:pt x="4" y="8"/>
                  </a:cubicBezTo>
                  <a:cubicBezTo>
                    <a:pt x="2" y="7"/>
                    <a:pt x="1" y="6"/>
                    <a:pt x="0" y="5"/>
                  </a:cubicBezTo>
                  <a:cubicBezTo>
                    <a:pt x="1" y="5"/>
                    <a:pt x="3" y="5"/>
                    <a:pt x="5" y="5"/>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15" name="Freeform 3403"/>
            <p:cNvSpPr>
              <a:spLocks/>
            </p:cNvSpPr>
            <p:nvPr/>
          </p:nvSpPr>
          <p:spPr bwMode="auto">
            <a:xfrm>
              <a:off x="4641850" y="5751513"/>
              <a:ext cx="49212" cy="44450"/>
            </a:xfrm>
            <a:custGeom>
              <a:avLst/>
              <a:gdLst/>
              <a:ahLst/>
              <a:cxnLst>
                <a:cxn ang="0">
                  <a:pos x="6" y="0"/>
                </a:cxn>
                <a:cxn ang="0">
                  <a:pos x="8" y="5"/>
                </a:cxn>
                <a:cxn ang="0">
                  <a:pos x="13" y="5"/>
                </a:cxn>
                <a:cxn ang="0">
                  <a:pos x="9" y="8"/>
                </a:cxn>
                <a:cxn ang="0">
                  <a:pos x="10" y="12"/>
                </a:cxn>
                <a:cxn ang="0">
                  <a:pos x="6" y="10"/>
                </a:cxn>
                <a:cxn ang="0">
                  <a:pos x="2" y="12"/>
                </a:cxn>
                <a:cxn ang="0">
                  <a:pos x="4" y="8"/>
                </a:cxn>
                <a:cxn ang="0">
                  <a:pos x="0" y="5"/>
                </a:cxn>
                <a:cxn ang="0">
                  <a:pos x="5" y="5"/>
                </a:cxn>
                <a:cxn ang="0">
                  <a:pos x="6" y="0"/>
                </a:cxn>
              </a:cxnLst>
              <a:rect l="0" t="0" r="r" b="b"/>
              <a:pathLst>
                <a:path w="13" h="12">
                  <a:moveTo>
                    <a:pt x="6" y="0"/>
                  </a:moveTo>
                  <a:cubicBezTo>
                    <a:pt x="7" y="2"/>
                    <a:pt x="7" y="3"/>
                    <a:pt x="8" y="5"/>
                  </a:cubicBezTo>
                  <a:cubicBezTo>
                    <a:pt x="10" y="5"/>
                    <a:pt x="11" y="5"/>
                    <a:pt x="13" y="5"/>
                  </a:cubicBezTo>
                  <a:cubicBezTo>
                    <a:pt x="12" y="6"/>
                    <a:pt x="10" y="7"/>
                    <a:pt x="9" y="8"/>
                  </a:cubicBezTo>
                  <a:cubicBezTo>
                    <a:pt x="9" y="9"/>
                    <a:pt x="10" y="11"/>
                    <a:pt x="10" y="12"/>
                  </a:cubicBezTo>
                  <a:cubicBezTo>
                    <a:pt x="9" y="11"/>
                    <a:pt x="8" y="11"/>
                    <a:pt x="6" y="10"/>
                  </a:cubicBezTo>
                  <a:cubicBezTo>
                    <a:pt x="5" y="10"/>
                    <a:pt x="4" y="11"/>
                    <a:pt x="2" y="12"/>
                  </a:cubicBezTo>
                  <a:cubicBezTo>
                    <a:pt x="3" y="11"/>
                    <a:pt x="3" y="9"/>
                    <a:pt x="4" y="8"/>
                  </a:cubicBezTo>
                  <a:cubicBezTo>
                    <a:pt x="3" y="7"/>
                    <a:pt x="1" y="6"/>
                    <a:pt x="0" y="5"/>
                  </a:cubicBezTo>
                  <a:cubicBezTo>
                    <a:pt x="2" y="5"/>
                    <a:pt x="3" y="5"/>
                    <a:pt x="5" y="5"/>
                  </a:cubicBezTo>
                  <a:cubicBezTo>
                    <a:pt x="5" y="3"/>
                    <a:pt x="6" y="2"/>
                    <a:pt x="6" y="0"/>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16" name="Freeform 3404"/>
            <p:cNvSpPr>
              <a:spLocks/>
            </p:cNvSpPr>
            <p:nvPr/>
          </p:nvSpPr>
          <p:spPr bwMode="auto">
            <a:xfrm>
              <a:off x="4567238" y="5773738"/>
              <a:ext cx="44450" cy="44450"/>
            </a:xfrm>
            <a:custGeom>
              <a:avLst/>
              <a:gdLst/>
              <a:ahLst/>
              <a:cxnLst>
                <a:cxn ang="0">
                  <a:pos x="4" y="4"/>
                </a:cxn>
                <a:cxn ang="0">
                  <a:pos x="6" y="0"/>
                </a:cxn>
                <a:cxn ang="0">
                  <a:pos x="8" y="4"/>
                </a:cxn>
                <a:cxn ang="0">
                  <a:pos x="12" y="4"/>
                </a:cxn>
                <a:cxn ang="0">
                  <a:pos x="8" y="7"/>
                </a:cxn>
                <a:cxn ang="0">
                  <a:pos x="10" y="12"/>
                </a:cxn>
                <a:cxn ang="0">
                  <a:pos x="6" y="9"/>
                </a:cxn>
                <a:cxn ang="0">
                  <a:pos x="2" y="12"/>
                </a:cxn>
                <a:cxn ang="0">
                  <a:pos x="4" y="7"/>
                </a:cxn>
                <a:cxn ang="0">
                  <a:pos x="0" y="4"/>
                </a:cxn>
                <a:cxn ang="0">
                  <a:pos x="4" y="4"/>
                </a:cxn>
              </a:cxnLst>
              <a:rect l="0" t="0" r="r" b="b"/>
              <a:pathLst>
                <a:path w="12" h="12">
                  <a:moveTo>
                    <a:pt x="4" y="4"/>
                  </a:moveTo>
                  <a:cubicBezTo>
                    <a:pt x="5" y="3"/>
                    <a:pt x="5" y="1"/>
                    <a:pt x="6" y="0"/>
                  </a:cubicBezTo>
                  <a:cubicBezTo>
                    <a:pt x="7" y="1"/>
                    <a:pt x="7" y="3"/>
                    <a:pt x="8" y="4"/>
                  </a:cubicBezTo>
                  <a:cubicBezTo>
                    <a:pt x="9" y="4"/>
                    <a:pt x="11" y="4"/>
                    <a:pt x="12" y="4"/>
                  </a:cubicBezTo>
                  <a:cubicBezTo>
                    <a:pt x="11" y="5"/>
                    <a:pt x="10" y="6"/>
                    <a:pt x="8" y="7"/>
                  </a:cubicBezTo>
                  <a:cubicBezTo>
                    <a:pt x="9" y="9"/>
                    <a:pt x="10" y="10"/>
                    <a:pt x="10" y="12"/>
                  </a:cubicBezTo>
                  <a:cubicBezTo>
                    <a:pt x="9" y="11"/>
                    <a:pt x="7" y="10"/>
                    <a:pt x="6" y="9"/>
                  </a:cubicBezTo>
                  <a:cubicBezTo>
                    <a:pt x="5" y="10"/>
                    <a:pt x="3" y="11"/>
                    <a:pt x="2" y="12"/>
                  </a:cubicBezTo>
                  <a:cubicBezTo>
                    <a:pt x="2" y="10"/>
                    <a:pt x="3" y="9"/>
                    <a:pt x="4" y="7"/>
                  </a:cubicBezTo>
                  <a:cubicBezTo>
                    <a:pt x="2" y="6"/>
                    <a:pt x="1" y="5"/>
                    <a:pt x="0" y="4"/>
                  </a:cubicBezTo>
                  <a:cubicBezTo>
                    <a:pt x="1" y="4"/>
                    <a:pt x="3" y="4"/>
                    <a:pt x="4" y="4"/>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pSp>
      <p:grpSp>
        <p:nvGrpSpPr>
          <p:cNvPr id="21" name="Csoportba foglalás 20"/>
          <p:cNvGrpSpPr/>
          <p:nvPr/>
        </p:nvGrpSpPr>
        <p:grpSpPr>
          <a:xfrm>
            <a:off x="9587515" y="4277305"/>
            <a:ext cx="616998" cy="739556"/>
            <a:chOff x="8712953" y="3330237"/>
            <a:chExt cx="616998" cy="739556"/>
          </a:xfrm>
        </p:grpSpPr>
        <p:grpSp>
          <p:nvGrpSpPr>
            <p:cNvPr id="7" name="Csoportba foglalás 6"/>
            <p:cNvGrpSpPr/>
            <p:nvPr/>
          </p:nvGrpSpPr>
          <p:grpSpPr>
            <a:xfrm>
              <a:off x="8712953" y="3330237"/>
              <a:ext cx="566350" cy="739556"/>
              <a:chOff x="8738034" y="3322499"/>
              <a:chExt cx="566350" cy="739556"/>
            </a:xfrm>
          </p:grpSpPr>
          <p:grpSp>
            <p:nvGrpSpPr>
              <p:cNvPr id="117" name="Group 179"/>
              <p:cNvGrpSpPr>
                <a:grpSpLocks noChangeAspect="1"/>
              </p:cNvGrpSpPr>
              <p:nvPr/>
            </p:nvGrpSpPr>
            <p:grpSpPr bwMode="auto">
              <a:xfrm>
                <a:off x="8738034" y="3322499"/>
                <a:ext cx="566350" cy="739556"/>
                <a:chOff x="5688" y="2060"/>
                <a:chExt cx="206" cy="269"/>
              </a:xfrm>
            </p:grpSpPr>
            <p:sp>
              <p:nvSpPr>
                <p:cNvPr id="118" name="AutoShape 178"/>
                <p:cNvSpPr>
                  <a:spLocks noChangeAspect="1" noChangeArrowheads="1" noTextEdit="1"/>
                </p:cNvSpPr>
                <p:nvPr/>
              </p:nvSpPr>
              <p:spPr bwMode="auto">
                <a:xfrm>
                  <a:off x="5688" y="2060"/>
                  <a:ext cx="20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sp>
              <p:nvSpPr>
                <p:cNvPr id="119" name="Freeform 180"/>
                <p:cNvSpPr>
                  <a:spLocks noEditPoints="1"/>
                </p:cNvSpPr>
                <p:nvPr/>
              </p:nvSpPr>
              <p:spPr bwMode="auto">
                <a:xfrm>
                  <a:off x="5685" y="2060"/>
                  <a:ext cx="206" cy="271"/>
                </a:xfrm>
                <a:custGeom>
                  <a:avLst/>
                  <a:gdLst>
                    <a:gd name="T0" fmla="*/ 42 w 84"/>
                    <a:gd name="T1" fmla="*/ 112 h 112"/>
                    <a:gd name="T2" fmla="*/ 39 w 84"/>
                    <a:gd name="T3" fmla="*/ 110 h 112"/>
                    <a:gd name="T4" fmla="*/ 12 w 84"/>
                    <a:gd name="T5" fmla="*/ 72 h 112"/>
                    <a:gd name="T6" fmla="*/ 10 w 84"/>
                    <a:gd name="T7" fmla="*/ 70 h 112"/>
                    <a:gd name="T8" fmla="*/ 3 w 84"/>
                    <a:gd name="T9" fmla="*/ 58 h 112"/>
                    <a:gd name="T10" fmla="*/ 1 w 84"/>
                    <a:gd name="T11" fmla="*/ 50 h 112"/>
                    <a:gd name="T12" fmla="*/ 0 w 84"/>
                    <a:gd name="T13" fmla="*/ 42 h 112"/>
                    <a:gd name="T14" fmla="*/ 12 w 84"/>
                    <a:gd name="T15" fmla="*/ 12 h 112"/>
                    <a:gd name="T16" fmla="*/ 26 w 84"/>
                    <a:gd name="T17" fmla="*/ 3 h 112"/>
                    <a:gd name="T18" fmla="*/ 42 w 84"/>
                    <a:gd name="T19" fmla="*/ 0 h 112"/>
                    <a:gd name="T20" fmla="*/ 58 w 84"/>
                    <a:gd name="T21" fmla="*/ 3 h 112"/>
                    <a:gd name="T22" fmla="*/ 72 w 84"/>
                    <a:gd name="T23" fmla="*/ 12 h 112"/>
                    <a:gd name="T24" fmla="*/ 84 w 84"/>
                    <a:gd name="T25" fmla="*/ 42 h 112"/>
                    <a:gd name="T26" fmla="*/ 83 w 84"/>
                    <a:gd name="T27" fmla="*/ 50 h 112"/>
                    <a:gd name="T28" fmla="*/ 81 w 84"/>
                    <a:gd name="T29" fmla="*/ 58 h 112"/>
                    <a:gd name="T30" fmla="*/ 74 w 84"/>
                    <a:gd name="T31" fmla="*/ 70 h 112"/>
                    <a:gd name="T32" fmla="*/ 72 w 84"/>
                    <a:gd name="T33" fmla="*/ 72 h 112"/>
                    <a:gd name="T34" fmla="*/ 45 w 84"/>
                    <a:gd name="T35" fmla="*/ 110 h 112"/>
                    <a:gd name="T36" fmla="*/ 42 w 84"/>
                    <a:gd name="T37" fmla="*/ 112 h 112"/>
                    <a:gd name="T38" fmla="*/ 42 w 84"/>
                    <a:gd name="T39" fmla="*/ 17 h 112"/>
                    <a:gd name="T40" fmla="*/ 17 w 84"/>
                    <a:gd name="T41" fmla="*/ 42 h 112"/>
                    <a:gd name="T42" fmla="*/ 42 w 84"/>
                    <a:gd name="T43" fmla="*/ 66 h 112"/>
                    <a:gd name="T44" fmla="*/ 66 w 84"/>
                    <a:gd name="T45" fmla="*/ 42 h 112"/>
                    <a:gd name="T46" fmla="*/ 42 w 84"/>
                    <a:gd name="T4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12">
                      <a:moveTo>
                        <a:pt x="42" y="112"/>
                      </a:moveTo>
                      <a:cubicBezTo>
                        <a:pt x="41" y="112"/>
                        <a:pt x="40" y="111"/>
                        <a:pt x="39" y="110"/>
                      </a:cubicBezTo>
                      <a:cubicBezTo>
                        <a:pt x="12" y="72"/>
                        <a:pt x="12" y="72"/>
                        <a:pt x="12" y="72"/>
                      </a:cubicBezTo>
                      <a:cubicBezTo>
                        <a:pt x="11" y="71"/>
                        <a:pt x="11" y="70"/>
                        <a:pt x="10" y="70"/>
                      </a:cubicBezTo>
                      <a:cubicBezTo>
                        <a:pt x="8" y="66"/>
                        <a:pt x="5" y="63"/>
                        <a:pt x="3" y="58"/>
                      </a:cubicBezTo>
                      <a:cubicBezTo>
                        <a:pt x="2" y="56"/>
                        <a:pt x="1" y="53"/>
                        <a:pt x="1" y="50"/>
                      </a:cubicBezTo>
                      <a:cubicBezTo>
                        <a:pt x="0" y="47"/>
                        <a:pt x="0" y="45"/>
                        <a:pt x="0" y="42"/>
                      </a:cubicBezTo>
                      <a:cubicBezTo>
                        <a:pt x="0" y="30"/>
                        <a:pt x="5" y="20"/>
                        <a:pt x="12" y="12"/>
                      </a:cubicBezTo>
                      <a:cubicBezTo>
                        <a:pt x="16" y="8"/>
                        <a:pt x="21" y="5"/>
                        <a:pt x="26" y="3"/>
                      </a:cubicBezTo>
                      <a:cubicBezTo>
                        <a:pt x="31" y="1"/>
                        <a:pt x="36" y="0"/>
                        <a:pt x="42" y="0"/>
                      </a:cubicBezTo>
                      <a:cubicBezTo>
                        <a:pt x="48" y="0"/>
                        <a:pt x="53" y="1"/>
                        <a:pt x="58" y="3"/>
                      </a:cubicBezTo>
                      <a:cubicBezTo>
                        <a:pt x="63" y="5"/>
                        <a:pt x="68" y="8"/>
                        <a:pt x="72" y="12"/>
                      </a:cubicBezTo>
                      <a:cubicBezTo>
                        <a:pt x="79" y="20"/>
                        <a:pt x="84" y="30"/>
                        <a:pt x="84" y="42"/>
                      </a:cubicBezTo>
                      <a:cubicBezTo>
                        <a:pt x="84" y="45"/>
                        <a:pt x="84" y="47"/>
                        <a:pt x="83" y="50"/>
                      </a:cubicBezTo>
                      <a:cubicBezTo>
                        <a:pt x="83" y="53"/>
                        <a:pt x="82" y="56"/>
                        <a:pt x="81" y="58"/>
                      </a:cubicBezTo>
                      <a:cubicBezTo>
                        <a:pt x="79" y="63"/>
                        <a:pt x="76" y="66"/>
                        <a:pt x="74" y="70"/>
                      </a:cubicBezTo>
                      <a:cubicBezTo>
                        <a:pt x="73" y="70"/>
                        <a:pt x="73" y="71"/>
                        <a:pt x="72" y="72"/>
                      </a:cubicBezTo>
                      <a:cubicBezTo>
                        <a:pt x="45" y="110"/>
                        <a:pt x="45" y="110"/>
                        <a:pt x="45" y="110"/>
                      </a:cubicBezTo>
                      <a:cubicBezTo>
                        <a:pt x="44" y="111"/>
                        <a:pt x="43" y="112"/>
                        <a:pt x="42" y="112"/>
                      </a:cubicBezTo>
                      <a:close/>
                      <a:moveTo>
                        <a:pt x="42" y="17"/>
                      </a:moveTo>
                      <a:cubicBezTo>
                        <a:pt x="28" y="17"/>
                        <a:pt x="17" y="28"/>
                        <a:pt x="17" y="42"/>
                      </a:cubicBezTo>
                      <a:cubicBezTo>
                        <a:pt x="17" y="55"/>
                        <a:pt x="28" y="66"/>
                        <a:pt x="42" y="66"/>
                      </a:cubicBezTo>
                      <a:cubicBezTo>
                        <a:pt x="56" y="66"/>
                        <a:pt x="66" y="55"/>
                        <a:pt x="66" y="42"/>
                      </a:cubicBezTo>
                      <a:cubicBezTo>
                        <a:pt x="66" y="28"/>
                        <a:pt x="56" y="17"/>
                        <a:pt x="42" y="1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grpSp>
          <p:sp>
            <p:nvSpPr>
              <p:cNvPr id="3" name="Ellipszis 2"/>
              <p:cNvSpPr/>
              <p:nvPr/>
            </p:nvSpPr>
            <p:spPr>
              <a:xfrm>
                <a:off x="8828426" y="3429705"/>
                <a:ext cx="361817" cy="332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0" normalizeH="0" baseline="0" noProof="0" dirty="0">
                  <a:ln>
                    <a:noFill/>
                  </a:ln>
                  <a:solidFill>
                    <a:prstClr val="black"/>
                  </a:solidFill>
                  <a:effectLst/>
                  <a:uLnTx/>
                  <a:uFillTx/>
                  <a:latin typeface="PT Sans"/>
                  <a:ea typeface="+mn-ea"/>
                  <a:cs typeface="+mn-cs"/>
                </a:endParaRPr>
              </a:p>
            </p:txBody>
          </p:sp>
        </p:grpSp>
        <p:sp>
          <p:nvSpPr>
            <p:cNvPr id="17" name="Szövegdoboz 16"/>
            <p:cNvSpPr txBox="1"/>
            <p:nvPr/>
          </p:nvSpPr>
          <p:spPr>
            <a:xfrm>
              <a:off x="8749585" y="3492487"/>
              <a:ext cx="5803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000" b="1" noProof="0" dirty="0" smtClean="0">
                  <a:solidFill>
                    <a:prstClr val="black"/>
                  </a:solidFill>
                  <a:latin typeface="PT Sans"/>
                </a:rPr>
                <a:t>10,6</a:t>
              </a:r>
              <a:r>
                <a:rPr kumimoji="0" lang="hu-HU" sz="1000" b="1" i="0" u="none" strike="noStrike" kern="1200" cap="none" spc="0" normalizeH="0" baseline="0" noProof="0" dirty="0" smtClean="0">
                  <a:ln>
                    <a:noFill/>
                  </a:ln>
                  <a:solidFill>
                    <a:prstClr val="black"/>
                  </a:solidFill>
                  <a:effectLst/>
                  <a:uLnTx/>
                  <a:uFillTx/>
                  <a:latin typeface="PT Sans"/>
                  <a:ea typeface="+mn-ea"/>
                  <a:cs typeface="+mn-cs"/>
                </a:rPr>
                <a:t>%</a:t>
              </a:r>
              <a:endParaRPr kumimoji="0" lang="hu-HU" sz="1000" b="1" i="0" u="none" strike="noStrike" kern="1200" cap="none" spc="0" normalizeH="0" baseline="0" noProof="0" dirty="0">
                <a:ln>
                  <a:noFill/>
                </a:ln>
                <a:solidFill>
                  <a:prstClr val="black"/>
                </a:solidFill>
                <a:effectLst/>
                <a:uLnTx/>
                <a:uFillTx/>
                <a:latin typeface="PT Sans"/>
                <a:ea typeface="+mn-ea"/>
                <a:cs typeface="+mn-cs"/>
              </a:endParaRPr>
            </a:p>
          </p:txBody>
        </p:sp>
      </p:grpSp>
      <p:grpSp>
        <p:nvGrpSpPr>
          <p:cNvPr id="120" name="Csoportba foglalás 119"/>
          <p:cNvGrpSpPr/>
          <p:nvPr/>
        </p:nvGrpSpPr>
        <p:grpSpPr>
          <a:xfrm>
            <a:off x="8807008" y="3343584"/>
            <a:ext cx="574598" cy="773676"/>
            <a:chOff x="8704710" y="3321990"/>
            <a:chExt cx="574598" cy="747804"/>
          </a:xfrm>
        </p:grpSpPr>
        <p:grpSp>
          <p:nvGrpSpPr>
            <p:cNvPr id="121" name="Csoportba foglalás 120"/>
            <p:cNvGrpSpPr/>
            <p:nvPr/>
          </p:nvGrpSpPr>
          <p:grpSpPr>
            <a:xfrm>
              <a:off x="8704710" y="3321990"/>
              <a:ext cx="574598" cy="747804"/>
              <a:chOff x="8729791" y="3314252"/>
              <a:chExt cx="574598" cy="747804"/>
            </a:xfrm>
          </p:grpSpPr>
          <p:grpSp>
            <p:nvGrpSpPr>
              <p:cNvPr id="123" name="Group 179"/>
              <p:cNvGrpSpPr>
                <a:grpSpLocks noChangeAspect="1"/>
              </p:cNvGrpSpPr>
              <p:nvPr/>
            </p:nvGrpSpPr>
            <p:grpSpPr bwMode="auto">
              <a:xfrm>
                <a:off x="8729791" y="3314252"/>
                <a:ext cx="574598" cy="747804"/>
                <a:chOff x="5685" y="2057"/>
                <a:chExt cx="209" cy="272"/>
              </a:xfrm>
            </p:grpSpPr>
            <p:sp>
              <p:nvSpPr>
                <p:cNvPr id="125" name="AutoShape 178"/>
                <p:cNvSpPr>
                  <a:spLocks noChangeAspect="1" noChangeArrowheads="1" noTextEdit="1"/>
                </p:cNvSpPr>
                <p:nvPr/>
              </p:nvSpPr>
              <p:spPr bwMode="auto">
                <a:xfrm>
                  <a:off x="5688" y="2060"/>
                  <a:ext cx="20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sp>
              <p:nvSpPr>
                <p:cNvPr id="126" name="Freeform 180"/>
                <p:cNvSpPr>
                  <a:spLocks noEditPoints="1"/>
                </p:cNvSpPr>
                <p:nvPr/>
              </p:nvSpPr>
              <p:spPr bwMode="auto">
                <a:xfrm>
                  <a:off x="5685" y="2057"/>
                  <a:ext cx="206" cy="271"/>
                </a:xfrm>
                <a:custGeom>
                  <a:avLst/>
                  <a:gdLst>
                    <a:gd name="T0" fmla="*/ 42 w 84"/>
                    <a:gd name="T1" fmla="*/ 112 h 112"/>
                    <a:gd name="T2" fmla="*/ 39 w 84"/>
                    <a:gd name="T3" fmla="*/ 110 h 112"/>
                    <a:gd name="T4" fmla="*/ 12 w 84"/>
                    <a:gd name="T5" fmla="*/ 72 h 112"/>
                    <a:gd name="T6" fmla="*/ 10 w 84"/>
                    <a:gd name="T7" fmla="*/ 70 h 112"/>
                    <a:gd name="T8" fmla="*/ 3 w 84"/>
                    <a:gd name="T9" fmla="*/ 58 h 112"/>
                    <a:gd name="T10" fmla="*/ 1 w 84"/>
                    <a:gd name="T11" fmla="*/ 50 h 112"/>
                    <a:gd name="T12" fmla="*/ 0 w 84"/>
                    <a:gd name="T13" fmla="*/ 42 h 112"/>
                    <a:gd name="T14" fmla="*/ 12 w 84"/>
                    <a:gd name="T15" fmla="*/ 12 h 112"/>
                    <a:gd name="T16" fmla="*/ 26 w 84"/>
                    <a:gd name="T17" fmla="*/ 3 h 112"/>
                    <a:gd name="T18" fmla="*/ 42 w 84"/>
                    <a:gd name="T19" fmla="*/ 0 h 112"/>
                    <a:gd name="T20" fmla="*/ 58 w 84"/>
                    <a:gd name="T21" fmla="*/ 3 h 112"/>
                    <a:gd name="T22" fmla="*/ 72 w 84"/>
                    <a:gd name="T23" fmla="*/ 12 h 112"/>
                    <a:gd name="T24" fmla="*/ 84 w 84"/>
                    <a:gd name="T25" fmla="*/ 42 h 112"/>
                    <a:gd name="T26" fmla="*/ 83 w 84"/>
                    <a:gd name="T27" fmla="*/ 50 h 112"/>
                    <a:gd name="T28" fmla="*/ 81 w 84"/>
                    <a:gd name="T29" fmla="*/ 58 h 112"/>
                    <a:gd name="T30" fmla="*/ 74 w 84"/>
                    <a:gd name="T31" fmla="*/ 70 h 112"/>
                    <a:gd name="T32" fmla="*/ 72 w 84"/>
                    <a:gd name="T33" fmla="*/ 72 h 112"/>
                    <a:gd name="T34" fmla="*/ 45 w 84"/>
                    <a:gd name="T35" fmla="*/ 110 h 112"/>
                    <a:gd name="T36" fmla="*/ 42 w 84"/>
                    <a:gd name="T37" fmla="*/ 112 h 112"/>
                    <a:gd name="T38" fmla="*/ 42 w 84"/>
                    <a:gd name="T39" fmla="*/ 17 h 112"/>
                    <a:gd name="T40" fmla="*/ 17 w 84"/>
                    <a:gd name="T41" fmla="*/ 42 h 112"/>
                    <a:gd name="T42" fmla="*/ 42 w 84"/>
                    <a:gd name="T43" fmla="*/ 66 h 112"/>
                    <a:gd name="T44" fmla="*/ 66 w 84"/>
                    <a:gd name="T45" fmla="*/ 42 h 112"/>
                    <a:gd name="T46" fmla="*/ 42 w 84"/>
                    <a:gd name="T4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12">
                      <a:moveTo>
                        <a:pt x="42" y="112"/>
                      </a:moveTo>
                      <a:cubicBezTo>
                        <a:pt x="41" y="112"/>
                        <a:pt x="40" y="111"/>
                        <a:pt x="39" y="110"/>
                      </a:cubicBezTo>
                      <a:cubicBezTo>
                        <a:pt x="12" y="72"/>
                        <a:pt x="12" y="72"/>
                        <a:pt x="12" y="72"/>
                      </a:cubicBezTo>
                      <a:cubicBezTo>
                        <a:pt x="11" y="71"/>
                        <a:pt x="11" y="70"/>
                        <a:pt x="10" y="70"/>
                      </a:cubicBezTo>
                      <a:cubicBezTo>
                        <a:pt x="8" y="66"/>
                        <a:pt x="5" y="63"/>
                        <a:pt x="3" y="58"/>
                      </a:cubicBezTo>
                      <a:cubicBezTo>
                        <a:pt x="2" y="56"/>
                        <a:pt x="1" y="53"/>
                        <a:pt x="1" y="50"/>
                      </a:cubicBezTo>
                      <a:cubicBezTo>
                        <a:pt x="0" y="47"/>
                        <a:pt x="0" y="45"/>
                        <a:pt x="0" y="42"/>
                      </a:cubicBezTo>
                      <a:cubicBezTo>
                        <a:pt x="0" y="30"/>
                        <a:pt x="5" y="20"/>
                        <a:pt x="12" y="12"/>
                      </a:cubicBezTo>
                      <a:cubicBezTo>
                        <a:pt x="16" y="8"/>
                        <a:pt x="21" y="5"/>
                        <a:pt x="26" y="3"/>
                      </a:cubicBezTo>
                      <a:cubicBezTo>
                        <a:pt x="31" y="1"/>
                        <a:pt x="36" y="0"/>
                        <a:pt x="42" y="0"/>
                      </a:cubicBezTo>
                      <a:cubicBezTo>
                        <a:pt x="48" y="0"/>
                        <a:pt x="53" y="1"/>
                        <a:pt x="58" y="3"/>
                      </a:cubicBezTo>
                      <a:cubicBezTo>
                        <a:pt x="63" y="5"/>
                        <a:pt x="68" y="8"/>
                        <a:pt x="72" y="12"/>
                      </a:cubicBezTo>
                      <a:cubicBezTo>
                        <a:pt x="79" y="20"/>
                        <a:pt x="84" y="30"/>
                        <a:pt x="84" y="42"/>
                      </a:cubicBezTo>
                      <a:cubicBezTo>
                        <a:pt x="84" y="45"/>
                        <a:pt x="84" y="47"/>
                        <a:pt x="83" y="50"/>
                      </a:cubicBezTo>
                      <a:cubicBezTo>
                        <a:pt x="83" y="53"/>
                        <a:pt x="82" y="56"/>
                        <a:pt x="81" y="58"/>
                      </a:cubicBezTo>
                      <a:cubicBezTo>
                        <a:pt x="79" y="63"/>
                        <a:pt x="76" y="66"/>
                        <a:pt x="74" y="70"/>
                      </a:cubicBezTo>
                      <a:cubicBezTo>
                        <a:pt x="73" y="70"/>
                        <a:pt x="73" y="71"/>
                        <a:pt x="72" y="72"/>
                      </a:cubicBezTo>
                      <a:cubicBezTo>
                        <a:pt x="45" y="110"/>
                        <a:pt x="45" y="110"/>
                        <a:pt x="45" y="110"/>
                      </a:cubicBezTo>
                      <a:cubicBezTo>
                        <a:pt x="44" y="111"/>
                        <a:pt x="43" y="112"/>
                        <a:pt x="42" y="112"/>
                      </a:cubicBezTo>
                      <a:close/>
                      <a:moveTo>
                        <a:pt x="42" y="17"/>
                      </a:moveTo>
                      <a:cubicBezTo>
                        <a:pt x="28" y="17"/>
                        <a:pt x="17" y="28"/>
                        <a:pt x="17" y="42"/>
                      </a:cubicBezTo>
                      <a:cubicBezTo>
                        <a:pt x="17" y="55"/>
                        <a:pt x="28" y="66"/>
                        <a:pt x="42" y="66"/>
                      </a:cubicBezTo>
                      <a:cubicBezTo>
                        <a:pt x="56" y="66"/>
                        <a:pt x="66" y="55"/>
                        <a:pt x="66" y="42"/>
                      </a:cubicBezTo>
                      <a:cubicBezTo>
                        <a:pt x="66" y="28"/>
                        <a:pt x="56" y="17"/>
                        <a:pt x="42" y="1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grpSp>
          <p:sp>
            <p:nvSpPr>
              <p:cNvPr id="124" name="Ellipszis 123"/>
              <p:cNvSpPr/>
              <p:nvPr/>
            </p:nvSpPr>
            <p:spPr>
              <a:xfrm>
                <a:off x="8837045" y="3424243"/>
                <a:ext cx="361817" cy="332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0" normalizeH="0" baseline="0" noProof="0" dirty="0">
                  <a:ln>
                    <a:noFill/>
                  </a:ln>
                  <a:solidFill>
                    <a:prstClr val="black"/>
                  </a:solidFill>
                  <a:effectLst/>
                  <a:uLnTx/>
                  <a:uFillTx/>
                  <a:latin typeface="PT Sans"/>
                  <a:ea typeface="+mn-ea"/>
                  <a:cs typeface="+mn-cs"/>
                </a:endParaRPr>
              </a:p>
            </p:txBody>
          </p:sp>
        </p:grpSp>
        <p:sp>
          <p:nvSpPr>
            <p:cNvPr id="122" name="Szövegdoboz 121"/>
            <p:cNvSpPr txBox="1"/>
            <p:nvPr/>
          </p:nvSpPr>
          <p:spPr>
            <a:xfrm>
              <a:off x="8726165" y="3491959"/>
              <a:ext cx="540469" cy="201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000" b="1" noProof="0" dirty="0" smtClean="0">
                  <a:solidFill>
                    <a:prstClr val="black"/>
                  </a:solidFill>
                  <a:latin typeface="PT Sans"/>
                </a:rPr>
                <a:t>6,8</a:t>
              </a:r>
              <a:r>
                <a:rPr kumimoji="0" lang="hu-HU" sz="1000" b="1" i="0" u="none" strike="noStrike" kern="1200" cap="none" spc="0" normalizeH="0" baseline="0" noProof="0" dirty="0" smtClean="0">
                  <a:ln>
                    <a:noFill/>
                  </a:ln>
                  <a:solidFill>
                    <a:prstClr val="black"/>
                  </a:solidFill>
                  <a:effectLst/>
                  <a:uLnTx/>
                  <a:uFillTx/>
                  <a:latin typeface="PT Sans"/>
                  <a:ea typeface="+mn-ea"/>
                  <a:cs typeface="+mn-cs"/>
                </a:rPr>
                <a:t>%</a:t>
              </a:r>
              <a:endParaRPr kumimoji="0" lang="hu-HU" sz="1000" b="1" i="0" u="none" strike="noStrike" kern="1200" cap="none" spc="0" normalizeH="0" baseline="0" noProof="0" dirty="0">
                <a:ln>
                  <a:noFill/>
                </a:ln>
                <a:solidFill>
                  <a:prstClr val="black"/>
                </a:solidFill>
                <a:effectLst/>
                <a:uLnTx/>
                <a:uFillTx/>
                <a:latin typeface="PT Sans"/>
                <a:ea typeface="+mn-ea"/>
                <a:cs typeface="+mn-cs"/>
              </a:endParaRPr>
            </a:p>
          </p:txBody>
        </p:sp>
      </p:grpSp>
      <p:grpSp>
        <p:nvGrpSpPr>
          <p:cNvPr id="134" name="Csoportba foglalás 133"/>
          <p:cNvGrpSpPr/>
          <p:nvPr/>
        </p:nvGrpSpPr>
        <p:grpSpPr>
          <a:xfrm>
            <a:off x="8326668" y="3715516"/>
            <a:ext cx="566350" cy="739556"/>
            <a:chOff x="8712953" y="3330237"/>
            <a:chExt cx="566350" cy="739556"/>
          </a:xfrm>
        </p:grpSpPr>
        <p:grpSp>
          <p:nvGrpSpPr>
            <p:cNvPr id="135" name="Csoportba foglalás 134"/>
            <p:cNvGrpSpPr/>
            <p:nvPr/>
          </p:nvGrpSpPr>
          <p:grpSpPr>
            <a:xfrm>
              <a:off x="8712953" y="3330237"/>
              <a:ext cx="566350" cy="739556"/>
              <a:chOff x="8738034" y="3322499"/>
              <a:chExt cx="566350" cy="739556"/>
            </a:xfrm>
          </p:grpSpPr>
          <p:grpSp>
            <p:nvGrpSpPr>
              <p:cNvPr id="137" name="Group 179"/>
              <p:cNvGrpSpPr>
                <a:grpSpLocks noChangeAspect="1"/>
              </p:cNvGrpSpPr>
              <p:nvPr/>
            </p:nvGrpSpPr>
            <p:grpSpPr bwMode="auto">
              <a:xfrm>
                <a:off x="8738034" y="3322499"/>
                <a:ext cx="566350" cy="739556"/>
                <a:chOff x="5688" y="2060"/>
                <a:chExt cx="206" cy="269"/>
              </a:xfrm>
            </p:grpSpPr>
            <p:sp>
              <p:nvSpPr>
                <p:cNvPr id="139" name="AutoShape 178"/>
                <p:cNvSpPr>
                  <a:spLocks noChangeAspect="1" noChangeArrowheads="1" noTextEdit="1"/>
                </p:cNvSpPr>
                <p:nvPr/>
              </p:nvSpPr>
              <p:spPr bwMode="auto">
                <a:xfrm>
                  <a:off x="5688" y="2060"/>
                  <a:ext cx="20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sp>
              <p:nvSpPr>
                <p:cNvPr id="140" name="Freeform 180"/>
                <p:cNvSpPr>
                  <a:spLocks noEditPoints="1"/>
                </p:cNvSpPr>
                <p:nvPr/>
              </p:nvSpPr>
              <p:spPr bwMode="auto">
                <a:xfrm>
                  <a:off x="5685" y="2060"/>
                  <a:ext cx="206" cy="271"/>
                </a:xfrm>
                <a:custGeom>
                  <a:avLst/>
                  <a:gdLst>
                    <a:gd name="T0" fmla="*/ 42 w 84"/>
                    <a:gd name="T1" fmla="*/ 112 h 112"/>
                    <a:gd name="T2" fmla="*/ 39 w 84"/>
                    <a:gd name="T3" fmla="*/ 110 h 112"/>
                    <a:gd name="T4" fmla="*/ 12 w 84"/>
                    <a:gd name="T5" fmla="*/ 72 h 112"/>
                    <a:gd name="T6" fmla="*/ 10 w 84"/>
                    <a:gd name="T7" fmla="*/ 70 h 112"/>
                    <a:gd name="T8" fmla="*/ 3 w 84"/>
                    <a:gd name="T9" fmla="*/ 58 h 112"/>
                    <a:gd name="T10" fmla="*/ 1 w 84"/>
                    <a:gd name="T11" fmla="*/ 50 h 112"/>
                    <a:gd name="T12" fmla="*/ 0 w 84"/>
                    <a:gd name="T13" fmla="*/ 42 h 112"/>
                    <a:gd name="T14" fmla="*/ 12 w 84"/>
                    <a:gd name="T15" fmla="*/ 12 h 112"/>
                    <a:gd name="T16" fmla="*/ 26 w 84"/>
                    <a:gd name="T17" fmla="*/ 3 h 112"/>
                    <a:gd name="T18" fmla="*/ 42 w 84"/>
                    <a:gd name="T19" fmla="*/ 0 h 112"/>
                    <a:gd name="T20" fmla="*/ 58 w 84"/>
                    <a:gd name="T21" fmla="*/ 3 h 112"/>
                    <a:gd name="T22" fmla="*/ 72 w 84"/>
                    <a:gd name="T23" fmla="*/ 12 h 112"/>
                    <a:gd name="T24" fmla="*/ 84 w 84"/>
                    <a:gd name="T25" fmla="*/ 42 h 112"/>
                    <a:gd name="T26" fmla="*/ 83 w 84"/>
                    <a:gd name="T27" fmla="*/ 50 h 112"/>
                    <a:gd name="T28" fmla="*/ 81 w 84"/>
                    <a:gd name="T29" fmla="*/ 58 h 112"/>
                    <a:gd name="T30" fmla="*/ 74 w 84"/>
                    <a:gd name="T31" fmla="*/ 70 h 112"/>
                    <a:gd name="T32" fmla="*/ 72 w 84"/>
                    <a:gd name="T33" fmla="*/ 72 h 112"/>
                    <a:gd name="T34" fmla="*/ 45 w 84"/>
                    <a:gd name="T35" fmla="*/ 110 h 112"/>
                    <a:gd name="T36" fmla="*/ 42 w 84"/>
                    <a:gd name="T37" fmla="*/ 112 h 112"/>
                    <a:gd name="T38" fmla="*/ 42 w 84"/>
                    <a:gd name="T39" fmla="*/ 17 h 112"/>
                    <a:gd name="T40" fmla="*/ 17 w 84"/>
                    <a:gd name="T41" fmla="*/ 42 h 112"/>
                    <a:gd name="T42" fmla="*/ 42 w 84"/>
                    <a:gd name="T43" fmla="*/ 66 h 112"/>
                    <a:gd name="T44" fmla="*/ 66 w 84"/>
                    <a:gd name="T45" fmla="*/ 42 h 112"/>
                    <a:gd name="T46" fmla="*/ 42 w 84"/>
                    <a:gd name="T4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12">
                      <a:moveTo>
                        <a:pt x="42" y="112"/>
                      </a:moveTo>
                      <a:cubicBezTo>
                        <a:pt x="41" y="112"/>
                        <a:pt x="40" y="111"/>
                        <a:pt x="39" y="110"/>
                      </a:cubicBezTo>
                      <a:cubicBezTo>
                        <a:pt x="12" y="72"/>
                        <a:pt x="12" y="72"/>
                        <a:pt x="12" y="72"/>
                      </a:cubicBezTo>
                      <a:cubicBezTo>
                        <a:pt x="11" y="71"/>
                        <a:pt x="11" y="70"/>
                        <a:pt x="10" y="70"/>
                      </a:cubicBezTo>
                      <a:cubicBezTo>
                        <a:pt x="8" y="66"/>
                        <a:pt x="5" y="63"/>
                        <a:pt x="3" y="58"/>
                      </a:cubicBezTo>
                      <a:cubicBezTo>
                        <a:pt x="2" y="56"/>
                        <a:pt x="1" y="53"/>
                        <a:pt x="1" y="50"/>
                      </a:cubicBezTo>
                      <a:cubicBezTo>
                        <a:pt x="0" y="47"/>
                        <a:pt x="0" y="45"/>
                        <a:pt x="0" y="42"/>
                      </a:cubicBezTo>
                      <a:cubicBezTo>
                        <a:pt x="0" y="30"/>
                        <a:pt x="5" y="20"/>
                        <a:pt x="12" y="12"/>
                      </a:cubicBezTo>
                      <a:cubicBezTo>
                        <a:pt x="16" y="8"/>
                        <a:pt x="21" y="5"/>
                        <a:pt x="26" y="3"/>
                      </a:cubicBezTo>
                      <a:cubicBezTo>
                        <a:pt x="31" y="1"/>
                        <a:pt x="36" y="0"/>
                        <a:pt x="42" y="0"/>
                      </a:cubicBezTo>
                      <a:cubicBezTo>
                        <a:pt x="48" y="0"/>
                        <a:pt x="53" y="1"/>
                        <a:pt x="58" y="3"/>
                      </a:cubicBezTo>
                      <a:cubicBezTo>
                        <a:pt x="63" y="5"/>
                        <a:pt x="68" y="8"/>
                        <a:pt x="72" y="12"/>
                      </a:cubicBezTo>
                      <a:cubicBezTo>
                        <a:pt x="79" y="20"/>
                        <a:pt x="84" y="30"/>
                        <a:pt x="84" y="42"/>
                      </a:cubicBezTo>
                      <a:cubicBezTo>
                        <a:pt x="84" y="45"/>
                        <a:pt x="84" y="47"/>
                        <a:pt x="83" y="50"/>
                      </a:cubicBezTo>
                      <a:cubicBezTo>
                        <a:pt x="83" y="53"/>
                        <a:pt x="82" y="56"/>
                        <a:pt x="81" y="58"/>
                      </a:cubicBezTo>
                      <a:cubicBezTo>
                        <a:pt x="79" y="63"/>
                        <a:pt x="76" y="66"/>
                        <a:pt x="74" y="70"/>
                      </a:cubicBezTo>
                      <a:cubicBezTo>
                        <a:pt x="73" y="70"/>
                        <a:pt x="73" y="71"/>
                        <a:pt x="72" y="72"/>
                      </a:cubicBezTo>
                      <a:cubicBezTo>
                        <a:pt x="45" y="110"/>
                        <a:pt x="45" y="110"/>
                        <a:pt x="45" y="110"/>
                      </a:cubicBezTo>
                      <a:cubicBezTo>
                        <a:pt x="44" y="111"/>
                        <a:pt x="43" y="112"/>
                        <a:pt x="42" y="112"/>
                      </a:cubicBezTo>
                      <a:close/>
                      <a:moveTo>
                        <a:pt x="42" y="17"/>
                      </a:moveTo>
                      <a:cubicBezTo>
                        <a:pt x="28" y="17"/>
                        <a:pt x="17" y="28"/>
                        <a:pt x="17" y="42"/>
                      </a:cubicBezTo>
                      <a:cubicBezTo>
                        <a:pt x="17" y="55"/>
                        <a:pt x="28" y="66"/>
                        <a:pt x="42" y="66"/>
                      </a:cubicBezTo>
                      <a:cubicBezTo>
                        <a:pt x="56" y="66"/>
                        <a:pt x="66" y="55"/>
                        <a:pt x="66" y="42"/>
                      </a:cubicBezTo>
                      <a:cubicBezTo>
                        <a:pt x="66" y="28"/>
                        <a:pt x="56" y="17"/>
                        <a:pt x="42" y="1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grpSp>
          <p:sp>
            <p:nvSpPr>
              <p:cNvPr id="138" name="Ellipszis 137"/>
              <p:cNvSpPr/>
              <p:nvPr/>
            </p:nvSpPr>
            <p:spPr>
              <a:xfrm>
                <a:off x="8828426" y="3429705"/>
                <a:ext cx="361817" cy="332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0" normalizeH="0" baseline="0" noProof="0" dirty="0">
                  <a:ln>
                    <a:noFill/>
                  </a:ln>
                  <a:solidFill>
                    <a:prstClr val="black"/>
                  </a:solidFill>
                  <a:effectLst/>
                  <a:uLnTx/>
                  <a:uFillTx/>
                  <a:latin typeface="PT Sans"/>
                  <a:ea typeface="+mn-ea"/>
                  <a:cs typeface="+mn-cs"/>
                </a:endParaRPr>
              </a:p>
            </p:txBody>
          </p:sp>
        </p:grpSp>
        <p:sp>
          <p:nvSpPr>
            <p:cNvPr id="136" name="Szövegdoboz 135"/>
            <p:cNvSpPr txBox="1"/>
            <p:nvPr/>
          </p:nvSpPr>
          <p:spPr>
            <a:xfrm>
              <a:off x="8732486" y="3501047"/>
              <a:ext cx="52463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smtClean="0">
                  <a:ln>
                    <a:noFill/>
                  </a:ln>
                  <a:solidFill>
                    <a:prstClr val="black"/>
                  </a:solidFill>
                  <a:effectLst/>
                  <a:uLnTx/>
                  <a:uFillTx/>
                  <a:latin typeface="PT Sans"/>
                  <a:ea typeface="+mn-ea"/>
                  <a:cs typeface="+mn-cs"/>
                </a:rPr>
                <a:t>16,9%</a:t>
              </a:r>
              <a:endParaRPr kumimoji="0" lang="hu-HU" sz="900" b="1" i="0" u="none" strike="noStrike" kern="1200" cap="none" spc="0" normalizeH="0" baseline="0" noProof="0" dirty="0">
                <a:ln>
                  <a:noFill/>
                </a:ln>
                <a:solidFill>
                  <a:prstClr val="black"/>
                </a:solidFill>
                <a:effectLst/>
                <a:uLnTx/>
                <a:uFillTx/>
                <a:latin typeface="PT Sans"/>
                <a:ea typeface="+mn-ea"/>
                <a:cs typeface="+mn-cs"/>
              </a:endParaRPr>
            </a:p>
          </p:txBody>
        </p:sp>
      </p:grpSp>
      <p:grpSp>
        <p:nvGrpSpPr>
          <p:cNvPr id="141" name="Csoportba foglalás 140"/>
          <p:cNvGrpSpPr/>
          <p:nvPr/>
        </p:nvGrpSpPr>
        <p:grpSpPr>
          <a:xfrm>
            <a:off x="9966224" y="3450200"/>
            <a:ext cx="654714" cy="739556"/>
            <a:chOff x="8712953" y="3330237"/>
            <a:chExt cx="654714" cy="739556"/>
          </a:xfrm>
        </p:grpSpPr>
        <p:grpSp>
          <p:nvGrpSpPr>
            <p:cNvPr id="142" name="Csoportba foglalás 141"/>
            <p:cNvGrpSpPr/>
            <p:nvPr/>
          </p:nvGrpSpPr>
          <p:grpSpPr>
            <a:xfrm>
              <a:off x="8712953" y="3330237"/>
              <a:ext cx="566350" cy="739556"/>
              <a:chOff x="8738034" y="3322499"/>
              <a:chExt cx="566350" cy="739556"/>
            </a:xfrm>
          </p:grpSpPr>
          <p:grpSp>
            <p:nvGrpSpPr>
              <p:cNvPr id="144" name="Group 179"/>
              <p:cNvGrpSpPr>
                <a:grpSpLocks noChangeAspect="1"/>
              </p:cNvGrpSpPr>
              <p:nvPr/>
            </p:nvGrpSpPr>
            <p:grpSpPr bwMode="auto">
              <a:xfrm>
                <a:off x="8738034" y="3322499"/>
                <a:ext cx="566350" cy="739556"/>
                <a:chOff x="5688" y="2060"/>
                <a:chExt cx="206" cy="269"/>
              </a:xfrm>
            </p:grpSpPr>
            <p:sp>
              <p:nvSpPr>
                <p:cNvPr id="146" name="AutoShape 178"/>
                <p:cNvSpPr>
                  <a:spLocks noChangeAspect="1" noChangeArrowheads="1" noTextEdit="1"/>
                </p:cNvSpPr>
                <p:nvPr/>
              </p:nvSpPr>
              <p:spPr bwMode="auto">
                <a:xfrm>
                  <a:off x="5688" y="2060"/>
                  <a:ext cx="20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sp>
              <p:nvSpPr>
                <p:cNvPr id="147" name="Freeform 180"/>
                <p:cNvSpPr>
                  <a:spLocks noEditPoints="1"/>
                </p:cNvSpPr>
                <p:nvPr/>
              </p:nvSpPr>
              <p:spPr bwMode="auto">
                <a:xfrm>
                  <a:off x="5685" y="2060"/>
                  <a:ext cx="206" cy="271"/>
                </a:xfrm>
                <a:custGeom>
                  <a:avLst/>
                  <a:gdLst>
                    <a:gd name="T0" fmla="*/ 42 w 84"/>
                    <a:gd name="T1" fmla="*/ 112 h 112"/>
                    <a:gd name="T2" fmla="*/ 39 w 84"/>
                    <a:gd name="T3" fmla="*/ 110 h 112"/>
                    <a:gd name="T4" fmla="*/ 12 w 84"/>
                    <a:gd name="T5" fmla="*/ 72 h 112"/>
                    <a:gd name="T6" fmla="*/ 10 w 84"/>
                    <a:gd name="T7" fmla="*/ 70 h 112"/>
                    <a:gd name="T8" fmla="*/ 3 w 84"/>
                    <a:gd name="T9" fmla="*/ 58 h 112"/>
                    <a:gd name="T10" fmla="*/ 1 w 84"/>
                    <a:gd name="T11" fmla="*/ 50 h 112"/>
                    <a:gd name="T12" fmla="*/ 0 w 84"/>
                    <a:gd name="T13" fmla="*/ 42 h 112"/>
                    <a:gd name="T14" fmla="*/ 12 w 84"/>
                    <a:gd name="T15" fmla="*/ 12 h 112"/>
                    <a:gd name="T16" fmla="*/ 26 w 84"/>
                    <a:gd name="T17" fmla="*/ 3 h 112"/>
                    <a:gd name="T18" fmla="*/ 42 w 84"/>
                    <a:gd name="T19" fmla="*/ 0 h 112"/>
                    <a:gd name="T20" fmla="*/ 58 w 84"/>
                    <a:gd name="T21" fmla="*/ 3 h 112"/>
                    <a:gd name="T22" fmla="*/ 72 w 84"/>
                    <a:gd name="T23" fmla="*/ 12 h 112"/>
                    <a:gd name="T24" fmla="*/ 84 w 84"/>
                    <a:gd name="T25" fmla="*/ 42 h 112"/>
                    <a:gd name="T26" fmla="*/ 83 w 84"/>
                    <a:gd name="T27" fmla="*/ 50 h 112"/>
                    <a:gd name="T28" fmla="*/ 81 w 84"/>
                    <a:gd name="T29" fmla="*/ 58 h 112"/>
                    <a:gd name="T30" fmla="*/ 74 w 84"/>
                    <a:gd name="T31" fmla="*/ 70 h 112"/>
                    <a:gd name="T32" fmla="*/ 72 w 84"/>
                    <a:gd name="T33" fmla="*/ 72 h 112"/>
                    <a:gd name="T34" fmla="*/ 45 w 84"/>
                    <a:gd name="T35" fmla="*/ 110 h 112"/>
                    <a:gd name="T36" fmla="*/ 42 w 84"/>
                    <a:gd name="T37" fmla="*/ 112 h 112"/>
                    <a:gd name="T38" fmla="*/ 42 w 84"/>
                    <a:gd name="T39" fmla="*/ 17 h 112"/>
                    <a:gd name="T40" fmla="*/ 17 w 84"/>
                    <a:gd name="T41" fmla="*/ 42 h 112"/>
                    <a:gd name="T42" fmla="*/ 42 w 84"/>
                    <a:gd name="T43" fmla="*/ 66 h 112"/>
                    <a:gd name="T44" fmla="*/ 66 w 84"/>
                    <a:gd name="T45" fmla="*/ 42 h 112"/>
                    <a:gd name="T46" fmla="*/ 42 w 84"/>
                    <a:gd name="T4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12">
                      <a:moveTo>
                        <a:pt x="42" y="112"/>
                      </a:moveTo>
                      <a:cubicBezTo>
                        <a:pt x="41" y="112"/>
                        <a:pt x="40" y="111"/>
                        <a:pt x="39" y="110"/>
                      </a:cubicBezTo>
                      <a:cubicBezTo>
                        <a:pt x="12" y="72"/>
                        <a:pt x="12" y="72"/>
                        <a:pt x="12" y="72"/>
                      </a:cubicBezTo>
                      <a:cubicBezTo>
                        <a:pt x="11" y="71"/>
                        <a:pt x="11" y="70"/>
                        <a:pt x="10" y="70"/>
                      </a:cubicBezTo>
                      <a:cubicBezTo>
                        <a:pt x="8" y="66"/>
                        <a:pt x="5" y="63"/>
                        <a:pt x="3" y="58"/>
                      </a:cubicBezTo>
                      <a:cubicBezTo>
                        <a:pt x="2" y="56"/>
                        <a:pt x="1" y="53"/>
                        <a:pt x="1" y="50"/>
                      </a:cubicBezTo>
                      <a:cubicBezTo>
                        <a:pt x="0" y="47"/>
                        <a:pt x="0" y="45"/>
                        <a:pt x="0" y="42"/>
                      </a:cubicBezTo>
                      <a:cubicBezTo>
                        <a:pt x="0" y="30"/>
                        <a:pt x="5" y="20"/>
                        <a:pt x="12" y="12"/>
                      </a:cubicBezTo>
                      <a:cubicBezTo>
                        <a:pt x="16" y="8"/>
                        <a:pt x="21" y="5"/>
                        <a:pt x="26" y="3"/>
                      </a:cubicBezTo>
                      <a:cubicBezTo>
                        <a:pt x="31" y="1"/>
                        <a:pt x="36" y="0"/>
                        <a:pt x="42" y="0"/>
                      </a:cubicBezTo>
                      <a:cubicBezTo>
                        <a:pt x="48" y="0"/>
                        <a:pt x="53" y="1"/>
                        <a:pt x="58" y="3"/>
                      </a:cubicBezTo>
                      <a:cubicBezTo>
                        <a:pt x="63" y="5"/>
                        <a:pt x="68" y="8"/>
                        <a:pt x="72" y="12"/>
                      </a:cubicBezTo>
                      <a:cubicBezTo>
                        <a:pt x="79" y="20"/>
                        <a:pt x="84" y="30"/>
                        <a:pt x="84" y="42"/>
                      </a:cubicBezTo>
                      <a:cubicBezTo>
                        <a:pt x="84" y="45"/>
                        <a:pt x="84" y="47"/>
                        <a:pt x="83" y="50"/>
                      </a:cubicBezTo>
                      <a:cubicBezTo>
                        <a:pt x="83" y="53"/>
                        <a:pt x="82" y="56"/>
                        <a:pt x="81" y="58"/>
                      </a:cubicBezTo>
                      <a:cubicBezTo>
                        <a:pt x="79" y="63"/>
                        <a:pt x="76" y="66"/>
                        <a:pt x="74" y="70"/>
                      </a:cubicBezTo>
                      <a:cubicBezTo>
                        <a:pt x="73" y="70"/>
                        <a:pt x="73" y="71"/>
                        <a:pt x="72" y="72"/>
                      </a:cubicBezTo>
                      <a:cubicBezTo>
                        <a:pt x="45" y="110"/>
                        <a:pt x="45" y="110"/>
                        <a:pt x="45" y="110"/>
                      </a:cubicBezTo>
                      <a:cubicBezTo>
                        <a:pt x="44" y="111"/>
                        <a:pt x="43" y="112"/>
                        <a:pt x="42" y="112"/>
                      </a:cubicBezTo>
                      <a:close/>
                      <a:moveTo>
                        <a:pt x="42" y="17"/>
                      </a:moveTo>
                      <a:cubicBezTo>
                        <a:pt x="28" y="17"/>
                        <a:pt x="17" y="28"/>
                        <a:pt x="17" y="42"/>
                      </a:cubicBezTo>
                      <a:cubicBezTo>
                        <a:pt x="17" y="55"/>
                        <a:pt x="28" y="66"/>
                        <a:pt x="42" y="66"/>
                      </a:cubicBezTo>
                      <a:cubicBezTo>
                        <a:pt x="56" y="66"/>
                        <a:pt x="66" y="55"/>
                        <a:pt x="66" y="42"/>
                      </a:cubicBezTo>
                      <a:cubicBezTo>
                        <a:pt x="66" y="28"/>
                        <a:pt x="56" y="17"/>
                        <a:pt x="42" y="1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grpSp>
          <p:sp>
            <p:nvSpPr>
              <p:cNvPr id="145" name="Ellipszis 144"/>
              <p:cNvSpPr/>
              <p:nvPr/>
            </p:nvSpPr>
            <p:spPr>
              <a:xfrm>
                <a:off x="8828426" y="3429705"/>
                <a:ext cx="361817" cy="332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0" normalizeH="0" baseline="0" noProof="0" dirty="0">
                  <a:ln>
                    <a:noFill/>
                  </a:ln>
                  <a:solidFill>
                    <a:prstClr val="black"/>
                  </a:solidFill>
                  <a:effectLst/>
                  <a:uLnTx/>
                  <a:uFillTx/>
                  <a:latin typeface="PT Sans"/>
                  <a:ea typeface="+mn-ea"/>
                  <a:cs typeface="+mn-cs"/>
                </a:endParaRPr>
              </a:p>
            </p:txBody>
          </p:sp>
        </p:grpSp>
        <p:sp>
          <p:nvSpPr>
            <p:cNvPr id="143" name="Szövegdoboz 142"/>
            <p:cNvSpPr txBox="1"/>
            <p:nvPr/>
          </p:nvSpPr>
          <p:spPr>
            <a:xfrm>
              <a:off x="8741010" y="3472712"/>
              <a:ext cx="6266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000" b="1" noProof="0" dirty="0" smtClean="0">
                  <a:solidFill>
                    <a:prstClr val="black"/>
                  </a:solidFill>
                  <a:latin typeface="PT Sans"/>
                </a:rPr>
                <a:t>9,3</a:t>
              </a:r>
              <a:r>
                <a:rPr kumimoji="0" lang="hu-HU" sz="1000" b="1" i="0" u="none" strike="noStrike" kern="1200" cap="none" spc="0" normalizeH="0" baseline="0" noProof="0" dirty="0" smtClean="0">
                  <a:ln>
                    <a:noFill/>
                  </a:ln>
                  <a:solidFill>
                    <a:prstClr val="black"/>
                  </a:solidFill>
                  <a:effectLst/>
                  <a:uLnTx/>
                  <a:uFillTx/>
                  <a:latin typeface="PT Sans"/>
                  <a:ea typeface="+mn-ea"/>
                  <a:cs typeface="+mn-cs"/>
                </a:rPr>
                <a:t>%</a:t>
              </a:r>
              <a:endParaRPr kumimoji="0" lang="hu-HU" sz="1000" b="1" i="0" u="none" strike="noStrike" kern="1200" cap="none" spc="0" normalizeH="0" baseline="0" noProof="0" dirty="0">
                <a:ln>
                  <a:noFill/>
                </a:ln>
                <a:solidFill>
                  <a:prstClr val="black"/>
                </a:solidFill>
                <a:effectLst/>
                <a:uLnTx/>
                <a:uFillTx/>
                <a:latin typeface="PT Sans"/>
                <a:ea typeface="+mn-ea"/>
                <a:cs typeface="+mn-cs"/>
              </a:endParaRPr>
            </a:p>
          </p:txBody>
        </p:sp>
      </p:grpSp>
      <p:graphicFrame>
        <p:nvGraphicFramePr>
          <p:cNvPr id="25" name="Diagram 24"/>
          <p:cNvGraphicFramePr/>
          <p:nvPr>
            <p:extLst/>
          </p:nvPr>
        </p:nvGraphicFramePr>
        <p:xfrm>
          <a:off x="409767" y="1090386"/>
          <a:ext cx="7274887" cy="5618907"/>
        </p:xfrm>
        <a:graphic>
          <a:graphicData uri="http://schemas.openxmlformats.org/drawingml/2006/chart">
            <c:chart xmlns:c="http://schemas.openxmlformats.org/drawingml/2006/chart" xmlns:r="http://schemas.openxmlformats.org/officeDocument/2006/relationships" r:id="rId3"/>
          </a:graphicData>
        </a:graphic>
      </p:graphicFrame>
      <p:sp>
        <p:nvSpPr>
          <p:cNvPr id="148" name="object 27"/>
          <p:cNvSpPr/>
          <p:nvPr/>
        </p:nvSpPr>
        <p:spPr>
          <a:xfrm>
            <a:off x="5199797" y="5648405"/>
            <a:ext cx="6327576" cy="115410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T Sans"/>
              <a:ea typeface="+mn-ea"/>
              <a:cs typeface="+mn-cs"/>
            </a:endParaRPr>
          </a:p>
        </p:txBody>
      </p:sp>
      <p:sp>
        <p:nvSpPr>
          <p:cNvPr id="150" name="Téglalap 149"/>
          <p:cNvSpPr/>
          <p:nvPr/>
        </p:nvSpPr>
        <p:spPr>
          <a:xfrm>
            <a:off x="5199797" y="5725816"/>
            <a:ext cx="632757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400" b="1"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endParaRPr>
          </a:p>
        </p:txBody>
      </p:sp>
      <p:grpSp>
        <p:nvGrpSpPr>
          <p:cNvPr id="152" name="Csoportba foglalás 151"/>
          <p:cNvGrpSpPr/>
          <p:nvPr/>
        </p:nvGrpSpPr>
        <p:grpSpPr>
          <a:xfrm>
            <a:off x="9313703" y="3585614"/>
            <a:ext cx="584488" cy="739556"/>
            <a:chOff x="8712953" y="3330237"/>
            <a:chExt cx="584488" cy="739556"/>
          </a:xfrm>
        </p:grpSpPr>
        <p:grpSp>
          <p:nvGrpSpPr>
            <p:cNvPr id="153" name="Csoportba foglalás 152"/>
            <p:cNvGrpSpPr/>
            <p:nvPr/>
          </p:nvGrpSpPr>
          <p:grpSpPr>
            <a:xfrm>
              <a:off x="8712953" y="3330237"/>
              <a:ext cx="566350" cy="739556"/>
              <a:chOff x="8738034" y="3322499"/>
              <a:chExt cx="566350" cy="739556"/>
            </a:xfrm>
          </p:grpSpPr>
          <p:grpSp>
            <p:nvGrpSpPr>
              <p:cNvPr id="155" name="Group 179"/>
              <p:cNvGrpSpPr>
                <a:grpSpLocks noChangeAspect="1"/>
              </p:cNvGrpSpPr>
              <p:nvPr/>
            </p:nvGrpSpPr>
            <p:grpSpPr bwMode="auto">
              <a:xfrm>
                <a:off x="8738034" y="3322499"/>
                <a:ext cx="566350" cy="739556"/>
                <a:chOff x="5688" y="2060"/>
                <a:chExt cx="206" cy="269"/>
              </a:xfrm>
            </p:grpSpPr>
            <p:sp>
              <p:nvSpPr>
                <p:cNvPr id="157" name="AutoShape 178"/>
                <p:cNvSpPr>
                  <a:spLocks noChangeAspect="1" noChangeArrowheads="1" noTextEdit="1"/>
                </p:cNvSpPr>
                <p:nvPr/>
              </p:nvSpPr>
              <p:spPr bwMode="auto">
                <a:xfrm>
                  <a:off x="5688" y="2060"/>
                  <a:ext cx="20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sp>
              <p:nvSpPr>
                <p:cNvPr id="158" name="Freeform 180"/>
                <p:cNvSpPr>
                  <a:spLocks noEditPoints="1"/>
                </p:cNvSpPr>
                <p:nvPr/>
              </p:nvSpPr>
              <p:spPr bwMode="auto">
                <a:xfrm>
                  <a:off x="5685" y="2060"/>
                  <a:ext cx="206" cy="271"/>
                </a:xfrm>
                <a:custGeom>
                  <a:avLst/>
                  <a:gdLst>
                    <a:gd name="T0" fmla="*/ 42 w 84"/>
                    <a:gd name="T1" fmla="*/ 112 h 112"/>
                    <a:gd name="T2" fmla="*/ 39 w 84"/>
                    <a:gd name="T3" fmla="*/ 110 h 112"/>
                    <a:gd name="T4" fmla="*/ 12 w 84"/>
                    <a:gd name="T5" fmla="*/ 72 h 112"/>
                    <a:gd name="T6" fmla="*/ 10 w 84"/>
                    <a:gd name="T7" fmla="*/ 70 h 112"/>
                    <a:gd name="T8" fmla="*/ 3 w 84"/>
                    <a:gd name="T9" fmla="*/ 58 h 112"/>
                    <a:gd name="T10" fmla="*/ 1 w 84"/>
                    <a:gd name="T11" fmla="*/ 50 h 112"/>
                    <a:gd name="T12" fmla="*/ 0 w 84"/>
                    <a:gd name="T13" fmla="*/ 42 h 112"/>
                    <a:gd name="T14" fmla="*/ 12 w 84"/>
                    <a:gd name="T15" fmla="*/ 12 h 112"/>
                    <a:gd name="T16" fmla="*/ 26 w 84"/>
                    <a:gd name="T17" fmla="*/ 3 h 112"/>
                    <a:gd name="T18" fmla="*/ 42 w 84"/>
                    <a:gd name="T19" fmla="*/ 0 h 112"/>
                    <a:gd name="T20" fmla="*/ 58 w 84"/>
                    <a:gd name="T21" fmla="*/ 3 h 112"/>
                    <a:gd name="T22" fmla="*/ 72 w 84"/>
                    <a:gd name="T23" fmla="*/ 12 h 112"/>
                    <a:gd name="T24" fmla="*/ 84 w 84"/>
                    <a:gd name="T25" fmla="*/ 42 h 112"/>
                    <a:gd name="T26" fmla="*/ 83 w 84"/>
                    <a:gd name="T27" fmla="*/ 50 h 112"/>
                    <a:gd name="T28" fmla="*/ 81 w 84"/>
                    <a:gd name="T29" fmla="*/ 58 h 112"/>
                    <a:gd name="T30" fmla="*/ 74 w 84"/>
                    <a:gd name="T31" fmla="*/ 70 h 112"/>
                    <a:gd name="T32" fmla="*/ 72 w 84"/>
                    <a:gd name="T33" fmla="*/ 72 h 112"/>
                    <a:gd name="T34" fmla="*/ 45 w 84"/>
                    <a:gd name="T35" fmla="*/ 110 h 112"/>
                    <a:gd name="T36" fmla="*/ 42 w 84"/>
                    <a:gd name="T37" fmla="*/ 112 h 112"/>
                    <a:gd name="T38" fmla="*/ 42 w 84"/>
                    <a:gd name="T39" fmla="*/ 17 h 112"/>
                    <a:gd name="T40" fmla="*/ 17 w 84"/>
                    <a:gd name="T41" fmla="*/ 42 h 112"/>
                    <a:gd name="T42" fmla="*/ 42 w 84"/>
                    <a:gd name="T43" fmla="*/ 66 h 112"/>
                    <a:gd name="T44" fmla="*/ 66 w 84"/>
                    <a:gd name="T45" fmla="*/ 42 h 112"/>
                    <a:gd name="T46" fmla="*/ 42 w 84"/>
                    <a:gd name="T4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12">
                      <a:moveTo>
                        <a:pt x="42" y="112"/>
                      </a:moveTo>
                      <a:cubicBezTo>
                        <a:pt x="41" y="112"/>
                        <a:pt x="40" y="111"/>
                        <a:pt x="39" y="110"/>
                      </a:cubicBezTo>
                      <a:cubicBezTo>
                        <a:pt x="12" y="72"/>
                        <a:pt x="12" y="72"/>
                        <a:pt x="12" y="72"/>
                      </a:cubicBezTo>
                      <a:cubicBezTo>
                        <a:pt x="11" y="71"/>
                        <a:pt x="11" y="70"/>
                        <a:pt x="10" y="70"/>
                      </a:cubicBezTo>
                      <a:cubicBezTo>
                        <a:pt x="8" y="66"/>
                        <a:pt x="5" y="63"/>
                        <a:pt x="3" y="58"/>
                      </a:cubicBezTo>
                      <a:cubicBezTo>
                        <a:pt x="2" y="56"/>
                        <a:pt x="1" y="53"/>
                        <a:pt x="1" y="50"/>
                      </a:cubicBezTo>
                      <a:cubicBezTo>
                        <a:pt x="0" y="47"/>
                        <a:pt x="0" y="45"/>
                        <a:pt x="0" y="42"/>
                      </a:cubicBezTo>
                      <a:cubicBezTo>
                        <a:pt x="0" y="30"/>
                        <a:pt x="5" y="20"/>
                        <a:pt x="12" y="12"/>
                      </a:cubicBezTo>
                      <a:cubicBezTo>
                        <a:pt x="16" y="8"/>
                        <a:pt x="21" y="5"/>
                        <a:pt x="26" y="3"/>
                      </a:cubicBezTo>
                      <a:cubicBezTo>
                        <a:pt x="31" y="1"/>
                        <a:pt x="36" y="0"/>
                        <a:pt x="42" y="0"/>
                      </a:cubicBezTo>
                      <a:cubicBezTo>
                        <a:pt x="48" y="0"/>
                        <a:pt x="53" y="1"/>
                        <a:pt x="58" y="3"/>
                      </a:cubicBezTo>
                      <a:cubicBezTo>
                        <a:pt x="63" y="5"/>
                        <a:pt x="68" y="8"/>
                        <a:pt x="72" y="12"/>
                      </a:cubicBezTo>
                      <a:cubicBezTo>
                        <a:pt x="79" y="20"/>
                        <a:pt x="84" y="30"/>
                        <a:pt x="84" y="42"/>
                      </a:cubicBezTo>
                      <a:cubicBezTo>
                        <a:pt x="84" y="45"/>
                        <a:pt x="84" y="47"/>
                        <a:pt x="83" y="50"/>
                      </a:cubicBezTo>
                      <a:cubicBezTo>
                        <a:pt x="83" y="53"/>
                        <a:pt x="82" y="56"/>
                        <a:pt x="81" y="58"/>
                      </a:cubicBezTo>
                      <a:cubicBezTo>
                        <a:pt x="79" y="63"/>
                        <a:pt x="76" y="66"/>
                        <a:pt x="74" y="70"/>
                      </a:cubicBezTo>
                      <a:cubicBezTo>
                        <a:pt x="73" y="70"/>
                        <a:pt x="73" y="71"/>
                        <a:pt x="72" y="72"/>
                      </a:cubicBezTo>
                      <a:cubicBezTo>
                        <a:pt x="45" y="110"/>
                        <a:pt x="45" y="110"/>
                        <a:pt x="45" y="110"/>
                      </a:cubicBezTo>
                      <a:cubicBezTo>
                        <a:pt x="44" y="111"/>
                        <a:pt x="43" y="112"/>
                        <a:pt x="42" y="112"/>
                      </a:cubicBezTo>
                      <a:close/>
                      <a:moveTo>
                        <a:pt x="42" y="17"/>
                      </a:moveTo>
                      <a:cubicBezTo>
                        <a:pt x="28" y="17"/>
                        <a:pt x="17" y="28"/>
                        <a:pt x="17" y="42"/>
                      </a:cubicBezTo>
                      <a:cubicBezTo>
                        <a:pt x="17" y="55"/>
                        <a:pt x="28" y="66"/>
                        <a:pt x="42" y="66"/>
                      </a:cubicBezTo>
                      <a:cubicBezTo>
                        <a:pt x="56" y="66"/>
                        <a:pt x="66" y="55"/>
                        <a:pt x="66" y="42"/>
                      </a:cubicBezTo>
                      <a:cubicBezTo>
                        <a:pt x="66" y="28"/>
                        <a:pt x="56" y="17"/>
                        <a:pt x="42" y="1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PT Sans"/>
                    <a:ea typeface="+mn-ea"/>
                    <a:cs typeface="+mn-cs"/>
                  </a:endParaRPr>
                </a:p>
              </p:txBody>
            </p:sp>
          </p:grpSp>
          <p:sp>
            <p:nvSpPr>
              <p:cNvPr id="156" name="Ellipszis 155"/>
              <p:cNvSpPr/>
              <p:nvPr/>
            </p:nvSpPr>
            <p:spPr>
              <a:xfrm>
                <a:off x="8828426" y="3429705"/>
                <a:ext cx="361817" cy="332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0" normalizeH="0" baseline="0" noProof="0" dirty="0">
                  <a:ln>
                    <a:noFill/>
                  </a:ln>
                  <a:solidFill>
                    <a:prstClr val="black"/>
                  </a:solidFill>
                  <a:effectLst/>
                  <a:uLnTx/>
                  <a:uFillTx/>
                  <a:latin typeface="PT Sans"/>
                  <a:ea typeface="+mn-ea"/>
                  <a:cs typeface="+mn-cs"/>
                </a:endParaRPr>
              </a:p>
            </p:txBody>
          </p:sp>
        </p:grpSp>
        <p:sp>
          <p:nvSpPr>
            <p:cNvPr id="154" name="Szövegdoboz 153"/>
            <p:cNvSpPr txBox="1"/>
            <p:nvPr/>
          </p:nvSpPr>
          <p:spPr>
            <a:xfrm>
              <a:off x="8717075" y="3481314"/>
              <a:ext cx="5803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000" b="1" dirty="0" smtClean="0">
                  <a:solidFill>
                    <a:prstClr val="black"/>
                  </a:solidFill>
                  <a:latin typeface="PT Sans"/>
                </a:rPr>
                <a:t>16,1</a:t>
              </a:r>
              <a:r>
                <a:rPr kumimoji="0" lang="hu-HU" sz="1000" b="1" i="0" u="none" strike="noStrike" kern="1200" cap="none" spc="0" normalizeH="0" baseline="0" noProof="0" dirty="0" smtClean="0">
                  <a:ln>
                    <a:noFill/>
                  </a:ln>
                  <a:solidFill>
                    <a:prstClr val="black"/>
                  </a:solidFill>
                  <a:effectLst/>
                  <a:uLnTx/>
                  <a:uFillTx/>
                  <a:latin typeface="PT Sans"/>
                  <a:ea typeface="+mn-ea"/>
                  <a:cs typeface="+mn-cs"/>
                </a:rPr>
                <a:t>%</a:t>
              </a:r>
              <a:endParaRPr kumimoji="0" lang="hu-HU" sz="1000" b="1" i="0" u="none" strike="noStrike" kern="1200" cap="none" spc="0" normalizeH="0" baseline="0" noProof="0" dirty="0">
                <a:ln>
                  <a:noFill/>
                </a:ln>
                <a:solidFill>
                  <a:prstClr val="black"/>
                </a:solidFill>
                <a:effectLst/>
                <a:uLnTx/>
                <a:uFillTx/>
                <a:latin typeface="PT Sans"/>
                <a:ea typeface="+mn-ea"/>
                <a:cs typeface="+mn-cs"/>
              </a:endParaRPr>
            </a:p>
          </p:txBody>
        </p:sp>
      </p:grpSp>
      <p:sp>
        <p:nvSpPr>
          <p:cNvPr id="132" name="Téglalap 131"/>
          <p:cNvSpPr/>
          <p:nvPr/>
        </p:nvSpPr>
        <p:spPr>
          <a:xfrm>
            <a:off x="5325998" y="5712538"/>
            <a:ext cx="6127023"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Az európai uniós országok közül júniusban Olaszország lett a legnépszerűbb tervezett úti cél, ezt követi a szomszédos Horvátország. Egészen sokan,</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 válaszadók 8,5 százaléka nem döntött még az uniós úti céljáról.</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133"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59"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30"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31" name="Google Shape;5434;p60"/>
          <p:cNvSpPr/>
          <p:nvPr/>
        </p:nvSpPr>
        <p:spPr>
          <a:xfrm rot="16200000">
            <a:off x="-1491016" y="1491021"/>
            <a:ext cx="3439235"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51" name="Szövegdoboz 150"/>
          <p:cNvSpPr txBox="1"/>
          <p:nvPr/>
        </p:nvSpPr>
        <p:spPr>
          <a:xfrm rot="16200000">
            <a:off x="-1308778" y="1212234"/>
            <a:ext cx="307475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Külföldi utazás</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905523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34000"/>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t="-6000" b="-6000"/>
          </a:stretch>
        </a:blipFill>
        <a:effectLst/>
      </p:bgPr>
    </p:bg>
    <p:spTree>
      <p:nvGrpSpPr>
        <p:cNvPr id="1" name=""/>
        <p:cNvGrpSpPr/>
        <p:nvPr/>
      </p:nvGrpSpPr>
      <p:grpSpPr>
        <a:xfrm>
          <a:off x="0" y="0"/>
          <a:ext cx="0" cy="0"/>
          <a:chOff x="0" y="0"/>
          <a:chExt cx="0" cy="0"/>
        </a:xfrm>
      </p:grpSpPr>
      <p:sp>
        <p:nvSpPr>
          <p:cNvPr id="8" name="Szövegdoboz 7"/>
          <p:cNvSpPr txBox="1"/>
          <p:nvPr/>
        </p:nvSpPr>
        <p:spPr>
          <a:xfrm>
            <a:off x="0" y="5468364"/>
            <a:ext cx="12192000" cy="646331"/>
          </a:xfrm>
          <a:prstGeom prst="rect">
            <a:avLst/>
          </a:prstGeom>
          <a:solidFill>
            <a:srgbClr val="F2BE30"/>
          </a:solidFill>
        </p:spPr>
        <p:txBody>
          <a:bodyPr wrap="square" lIns="45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3600" b="1" i="0" u="none" strike="noStrike" kern="1200" cap="none" spc="0" normalizeH="0" baseline="0" noProof="0" dirty="0">
                <a:ln>
                  <a:noFill/>
                </a:ln>
                <a:solidFill>
                  <a:prstClr val="black"/>
                </a:solidFill>
                <a:effectLst/>
                <a:uLnTx/>
                <a:uFillTx/>
                <a:latin typeface="PT Sans"/>
                <a:ea typeface="+mn-ea"/>
                <a:cs typeface="+mn-cs"/>
              </a:rPr>
              <a:t>Szállásfoglalás</a:t>
            </a:r>
          </a:p>
        </p:txBody>
      </p:sp>
    </p:spTree>
    <p:extLst>
      <p:ext uri="{BB962C8B-B14F-4D97-AF65-F5344CB8AC3E}">
        <p14:creationId xmlns:p14="http://schemas.microsoft.com/office/powerpoint/2010/main" val="1319521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Preferált szálláshelyek</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0" name="Szövegdoboz 9"/>
          <p:cNvSpPr txBox="1"/>
          <p:nvPr/>
        </p:nvSpPr>
        <p:spPr>
          <a:xfrm rot="16200000">
            <a:off x="-1309923" y="1219189"/>
            <a:ext cx="307475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Szállásfoglalás</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180079" y="4230180"/>
            <a:ext cx="1028442"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a következő évben terveznek utazást, említések,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377504" y="872898"/>
            <a:ext cx="3242421" cy="495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Az előző kérdéseknél azt jelölte meg, hogy egy éven belül turisztikai célú utazást tervez. Foglalt már szálláshelyet?</a:t>
            </a:r>
          </a:p>
        </p:txBody>
      </p:sp>
      <p:sp>
        <p:nvSpPr>
          <p:cNvPr id="18" name="object 27"/>
          <p:cNvSpPr/>
          <p:nvPr/>
        </p:nvSpPr>
        <p:spPr>
          <a:xfrm>
            <a:off x="89923" y="5824678"/>
            <a:ext cx="11454377" cy="977828"/>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762038" y="5849610"/>
            <a:ext cx="10699436" cy="784830"/>
          </a:xfrm>
          <a:prstGeom prst="rect">
            <a:avLst/>
          </a:prstGeom>
        </p:spPr>
        <p:txBody>
          <a:bodyPr wrap="square">
            <a:spAutoFit/>
          </a:bodyPr>
          <a:lstStyle/>
          <a:p>
            <a:pPr lvl="0" algn="just">
              <a:defRPr/>
            </a:pPr>
            <a:r>
              <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rPr>
              <a:t>A legfrissebb mérés </a:t>
            </a:r>
            <a:r>
              <a:rPr lang="hu-HU" sz="1500" b="1" dirty="0">
                <a:solidFill>
                  <a:prstClr val="black"/>
                </a:solidFill>
                <a:latin typeface="PT Sans"/>
                <a:cs typeface="Calibri" panose="020F0502020204030204" pitchFamily="34" charset="0"/>
              </a:rPr>
              <a:t>szerint </a:t>
            </a:r>
            <a:r>
              <a:rPr lang="hu-HU" sz="1500" b="1" dirty="0" smtClean="0">
                <a:solidFill>
                  <a:prstClr val="black"/>
                </a:solidFill>
                <a:latin typeface="PT Sans"/>
                <a:cs typeface="Calibri" panose="020F0502020204030204" pitchFamily="34" charset="0"/>
              </a:rPr>
              <a:t>a megkérdezettek fele (51,7 százalék) nem foglalta le még szállását annak ellenére, hogy tervez az elkövetkező egy évben turisztikai célú utazást, ez az első méréshez képest 10 százalékpontos</a:t>
            </a:r>
            <a:r>
              <a:rPr kumimoji="0" lang="hu-HU" sz="1500" b="1" i="0" u="none" strike="noStrike" kern="1200" cap="none" spc="0" normalizeH="0" baseline="0" noProof="0" dirty="0" smtClean="0">
                <a:ln>
                  <a:noFill/>
                </a:ln>
                <a:solidFill>
                  <a:prstClr val="black"/>
                </a:solidFill>
                <a:effectLst/>
                <a:uLnTx/>
                <a:uFillTx/>
                <a:latin typeface="PT Sans"/>
                <a:cs typeface="Calibri" panose="020F0502020204030204" pitchFamily="34" charset="0"/>
              </a:rPr>
              <a:t> csökkenést mutat. A korábbiakhoz</a:t>
            </a:r>
            <a:r>
              <a:rPr kumimoji="0" lang="hu-HU" sz="1500" b="1" i="0" u="none" strike="noStrike" kern="1200" cap="none" spc="0" normalizeH="0" noProof="0" dirty="0" smtClean="0">
                <a:ln>
                  <a:noFill/>
                </a:ln>
                <a:solidFill>
                  <a:prstClr val="black"/>
                </a:solidFill>
                <a:effectLst/>
                <a:uLnTx/>
                <a:uFillTx/>
                <a:latin typeface="PT Sans"/>
                <a:cs typeface="Calibri" panose="020F0502020204030204" pitchFamily="34" charset="0"/>
              </a:rPr>
              <a:t> hasonlóan most is a legtöbben (40,4 százalék) ezt azzal indokolták, hogy még nem tudják pontosan utazásuk dátumát. </a:t>
            </a:r>
            <a:endPar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7" name="Tartalom helye 6"/>
          <p:cNvGraphicFramePr>
            <a:graphicFrameLocks noGrp="1"/>
          </p:cNvGraphicFramePr>
          <p:nvPr>
            <p:ph idx="1"/>
            <p:extLst>
              <p:ext uri="{D42A27DB-BD31-4B8C-83A1-F6EECF244321}">
                <p14:modId xmlns:p14="http://schemas.microsoft.com/office/powerpoint/2010/main" val="802821055"/>
              </p:ext>
            </p:extLst>
          </p:nvPr>
        </p:nvGraphicFramePr>
        <p:xfrm>
          <a:off x="793553" y="1978347"/>
          <a:ext cx="4266324" cy="3777900"/>
        </p:xfrm>
        <a:graphic>
          <a:graphicData uri="http://schemas.openxmlformats.org/drawingml/2006/chart">
            <c:chart xmlns:c="http://schemas.openxmlformats.org/drawingml/2006/chart" xmlns:r="http://schemas.openxmlformats.org/officeDocument/2006/relationships" r:id="rId3"/>
          </a:graphicData>
        </a:graphic>
      </p:graphicFrame>
      <p:sp>
        <p:nvSpPr>
          <p:cNvPr id="28" name="Szövegdoboz 1">
            <a:extLst>
              <a:ext uri="{FF2B5EF4-FFF2-40B4-BE49-F238E27FC236}">
                <a16:creationId xmlns:a16="http://schemas.microsoft.com/office/drawing/2014/main" id="{AEA284D6-838A-434A-8B8A-6ABAB0FDF093}"/>
              </a:ext>
            </a:extLst>
          </p:cNvPr>
          <p:cNvSpPr txBox="1"/>
          <p:nvPr/>
        </p:nvSpPr>
        <p:spPr>
          <a:xfrm>
            <a:off x="6724531" y="987904"/>
            <a:ext cx="4876997"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Mi a legfőbb oka, hogy még nem foglalt szálláshelyet?</a:t>
            </a:r>
          </a:p>
        </p:txBody>
      </p:sp>
      <p:sp>
        <p:nvSpPr>
          <p:cNvPr id="23" name="Freeform 63"/>
          <p:cNvSpPr>
            <a:spLocks/>
          </p:cNvSpPr>
          <p:nvPr/>
        </p:nvSpPr>
        <p:spPr bwMode="auto">
          <a:xfrm>
            <a:off x="996752" y="1120326"/>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0" name="Freeform 64"/>
          <p:cNvSpPr>
            <a:spLocks noEditPoints="1"/>
          </p:cNvSpPr>
          <p:nvPr/>
        </p:nvSpPr>
        <p:spPr bwMode="auto">
          <a:xfrm>
            <a:off x="793552" y="966338"/>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1" name="Freeform 63"/>
          <p:cNvSpPr>
            <a:spLocks/>
          </p:cNvSpPr>
          <p:nvPr/>
        </p:nvSpPr>
        <p:spPr bwMode="auto">
          <a:xfrm>
            <a:off x="6314956" y="1097093"/>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2" name="Freeform 64"/>
          <p:cNvSpPr>
            <a:spLocks noEditPoints="1"/>
          </p:cNvSpPr>
          <p:nvPr/>
        </p:nvSpPr>
        <p:spPr bwMode="auto">
          <a:xfrm>
            <a:off x="6111756" y="943105"/>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3" name="Tartalom helye 6">
            <a:extLst>
              <a:ext uri="{FF2B5EF4-FFF2-40B4-BE49-F238E27FC236}">
                <a16:creationId xmlns:a16="http://schemas.microsoft.com/office/drawing/2014/main" id="{12626283-0E81-101F-C775-20B883A26280}"/>
              </a:ext>
            </a:extLst>
          </p:cNvPr>
          <p:cNvGraphicFramePr>
            <a:graphicFrameLocks/>
          </p:cNvGraphicFramePr>
          <p:nvPr>
            <p:extLst>
              <p:ext uri="{D42A27DB-BD31-4B8C-83A1-F6EECF244321}">
                <p14:modId xmlns:p14="http://schemas.microsoft.com/office/powerpoint/2010/main" val="3919707036"/>
              </p:ext>
            </p:extLst>
          </p:nvPr>
        </p:nvGraphicFramePr>
        <p:xfrm>
          <a:off x="5170516" y="1431949"/>
          <a:ext cx="6596121" cy="4370678"/>
        </p:xfrm>
        <a:graphic>
          <a:graphicData uri="http://schemas.openxmlformats.org/drawingml/2006/chart">
            <c:chart xmlns:c="http://schemas.openxmlformats.org/drawingml/2006/chart" xmlns:r="http://schemas.openxmlformats.org/officeDocument/2006/relationships" r:id="rId4"/>
          </a:graphicData>
        </a:graphic>
      </p:graphicFrame>
      <p:sp>
        <p:nvSpPr>
          <p:cNvPr id="21" name="Téglalap 20">
            <a:extLst>
              <a:ext uri="{FF2B5EF4-FFF2-40B4-BE49-F238E27FC236}">
                <a16:creationId xmlns:a16="http://schemas.microsoft.com/office/drawing/2014/main" id="{D205DAAB-0391-4B66-8C78-984A9623BD88}"/>
              </a:ext>
            </a:extLst>
          </p:cNvPr>
          <p:cNvSpPr/>
          <p:nvPr/>
        </p:nvSpPr>
        <p:spPr>
          <a:xfrm>
            <a:off x="10515858" y="4230179"/>
            <a:ext cx="1028442"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még nem foglaltak szállást, említések, %,</a:t>
            </a:r>
          </a:p>
        </p:txBody>
      </p:sp>
    </p:spTree>
    <p:extLst>
      <p:ext uri="{BB962C8B-B14F-4D97-AF65-F5344CB8AC3E}">
        <p14:creationId xmlns:p14="http://schemas.microsoft.com/office/powerpoint/2010/main" val="2177755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Preferált szálláshelyek</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0" name="Szövegdoboz 9"/>
          <p:cNvSpPr txBox="1"/>
          <p:nvPr/>
        </p:nvSpPr>
        <p:spPr>
          <a:xfrm rot="16200000">
            <a:off x="-1308778" y="1204574"/>
            <a:ext cx="307475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Szállásfoglalás</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sp>
        <p:nvSpPr>
          <p:cNvPr id="18" name="object 27"/>
          <p:cNvSpPr/>
          <p:nvPr/>
        </p:nvSpPr>
        <p:spPr>
          <a:xfrm>
            <a:off x="89923" y="5922845"/>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745227" y="5922231"/>
            <a:ext cx="10699436"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Az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áprilisi, májusi és júniusi eredmények is azt mutatják, hogy a válaszadók legszívesebben apartman típusú szállásban töltenék nyaralásukat, a</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legfrissebb adatok alapján ezt 47,9 százalék mondta</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Második helyen -szintúgy mindhárom esetben- a szállodák és hotelek vannak,</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ezt most a minta 40,6 százaléka választotta.</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8" name="Szövegdoboz 1">
            <a:extLst>
              <a:ext uri="{FF2B5EF4-FFF2-40B4-BE49-F238E27FC236}">
                <a16:creationId xmlns:a16="http://schemas.microsoft.com/office/drawing/2014/main" id="{AEA284D6-838A-434A-8B8A-6ABAB0FDF093}"/>
              </a:ext>
            </a:extLst>
          </p:cNvPr>
          <p:cNvSpPr txBox="1"/>
          <p:nvPr/>
        </p:nvSpPr>
        <p:spPr>
          <a:xfrm>
            <a:off x="1380983" y="872898"/>
            <a:ext cx="10163317"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Milyen típusú szálláshelyet részesít előnyben? (Legfeljebb két válasz lehetséges)</a:t>
            </a:r>
          </a:p>
        </p:txBody>
      </p:sp>
      <p:sp>
        <p:nvSpPr>
          <p:cNvPr id="31" name="Freeform 63"/>
          <p:cNvSpPr>
            <a:spLocks/>
          </p:cNvSpPr>
          <p:nvPr/>
        </p:nvSpPr>
        <p:spPr bwMode="auto">
          <a:xfrm>
            <a:off x="971408" y="968757"/>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2" name="Freeform 64"/>
          <p:cNvSpPr>
            <a:spLocks noEditPoints="1"/>
          </p:cNvSpPr>
          <p:nvPr/>
        </p:nvSpPr>
        <p:spPr bwMode="auto">
          <a:xfrm>
            <a:off x="796793" y="814769"/>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2" name="Tartalom helye 6"/>
          <p:cNvGraphicFramePr>
            <a:graphicFrameLocks noGrp="1"/>
          </p:cNvGraphicFramePr>
          <p:nvPr>
            <p:ph idx="1"/>
            <p:extLst>
              <p:ext uri="{D42A27DB-BD31-4B8C-83A1-F6EECF244321}">
                <p14:modId xmlns:p14="http://schemas.microsoft.com/office/powerpoint/2010/main" val="3911188607"/>
              </p:ext>
            </p:extLst>
          </p:nvPr>
        </p:nvGraphicFramePr>
        <p:xfrm>
          <a:off x="703006" y="1433531"/>
          <a:ext cx="10783878" cy="4369096"/>
        </p:xfrm>
        <a:graphic>
          <a:graphicData uri="http://schemas.openxmlformats.org/drawingml/2006/chart">
            <c:chart xmlns:c="http://schemas.openxmlformats.org/drawingml/2006/chart" xmlns:r="http://schemas.openxmlformats.org/officeDocument/2006/relationships" r:id="rId3"/>
          </a:graphicData>
        </a:graphic>
      </p:graphicFrame>
      <p:sp>
        <p:nvSpPr>
          <p:cNvPr id="15" name="Téglalap 14">
            <a:extLst>
              <a:ext uri="{FF2B5EF4-FFF2-40B4-BE49-F238E27FC236}">
                <a16:creationId xmlns:a16="http://schemas.microsoft.com/office/drawing/2014/main" id="{D205DAAB-0391-4B66-8C78-984A9623BD88}"/>
              </a:ext>
            </a:extLst>
          </p:cNvPr>
          <p:cNvSpPr/>
          <p:nvPr/>
        </p:nvSpPr>
        <p:spPr>
          <a:xfrm>
            <a:off x="83382" y="4189981"/>
            <a:ext cx="1028442" cy="156966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a következő évben terveznek utazást, említések, %,</a:t>
            </a:r>
          </a:p>
        </p:txBody>
      </p:sp>
    </p:spTree>
    <p:extLst>
      <p:ext uri="{BB962C8B-B14F-4D97-AF65-F5344CB8AC3E}">
        <p14:creationId xmlns:p14="http://schemas.microsoft.com/office/powerpoint/2010/main" val="130669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rtalom helye 8"/>
          <p:cNvGraphicFramePr>
            <a:graphicFrameLocks/>
          </p:cNvGraphicFramePr>
          <p:nvPr>
            <p:extLst/>
          </p:nvPr>
        </p:nvGraphicFramePr>
        <p:xfrm>
          <a:off x="488125" y="793102"/>
          <a:ext cx="11271068" cy="5731202"/>
        </p:xfrm>
        <a:graphic>
          <a:graphicData uri="http://schemas.openxmlformats.org/drawingml/2006/chart">
            <c:chart xmlns:c="http://schemas.openxmlformats.org/drawingml/2006/chart" xmlns:r="http://schemas.openxmlformats.org/officeDocument/2006/relationships" r:id="rId2"/>
          </a:graphicData>
        </a:graphic>
      </p:graphicFrame>
      <p:sp>
        <p:nvSpPr>
          <p:cNvPr id="29" name="Cím 1"/>
          <p:cNvSpPr>
            <a:spLocks noGrp="1"/>
          </p:cNvSpPr>
          <p:nvPr>
            <p:ph type="title"/>
          </p:nvPr>
        </p:nvSpPr>
        <p:spPr>
          <a:xfrm>
            <a:off x="838203" y="365129"/>
            <a:ext cx="7439527" cy="427973"/>
          </a:xfrm>
        </p:spPr>
        <p:txBody>
          <a:bodyPr>
            <a:normAutofit fontScale="90000"/>
          </a:bodyPr>
          <a:lstStyle/>
          <a:p>
            <a:r>
              <a:rPr lang="hu-HU" sz="2800" dirty="0"/>
              <a:t>A minta demográfiai eloszlása %</a:t>
            </a:r>
          </a:p>
        </p:txBody>
      </p:sp>
      <p:pic>
        <p:nvPicPr>
          <p:cNvPr id="3" name="Kép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2627" y="1109453"/>
            <a:ext cx="741243" cy="741243"/>
          </a:xfrm>
          <a:prstGeom prst="rect">
            <a:avLst/>
          </a:prstGeom>
        </p:spPr>
      </p:pic>
      <p:pic>
        <p:nvPicPr>
          <p:cNvPr id="9" name="Kép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125" y="2865117"/>
            <a:ext cx="696229" cy="696229"/>
          </a:xfrm>
          <a:prstGeom prst="rect">
            <a:avLst/>
          </a:prstGeom>
        </p:spPr>
      </p:pic>
      <p:sp>
        <p:nvSpPr>
          <p:cNvPr id="4" name="Szövegdoboz 3"/>
          <p:cNvSpPr txBox="1"/>
          <p:nvPr/>
        </p:nvSpPr>
        <p:spPr>
          <a:xfrm>
            <a:off x="441631" y="6095573"/>
            <a:ext cx="741243" cy="276999"/>
          </a:xfrm>
          <a:prstGeom prst="rect">
            <a:avLst/>
          </a:prstGeom>
          <a:solidFill>
            <a:schemeClr val="accent6"/>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hu-HU" sz="1200" b="1" dirty="0" smtClean="0">
                <a:solidFill>
                  <a:schemeClr val="tx1"/>
                </a:solidFill>
              </a:rPr>
              <a:t>n=1000</a:t>
            </a:r>
            <a:endParaRPr lang="hu-HU" sz="1200" dirty="0">
              <a:solidFill>
                <a:schemeClr val="tx1"/>
              </a:solidFill>
            </a:endParaRPr>
          </a:p>
        </p:txBody>
      </p:sp>
      <p:sp>
        <p:nvSpPr>
          <p:cNvPr id="8"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4</a:t>
            </a:fld>
            <a:r>
              <a:rPr lang="hu-HU" dirty="0"/>
              <a:t>. oldal</a:t>
            </a:r>
          </a:p>
        </p:txBody>
      </p:sp>
      <p:sp>
        <p:nvSpPr>
          <p:cNvPr id="11" name="AutoShape 10"/>
          <p:cNvSpPr>
            <a:spLocks noChangeAspect="1" noChangeArrowheads="1" noTextEdit="1"/>
          </p:cNvSpPr>
          <p:nvPr/>
        </p:nvSpPr>
        <p:spPr bwMode="auto">
          <a:xfrm>
            <a:off x="465902" y="4770642"/>
            <a:ext cx="784664" cy="675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1"/>
          <p:cNvGrpSpPr>
            <a:grpSpLocks noChangeAspect="1"/>
          </p:cNvGrpSpPr>
          <p:nvPr/>
        </p:nvGrpSpPr>
        <p:grpSpPr bwMode="auto">
          <a:xfrm>
            <a:off x="488125" y="4575767"/>
            <a:ext cx="784664" cy="675860"/>
            <a:chOff x="2613" y="1115"/>
            <a:chExt cx="2452" cy="2112"/>
          </a:xfrm>
        </p:grpSpPr>
        <p:sp>
          <p:nvSpPr>
            <p:cNvPr id="14" name="AutoShape 10"/>
            <p:cNvSpPr>
              <a:spLocks noChangeAspect="1" noChangeArrowheads="1" noTextEdit="1"/>
            </p:cNvSpPr>
            <p:nvPr/>
          </p:nvSpPr>
          <p:spPr bwMode="auto">
            <a:xfrm>
              <a:off x="2613" y="1115"/>
              <a:ext cx="2452" cy="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p:nvSpPr>
          <p:spPr bwMode="auto">
            <a:xfrm>
              <a:off x="2611" y="1113"/>
              <a:ext cx="2452" cy="2112"/>
            </a:xfrm>
            <a:custGeom>
              <a:avLst/>
              <a:gdLst/>
              <a:ahLst/>
              <a:cxnLst>
                <a:cxn ang="0">
                  <a:pos x="818" y="476"/>
                </a:cxn>
                <a:cxn ang="0">
                  <a:pos x="735" y="151"/>
                </a:cxn>
                <a:cxn ang="0">
                  <a:pos x="646" y="0"/>
                </a:cxn>
                <a:cxn ang="0">
                  <a:pos x="514" y="791"/>
                </a:cxn>
                <a:cxn ang="0">
                  <a:pos x="313" y="340"/>
                </a:cxn>
                <a:cxn ang="0">
                  <a:pos x="264" y="535"/>
                </a:cxn>
                <a:cxn ang="0">
                  <a:pos x="951" y="846"/>
                </a:cxn>
                <a:cxn ang="0">
                  <a:pos x="161" y="763"/>
                </a:cxn>
                <a:cxn ang="0">
                  <a:pos x="161" y="710"/>
                </a:cxn>
                <a:cxn ang="0">
                  <a:pos x="161" y="656"/>
                </a:cxn>
                <a:cxn ang="0">
                  <a:pos x="161" y="603"/>
                </a:cxn>
                <a:cxn ang="0">
                  <a:pos x="239" y="763"/>
                </a:cxn>
                <a:cxn ang="0">
                  <a:pos x="239" y="710"/>
                </a:cxn>
                <a:cxn ang="0">
                  <a:pos x="239" y="656"/>
                </a:cxn>
                <a:cxn ang="0">
                  <a:pos x="239" y="603"/>
                </a:cxn>
                <a:cxn ang="0">
                  <a:pos x="347" y="717"/>
                </a:cxn>
                <a:cxn ang="0">
                  <a:pos x="347" y="640"/>
                </a:cxn>
                <a:cxn ang="0">
                  <a:pos x="347" y="563"/>
                </a:cxn>
                <a:cxn ang="0">
                  <a:pos x="347" y="485"/>
                </a:cxn>
                <a:cxn ang="0">
                  <a:pos x="405" y="717"/>
                </a:cxn>
                <a:cxn ang="0">
                  <a:pos x="405" y="640"/>
                </a:cxn>
                <a:cxn ang="0">
                  <a:pos x="405" y="563"/>
                </a:cxn>
                <a:cxn ang="0">
                  <a:pos x="405" y="485"/>
                </a:cxn>
                <a:cxn ang="0">
                  <a:pos x="463" y="717"/>
                </a:cxn>
                <a:cxn ang="0">
                  <a:pos x="463" y="640"/>
                </a:cxn>
                <a:cxn ang="0">
                  <a:pos x="463" y="563"/>
                </a:cxn>
                <a:cxn ang="0">
                  <a:pos x="463" y="485"/>
                </a:cxn>
                <a:cxn ang="0">
                  <a:pos x="586" y="650"/>
                </a:cxn>
                <a:cxn ang="0">
                  <a:pos x="586" y="587"/>
                </a:cxn>
                <a:cxn ang="0">
                  <a:pos x="586" y="525"/>
                </a:cxn>
                <a:cxn ang="0">
                  <a:pos x="586" y="462"/>
                </a:cxn>
                <a:cxn ang="0">
                  <a:pos x="586" y="400"/>
                </a:cxn>
                <a:cxn ang="0">
                  <a:pos x="586" y="337"/>
                </a:cxn>
                <a:cxn ang="0">
                  <a:pos x="644" y="650"/>
                </a:cxn>
                <a:cxn ang="0">
                  <a:pos x="644" y="587"/>
                </a:cxn>
                <a:cxn ang="0">
                  <a:pos x="644" y="525"/>
                </a:cxn>
                <a:cxn ang="0">
                  <a:pos x="644" y="462"/>
                </a:cxn>
                <a:cxn ang="0">
                  <a:pos x="644" y="400"/>
                </a:cxn>
                <a:cxn ang="0">
                  <a:pos x="644" y="337"/>
                </a:cxn>
                <a:cxn ang="0">
                  <a:pos x="702" y="650"/>
                </a:cxn>
                <a:cxn ang="0">
                  <a:pos x="702" y="587"/>
                </a:cxn>
                <a:cxn ang="0">
                  <a:pos x="702" y="525"/>
                </a:cxn>
                <a:cxn ang="0">
                  <a:pos x="702" y="462"/>
                </a:cxn>
                <a:cxn ang="0">
                  <a:pos x="702" y="400"/>
                </a:cxn>
                <a:cxn ang="0">
                  <a:pos x="702" y="337"/>
                </a:cxn>
                <a:cxn ang="0">
                  <a:pos x="809" y="736"/>
                </a:cxn>
                <a:cxn ang="0">
                  <a:pos x="809" y="670"/>
                </a:cxn>
                <a:cxn ang="0">
                  <a:pos x="809" y="603"/>
                </a:cxn>
                <a:cxn ang="0">
                  <a:pos x="865" y="736"/>
                </a:cxn>
                <a:cxn ang="0">
                  <a:pos x="865" y="670"/>
                </a:cxn>
                <a:cxn ang="0">
                  <a:pos x="865" y="603"/>
                </a:cxn>
                <a:cxn ang="0">
                  <a:pos x="921" y="736"/>
                </a:cxn>
                <a:cxn ang="0">
                  <a:pos x="921" y="670"/>
                </a:cxn>
                <a:cxn ang="0">
                  <a:pos x="921" y="603"/>
                </a:cxn>
              </a:cxnLst>
              <a:rect l="0" t="0" r="r" b="b"/>
              <a:pathLst>
                <a:path w="1038" h="894">
                  <a:moveTo>
                    <a:pt x="951" y="846"/>
                  </a:moveTo>
                  <a:cubicBezTo>
                    <a:pt x="951" y="509"/>
                    <a:pt x="951" y="509"/>
                    <a:pt x="951" y="509"/>
                  </a:cubicBezTo>
                  <a:cubicBezTo>
                    <a:pt x="909" y="509"/>
                    <a:pt x="909" y="509"/>
                    <a:pt x="909" y="509"/>
                  </a:cubicBezTo>
                  <a:cubicBezTo>
                    <a:pt x="909" y="476"/>
                    <a:pt x="909" y="476"/>
                    <a:pt x="909" y="476"/>
                  </a:cubicBezTo>
                  <a:cubicBezTo>
                    <a:pt x="818" y="476"/>
                    <a:pt x="818" y="476"/>
                    <a:pt x="818" y="476"/>
                  </a:cubicBezTo>
                  <a:cubicBezTo>
                    <a:pt x="818" y="509"/>
                    <a:pt x="818" y="509"/>
                    <a:pt x="818" y="509"/>
                  </a:cubicBezTo>
                  <a:cubicBezTo>
                    <a:pt x="752" y="509"/>
                    <a:pt x="752" y="509"/>
                    <a:pt x="752" y="509"/>
                  </a:cubicBezTo>
                  <a:cubicBezTo>
                    <a:pt x="752" y="804"/>
                    <a:pt x="752" y="804"/>
                    <a:pt x="752" y="804"/>
                  </a:cubicBezTo>
                  <a:cubicBezTo>
                    <a:pt x="746" y="804"/>
                    <a:pt x="741" y="803"/>
                    <a:pt x="735" y="803"/>
                  </a:cubicBezTo>
                  <a:cubicBezTo>
                    <a:pt x="735" y="151"/>
                    <a:pt x="735" y="151"/>
                    <a:pt x="735" y="151"/>
                  </a:cubicBezTo>
                  <a:cubicBezTo>
                    <a:pt x="684" y="181"/>
                    <a:pt x="684" y="181"/>
                    <a:pt x="684" y="181"/>
                  </a:cubicBezTo>
                  <a:cubicBezTo>
                    <a:pt x="684" y="148"/>
                    <a:pt x="684" y="148"/>
                    <a:pt x="684" y="148"/>
                  </a:cubicBezTo>
                  <a:cubicBezTo>
                    <a:pt x="652" y="148"/>
                    <a:pt x="652" y="148"/>
                    <a:pt x="652" y="148"/>
                  </a:cubicBezTo>
                  <a:cubicBezTo>
                    <a:pt x="652" y="0"/>
                    <a:pt x="652" y="0"/>
                    <a:pt x="652" y="0"/>
                  </a:cubicBezTo>
                  <a:cubicBezTo>
                    <a:pt x="646" y="0"/>
                    <a:pt x="646" y="0"/>
                    <a:pt x="646" y="0"/>
                  </a:cubicBezTo>
                  <a:cubicBezTo>
                    <a:pt x="646" y="148"/>
                    <a:pt x="646" y="148"/>
                    <a:pt x="646" y="148"/>
                  </a:cubicBezTo>
                  <a:cubicBezTo>
                    <a:pt x="571" y="148"/>
                    <a:pt x="571" y="148"/>
                    <a:pt x="571" y="148"/>
                  </a:cubicBezTo>
                  <a:cubicBezTo>
                    <a:pt x="571" y="248"/>
                    <a:pt x="571" y="248"/>
                    <a:pt x="571" y="248"/>
                  </a:cubicBezTo>
                  <a:cubicBezTo>
                    <a:pt x="514" y="281"/>
                    <a:pt x="514" y="281"/>
                    <a:pt x="514" y="281"/>
                  </a:cubicBezTo>
                  <a:cubicBezTo>
                    <a:pt x="514" y="791"/>
                    <a:pt x="514" y="791"/>
                    <a:pt x="514" y="791"/>
                  </a:cubicBezTo>
                  <a:cubicBezTo>
                    <a:pt x="509" y="791"/>
                    <a:pt x="503" y="791"/>
                    <a:pt x="498" y="791"/>
                  </a:cubicBezTo>
                  <a:cubicBezTo>
                    <a:pt x="498" y="380"/>
                    <a:pt x="498" y="380"/>
                    <a:pt x="498" y="380"/>
                  </a:cubicBezTo>
                  <a:cubicBezTo>
                    <a:pt x="418" y="380"/>
                    <a:pt x="418" y="380"/>
                    <a:pt x="418" y="380"/>
                  </a:cubicBezTo>
                  <a:cubicBezTo>
                    <a:pt x="418" y="340"/>
                    <a:pt x="418" y="340"/>
                    <a:pt x="418" y="340"/>
                  </a:cubicBezTo>
                  <a:cubicBezTo>
                    <a:pt x="313" y="340"/>
                    <a:pt x="313" y="340"/>
                    <a:pt x="313" y="340"/>
                  </a:cubicBezTo>
                  <a:cubicBezTo>
                    <a:pt x="313" y="380"/>
                    <a:pt x="313" y="380"/>
                    <a:pt x="313" y="380"/>
                  </a:cubicBezTo>
                  <a:cubicBezTo>
                    <a:pt x="281" y="380"/>
                    <a:pt x="281" y="380"/>
                    <a:pt x="281" y="380"/>
                  </a:cubicBezTo>
                  <a:cubicBezTo>
                    <a:pt x="281" y="805"/>
                    <a:pt x="281" y="805"/>
                    <a:pt x="281" y="805"/>
                  </a:cubicBezTo>
                  <a:cubicBezTo>
                    <a:pt x="275" y="806"/>
                    <a:pt x="270" y="807"/>
                    <a:pt x="264" y="807"/>
                  </a:cubicBezTo>
                  <a:cubicBezTo>
                    <a:pt x="264" y="535"/>
                    <a:pt x="264" y="535"/>
                    <a:pt x="264" y="535"/>
                  </a:cubicBezTo>
                  <a:cubicBezTo>
                    <a:pt x="87" y="535"/>
                    <a:pt x="87" y="535"/>
                    <a:pt x="87" y="535"/>
                  </a:cubicBezTo>
                  <a:cubicBezTo>
                    <a:pt x="87" y="846"/>
                    <a:pt x="87" y="846"/>
                    <a:pt x="87" y="846"/>
                  </a:cubicBezTo>
                  <a:cubicBezTo>
                    <a:pt x="45" y="861"/>
                    <a:pt x="14" y="877"/>
                    <a:pt x="0" y="894"/>
                  </a:cubicBezTo>
                  <a:cubicBezTo>
                    <a:pt x="1038" y="894"/>
                    <a:pt x="1038" y="894"/>
                    <a:pt x="1038" y="894"/>
                  </a:cubicBezTo>
                  <a:cubicBezTo>
                    <a:pt x="1024" y="877"/>
                    <a:pt x="994" y="861"/>
                    <a:pt x="951" y="846"/>
                  </a:cubicBezTo>
                  <a:close/>
                  <a:moveTo>
                    <a:pt x="161" y="763"/>
                  </a:moveTo>
                  <a:cubicBezTo>
                    <a:pt x="112" y="763"/>
                    <a:pt x="112" y="763"/>
                    <a:pt x="112" y="763"/>
                  </a:cubicBezTo>
                  <a:cubicBezTo>
                    <a:pt x="112" y="738"/>
                    <a:pt x="112" y="738"/>
                    <a:pt x="112" y="738"/>
                  </a:cubicBezTo>
                  <a:cubicBezTo>
                    <a:pt x="161" y="738"/>
                    <a:pt x="161" y="738"/>
                    <a:pt x="161" y="738"/>
                  </a:cubicBezTo>
                  <a:lnTo>
                    <a:pt x="161" y="763"/>
                  </a:lnTo>
                  <a:close/>
                  <a:moveTo>
                    <a:pt x="161" y="710"/>
                  </a:moveTo>
                  <a:cubicBezTo>
                    <a:pt x="112" y="710"/>
                    <a:pt x="112" y="710"/>
                    <a:pt x="112" y="710"/>
                  </a:cubicBezTo>
                  <a:cubicBezTo>
                    <a:pt x="112" y="684"/>
                    <a:pt x="112" y="684"/>
                    <a:pt x="112" y="684"/>
                  </a:cubicBezTo>
                  <a:cubicBezTo>
                    <a:pt x="161" y="684"/>
                    <a:pt x="161" y="684"/>
                    <a:pt x="161" y="684"/>
                  </a:cubicBezTo>
                  <a:lnTo>
                    <a:pt x="161" y="710"/>
                  </a:lnTo>
                  <a:close/>
                  <a:moveTo>
                    <a:pt x="161" y="656"/>
                  </a:moveTo>
                  <a:cubicBezTo>
                    <a:pt x="112" y="656"/>
                    <a:pt x="112" y="656"/>
                    <a:pt x="112" y="656"/>
                  </a:cubicBezTo>
                  <a:cubicBezTo>
                    <a:pt x="112" y="631"/>
                    <a:pt x="112" y="631"/>
                    <a:pt x="112" y="631"/>
                  </a:cubicBezTo>
                  <a:cubicBezTo>
                    <a:pt x="161" y="631"/>
                    <a:pt x="161" y="631"/>
                    <a:pt x="161" y="631"/>
                  </a:cubicBezTo>
                  <a:lnTo>
                    <a:pt x="161" y="656"/>
                  </a:lnTo>
                  <a:close/>
                  <a:moveTo>
                    <a:pt x="161" y="603"/>
                  </a:moveTo>
                  <a:cubicBezTo>
                    <a:pt x="112" y="603"/>
                    <a:pt x="112" y="603"/>
                    <a:pt x="112" y="603"/>
                  </a:cubicBezTo>
                  <a:cubicBezTo>
                    <a:pt x="112" y="577"/>
                    <a:pt x="112" y="577"/>
                    <a:pt x="112" y="577"/>
                  </a:cubicBezTo>
                  <a:cubicBezTo>
                    <a:pt x="161" y="577"/>
                    <a:pt x="161" y="577"/>
                    <a:pt x="161" y="577"/>
                  </a:cubicBezTo>
                  <a:lnTo>
                    <a:pt x="161" y="603"/>
                  </a:lnTo>
                  <a:close/>
                  <a:moveTo>
                    <a:pt x="239" y="763"/>
                  </a:moveTo>
                  <a:cubicBezTo>
                    <a:pt x="190" y="763"/>
                    <a:pt x="190" y="763"/>
                    <a:pt x="190" y="763"/>
                  </a:cubicBezTo>
                  <a:cubicBezTo>
                    <a:pt x="190" y="738"/>
                    <a:pt x="190" y="738"/>
                    <a:pt x="190" y="738"/>
                  </a:cubicBezTo>
                  <a:cubicBezTo>
                    <a:pt x="239" y="738"/>
                    <a:pt x="239" y="738"/>
                    <a:pt x="239" y="738"/>
                  </a:cubicBezTo>
                  <a:lnTo>
                    <a:pt x="239" y="763"/>
                  </a:lnTo>
                  <a:close/>
                  <a:moveTo>
                    <a:pt x="239" y="710"/>
                  </a:moveTo>
                  <a:cubicBezTo>
                    <a:pt x="190" y="710"/>
                    <a:pt x="190" y="710"/>
                    <a:pt x="190" y="710"/>
                  </a:cubicBezTo>
                  <a:cubicBezTo>
                    <a:pt x="190" y="684"/>
                    <a:pt x="190" y="684"/>
                    <a:pt x="190" y="684"/>
                  </a:cubicBezTo>
                  <a:cubicBezTo>
                    <a:pt x="239" y="684"/>
                    <a:pt x="239" y="684"/>
                    <a:pt x="239" y="684"/>
                  </a:cubicBezTo>
                  <a:lnTo>
                    <a:pt x="239" y="710"/>
                  </a:lnTo>
                  <a:close/>
                  <a:moveTo>
                    <a:pt x="239" y="656"/>
                  </a:moveTo>
                  <a:cubicBezTo>
                    <a:pt x="190" y="656"/>
                    <a:pt x="190" y="656"/>
                    <a:pt x="190" y="656"/>
                  </a:cubicBezTo>
                  <a:cubicBezTo>
                    <a:pt x="190" y="631"/>
                    <a:pt x="190" y="631"/>
                    <a:pt x="190" y="631"/>
                  </a:cubicBezTo>
                  <a:cubicBezTo>
                    <a:pt x="239" y="631"/>
                    <a:pt x="239" y="631"/>
                    <a:pt x="239" y="631"/>
                  </a:cubicBezTo>
                  <a:lnTo>
                    <a:pt x="239" y="656"/>
                  </a:lnTo>
                  <a:close/>
                  <a:moveTo>
                    <a:pt x="239" y="603"/>
                  </a:moveTo>
                  <a:cubicBezTo>
                    <a:pt x="190" y="603"/>
                    <a:pt x="190" y="603"/>
                    <a:pt x="190" y="603"/>
                  </a:cubicBezTo>
                  <a:cubicBezTo>
                    <a:pt x="190" y="577"/>
                    <a:pt x="190" y="577"/>
                    <a:pt x="190" y="577"/>
                  </a:cubicBezTo>
                  <a:cubicBezTo>
                    <a:pt x="239" y="577"/>
                    <a:pt x="239" y="577"/>
                    <a:pt x="239" y="577"/>
                  </a:cubicBezTo>
                  <a:lnTo>
                    <a:pt x="239" y="603"/>
                  </a:lnTo>
                  <a:close/>
                  <a:moveTo>
                    <a:pt x="347" y="717"/>
                  </a:moveTo>
                  <a:cubicBezTo>
                    <a:pt x="316" y="717"/>
                    <a:pt x="316" y="717"/>
                    <a:pt x="316" y="717"/>
                  </a:cubicBezTo>
                  <a:cubicBezTo>
                    <a:pt x="316" y="679"/>
                    <a:pt x="316" y="679"/>
                    <a:pt x="316" y="679"/>
                  </a:cubicBezTo>
                  <a:cubicBezTo>
                    <a:pt x="347" y="679"/>
                    <a:pt x="347" y="679"/>
                    <a:pt x="347" y="679"/>
                  </a:cubicBezTo>
                  <a:lnTo>
                    <a:pt x="347" y="717"/>
                  </a:lnTo>
                  <a:close/>
                  <a:moveTo>
                    <a:pt x="347" y="640"/>
                  </a:moveTo>
                  <a:cubicBezTo>
                    <a:pt x="316" y="640"/>
                    <a:pt x="316" y="640"/>
                    <a:pt x="316" y="640"/>
                  </a:cubicBezTo>
                  <a:cubicBezTo>
                    <a:pt x="316" y="602"/>
                    <a:pt x="316" y="602"/>
                    <a:pt x="316" y="602"/>
                  </a:cubicBezTo>
                  <a:cubicBezTo>
                    <a:pt x="347" y="602"/>
                    <a:pt x="347" y="602"/>
                    <a:pt x="347" y="602"/>
                  </a:cubicBezTo>
                  <a:lnTo>
                    <a:pt x="347" y="640"/>
                  </a:lnTo>
                  <a:close/>
                  <a:moveTo>
                    <a:pt x="347" y="563"/>
                  </a:moveTo>
                  <a:cubicBezTo>
                    <a:pt x="316" y="563"/>
                    <a:pt x="316" y="563"/>
                    <a:pt x="316" y="563"/>
                  </a:cubicBezTo>
                  <a:cubicBezTo>
                    <a:pt x="316" y="525"/>
                    <a:pt x="316" y="525"/>
                    <a:pt x="316" y="525"/>
                  </a:cubicBezTo>
                  <a:cubicBezTo>
                    <a:pt x="347" y="525"/>
                    <a:pt x="347" y="525"/>
                    <a:pt x="347" y="525"/>
                  </a:cubicBezTo>
                  <a:lnTo>
                    <a:pt x="347" y="563"/>
                  </a:lnTo>
                  <a:close/>
                  <a:moveTo>
                    <a:pt x="347" y="485"/>
                  </a:moveTo>
                  <a:cubicBezTo>
                    <a:pt x="316" y="485"/>
                    <a:pt x="316" y="485"/>
                    <a:pt x="316" y="485"/>
                  </a:cubicBezTo>
                  <a:cubicBezTo>
                    <a:pt x="316" y="448"/>
                    <a:pt x="316" y="448"/>
                    <a:pt x="316" y="448"/>
                  </a:cubicBezTo>
                  <a:cubicBezTo>
                    <a:pt x="347" y="448"/>
                    <a:pt x="347" y="448"/>
                    <a:pt x="347" y="448"/>
                  </a:cubicBezTo>
                  <a:lnTo>
                    <a:pt x="347" y="485"/>
                  </a:lnTo>
                  <a:close/>
                  <a:moveTo>
                    <a:pt x="405" y="717"/>
                  </a:moveTo>
                  <a:cubicBezTo>
                    <a:pt x="373" y="717"/>
                    <a:pt x="373" y="717"/>
                    <a:pt x="373" y="717"/>
                  </a:cubicBezTo>
                  <a:cubicBezTo>
                    <a:pt x="373" y="679"/>
                    <a:pt x="373" y="679"/>
                    <a:pt x="373" y="679"/>
                  </a:cubicBezTo>
                  <a:cubicBezTo>
                    <a:pt x="405" y="679"/>
                    <a:pt x="405" y="679"/>
                    <a:pt x="405" y="679"/>
                  </a:cubicBezTo>
                  <a:lnTo>
                    <a:pt x="405" y="717"/>
                  </a:lnTo>
                  <a:close/>
                  <a:moveTo>
                    <a:pt x="405" y="640"/>
                  </a:moveTo>
                  <a:cubicBezTo>
                    <a:pt x="373" y="640"/>
                    <a:pt x="373" y="640"/>
                    <a:pt x="373" y="640"/>
                  </a:cubicBezTo>
                  <a:cubicBezTo>
                    <a:pt x="373" y="602"/>
                    <a:pt x="373" y="602"/>
                    <a:pt x="373" y="602"/>
                  </a:cubicBezTo>
                  <a:cubicBezTo>
                    <a:pt x="405" y="602"/>
                    <a:pt x="405" y="602"/>
                    <a:pt x="405" y="602"/>
                  </a:cubicBezTo>
                  <a:lnTo>
                    <a:pt x="405" y="640"/>
                  </a:lnTo>
                  <a:close/>
                  <a:moveTo>
                    <a:pt x="405" y="563"/>
                  </a:moveTo>
                  <a:cubicBezTo>
                    <a:pt x="373" y="563"/>
                    <a:pt x="373" y="563"/>
                    <a:pt x="373" y="563"/>
                  </a:cubicBezTo>
                  <a:cubicBezTo>
                    <a:pt x="373" y="525"/>
                    <a:pt x="373" y="525"/>
                    <a:pt x="373" y="525"/>
                  </a:cubicBezTo>
                  <a:cubicBezTo>
                    <a:pt x="405" y="525"/>
                    <a:pt x="405" y="525"/>
                    <a:pt x="405" y="525"/>
                  </a:cubicBezTo>
                  <a:lnTo>
                    <a:pt x="405" y="563"/>
                  </a:lnTo>
                  <a:close/>
                  <a:moveTo>
                    <a:pt x="405" y="485"/>
                  </a:moveTo>
                  <a:cubicBezTo>
                    <a:pt x="373" y="485"/>
                    <a:pt x="373" y="485"/>
                    <a:pt x="373" y="485"/>
                  </a:cubicBezTo>
                  <a:cubicBezTo>
                    <a:pt x="373" y="448"/>
                    <a:pt x="373" y="448"/>
                    <a:pt x="373" y="448"/>
                  </a:cubicBezTo>
                  <a:cubicBezTo>
                    <a:pt x="405" y="448"/>
                    <a:pt x="405" y="448"/>
                    <a:pt x="405" y="448"/>
                  </a:cubicBezTo>
                  <a:lnTo>
                    <a:pt x="405" y="485"/>
                  </a:lnTo>
                  <a:close/>
                  <a:moveTo>
                    <a:pt x="463" y="717"/>
                  </a:moveTo>
                  <a:cubicBezTo>
                    <a:pt x="431" y="717"/>
                    <a:pt x="431" y="717"/>
                    <a:pt x="431" y="717"/>
                  </a:cubicBezTo>
                  <a:cubicBezTo>
                    <a:pt x="431" y="679"/>
                    <a:pt x="431" y="679"/>
                    <a:pt x="431" y="679"/>
                  </a:cubicBezTo>
                  <a:cubicBezTo>
                    <a:pt x="463" y="679"/>
                    <a:pt x="463" y="679"/>
                    <a:pt x="463" y="679"/>
                  </a:cubicBezTo>
                  <a:lnTo>
                    <a:pt x="463" y="717"/>
                  </a:lnTo>
                  <a:close/>
                  <a:moveTo>
                    <a:pt x="463" y="640"/>
                  </a:moveTo>
                  <a:cubicBezTo>
                    <a:pt x="431" y="640"/>
                    <a:pt x="431" y="640"/>
                    <a:pt x="431" y="640"/>
                  </a:cubicBezTo>
                  <a:cubicBezTo>
                    <a:pt x="431" y="602"/>
                    <a:pt x="431" y="602"/>
                    <a:pt x="431" y="602"/>
                  </a:cubicBezTo>
                  <a:cubicBezTo>
                    <a:pt x="463" y="602"/>
                    <a:pt x="463" y="602"/>
                    <a:pt x="463" y="602"/>
                  </a:cubicBezTo>
                  <a:lnTo>
                    <a:pt x="463" y="640"/>
                  </a:lnTo>
                  <a:close/>
                  <a:moveTo>
                    <a:pt x="463" y="563"/>
                  </a:moveTo>
                  <a:cubicBezTo>
                    <a:pt x="431" y="563"/>
                    <a:pt x="431" y="563"/>
                    <a:pt x="431" y="563"/>
                  </a:cubicBezTo>
                  <a:cubicBezTo>
                    <a:pt x="431" y="525"/>
                    <a:pt x="431" y="525"/>
                    <a:pt x="431" y="525"/>
                  </a:cubicBezTo>
                  <a:cubicBezTo>
                    <a:pt x="463" y="525"/>
                    <a:pt x="463" y="525"/>
                    <a:pt x="463" y="525"/>
                  </a:cubicBezTo>
                  <a:lnTo>
                    <a:pt x="463" y="563"/>
                  </a:lnTo>
                  <a:close/>
                  <a:moveTo>
                    <a:pt x="463" y="485"/>
                  </a:moveTo>
                  <a:cubicBezTo>
                    <a:pt x="431" y="485"/>
                    <a:pt x="431" y="485"/>
                    <a:pt x="431" y="485"/>
                  </a:cubicBezTo>
                  <a:cubicBezTo>
                    <a:pt x="431" y="448"/>
                    <a:pt x="431" y="448"/>
                    <a:pt x="431" y="448"/>
                  </a:cubicBezTo>
                  <a:cubicBezTo>
                    <a:pt x="463" y="448"/>
                    <a:pt x="463" y="448"/>
                    <a:pt x="463" y="448"/>
                  </a:cubicBezTo>
                  <a:lnTo>
                    <a:pt x="463" y="485"/>
                  </a:lnTo>
                  <a:close/>
                  <a:moveTo>
                    <a:pt x="586" y="650"/>
                  </a:moveTo>
                  <a:cubicBezTo>
                    <a:pt x="548" y="650"/>
                    <a:pt x="548" y="650"/>
                    <a:pt x="548" y="650"/>
                  </a:cubicBezTo>
                  <a:cubicBezTo>
                    <a:pt x="548" y="620"/>
                    <a:pt x="548" y="620"/>
                    <a:pt x="548" y="620"/>
                  </a:cubicBezTo>
                  <a:cubicBezTo>
                    <a:pt x="586" y="620"/>
                    <a:pt x="586" y="620"/>
                    <a:pt x="586" y="620"/>
                  </a:cubicBezTo>
                  <a:lnTo>
                    <a:pt x="586" y="650"/>
                  </a:lnTo>
                  <a:close/>
                  <a:moveTo>
                    <a:pt x="586" y="587"/>
                  </a:moveTo>
                  <a:cubicBezTo>
                    <a:pt x="548" y="587"/>
                    <a:pt x="548" y="587"/>
                    <a:pt x="548" y="587"/>
                  </a:cubicBezTo>
                  <a:cubicBezTo>
                    <a:pt x="548" y="558"/>
                    <a:pt x="548" y="558"/>
                    <a:pt x="548" y="558"/>
                  </a:cubicBezTo>
                  <a:cubicBezTo>
                    <a:pt x="586" y="558"/>
                    <a:pt x="586" y="558"/>
                    <a:pt x="586" y="558"/>
                  </a:cubicBezTo>
                  <a:lnTo>
                    <a:pt x="586" y="587"/>
                  </a:lnTo>
                  <a:close/>
                  <a:moveTo>
                    <a:pt x="586" y="525"/>
                  </a:moveTo>
                  <a:cubicBezTo>
                    <a:pt x="548" y="525"/>
                    <a:pt x="548" y="525"/>
                    <a:pt x="548" y="525"/>
                  </a:cubicBezTo>
                  <a:cubicBezTo>
                    <a:pt x="548" y="495"/>
                    <a:pt x="548" y="495"/>
                    <a:pt x="548" y="495"/>
                  </a:cubicBezTo>
                  <a:cubicBezTo>
                    <a:pt x="586" y="495"/>
                    <a:pt x="586" y="495"/>
                    <a:pt x="586" y="495"/>
                  </a:cubicBezTo>
                  <a:lnTo>
                    <a:pt x="586" y="525"/>
                  </a:lnTo>
                  <a:close/>
                  <a:moveTo>
                    <a:pt x="586" y="462"/>
                  </a:moveTo>
                  <a:cubicBezTo>
                    <a:pt x="548" y="462"/>
                    <a:pt x="548" y="462"/>
                    <a:pt x="548" y="462"/>
                  </a:cubicBezTo>
                  <a:cubicBezTo>
                    <a:pt x="548" y="433"/>
                    <a:pt x="548" y="433"/>
                    <a:pt x="548" y="433"/>
                  </a:cubicBezTo>
                  <a:cubicBezTo>
                    <a:pt x="586" y="433"/>
                    <a:pt x="586" y="433"/>
                    <a:pt x="586" y="433"/>
                  </a:cubicBezTo>
                  <a:lnTo>
                    <a:pt x="586" y="462"/>
                  </a:lnTo>
                  <a:close/>
                  <a:moveTo>
                    <a:pt x="586" y="400"/>
                  </a:moveTo>
                  <a:cubicBezTo>
                    <a:pt x="548" y="400"/>
                    <a:pt x="548" y="400"/>
                    <a:pt x="548" y="400"/>
                  </a:cubicBezTo>
                  <a:cubicBezTo>
                    <a:pt x="548" y="370"/>
                    <a:pt x="548" y="370"/>
                    <a:pt x="548" y="370"/>
                  </a:cubicBezTo>
                  <a:cubicBezTo>
                    <a:pt x="586" y="370"/>
                    <a:pt x="586" y="370"/>
                    <a:pt x="586" y="370"/>
                  </a:cubicBezTo>
                  <a:lnTo>
                    <a:pt x="586" y="400"/>
                  </a:lnTo>
                  <a:close/>
                  <a:moveTo>
                    <a:pt x="586" y="337"/>
                  </a:moveTo>
                  <a:cubicBezTo>
                    <a:pt x="548" y="337"/>
                    <a:pt x="548" y="337"/>
                    <a:pt x="548" y="337"/>
                  </a:cubicBezTo>
                  <a:cubicBezTo>
                    <a:pt x="548" y="308"/>
                    <a:pt x="548" y="308"/>
                    <a:pt x="548" y="308"/>
                  </a:cubicBezTo>
                  <a:cubicBezTo>
                    <a:pt x="586" y="308"/>
                    <a:pt x="586" y="308"/>
                    <a:pt x="586" y="308"/>
                  </a:cubicBezTo>
                  <a:lnTo>
                    <a:pt x="586" y="337"/>
                  </a:lnTo>
                  <a:close/>
                  <a:moveTo>
                    <a:pt x="644" y="650"/>
                  </a:moveTo>
                  <a:cubicBezTo>
                    <a:pt x="606" y="650"/>
                    <a:pt x="606" y="650"/>
                    <a:pt x="606" y="650"/>
                  </a:cubicBezTo>
                  <a:cubicBezTo>
                    <a:pt x="606" y="620"/>
                    <a:pt x="606" y="620"/>
                    <a:pt x="606" y="620"/>
                  </a:cubicBezTo>
                  <a:cubicBezTo>
                    <a:pt x="644" y="620"/>
                    <a:pt x="644" y="620"/>
                    <a:pt x="644" y="620"/>
                  </a:cubicBezTo>
                  <a:lnTo>
                    <a:pt x="644" y="650"/>
                  </a:lnTo>
                  <a:close/>
                  <a:moveTo>
                    <a:pt x="644" y="587"/>
                  </a:moveTo>
                  <a:cubicBezTo>
                    <a:pt x="606" y="587"/>
                    <a:pt x="606" y="587"/>
                    <a:pt x="606" y="587"/>
                  </a:cubicBezTo>
                  <a:cubicBezTo>
                    <a:pt x="606" y="558"/>
                    <a:pt x="606" y="558"/>
                    <a:pt x="606" y="558"/>
                  </a:cubicBezTo>
                  <a:cubicBezTo>
                    <a:pt x="644" y="558"/>
                    <a:pt x="644" y="558"/>
                    <a:pt x="644" y="558"/>
                  </a:cubicBezTo>
                  <a:lnTo>
                    <a:pt x="644" y="587"/>
                  </a:lnTo>
                  <a:close/>
                  <a:moveTo>
                    <a:pt x="644" y="525"/>
                  </a:moveTo>
                  <a:cubicBezTo>
                    <a:pt x="606" y="525"/>
                    <a:pt x="606" y="525"/>
                    <a:pt x="606" y="525"/>
                  </a:cubicBezTo>
                  <a:cubicBezTo>
                    <a:pt x="606" y="495"/>
                    <a:pt x="606" y="495"/>
                    <a:pt x="606" y="495"/>
                  </a:cubicBezTo>
                  <a:cubicBezTo>
                    <a:pt x="644" y="495"/>
                    <a:pt x="644" y="495"/>
                    <a:pt x="644" y="495"/>
                  </a:cubicBezTo>
                  <a:lnTo>
                    <a:pt x="644" y="525"/>
                  </a:lnTo>
                  <a:close/>
                  <a:moveTo>
                    <a:pt x="644" y="462"/>
                  </a:moveTo>
                  <a:cubicBezTo>
                    <a:pt x="606" y="462"/>
                    <a:pt x="606" y="462"/>
                    <a:pt x="606" y="462"/>
                  </a:cubicBezTo>
                  <a:cubicBezTo>
                    <a:pt x="606" y="433"/>
                    <a:pt x="606" y="433"/>
                    <a:pt x="606" y="433"/>
                  </a:cubicBezTo>
                  <a:cubicBezTo>
                    <a:pt x="644" y="433"/>
                    <a:pt x="644" y="433"/>
                    <a:pt x="644" y="433"/>
                  </a:cubicBezTo>
                  <a:lnTo>
                    <a:pt x="644" y="462"/>
                  </a:lnTo>
                  <a:close/>
                  <a:moveTo>
                    <a:pt x="644" y="400"/>
                  </a:moveTo>
                  <a:cubicBezTo>
                    <a:pt x="606" y="400"/>
                    <a:pt x="606" y="400"/>
                    <a:pt x="606" y="400"/>
                  </a:cubicBezTo>
                  <a:cubicBezTo>
                    <a:pt x="606" y="370"/>
                    <a:pt x="606" y="370"/>
                    <a:pt x="606" y="370"/>
                  </a:cubicBezTo>
                  <a:cubicBezTo>
                    <a:pt x="644" y="370"/>
                    <a:pt x="644" y="370"/>
                    <a:pt x="644" y="370"/>
                  </a:cubicBezTo>
                  <a:lnTo>
                    <a:pt x="644" y="400"/>
                  </a:lnTo>
                  <a:close/>
                  <a:moveTo>
                    <a:pt x="644" y="337"/>
                  </a:moveTo>
                  <a:cubicBezTo>
                    <a:pt x="606" y="337"/>
                    <a:pt x="606" y="337"/>
                    <a:pt x="606" y="337"/>
                  </a:cubicBezTo>
                  <a:cubicBezTo>
                    <a:pt x="606" y="308"/>
                    <a:pt x="606" y="308"/>
                    <a:pt x="606" y="308"/>
                  </a:cubicBezTo>
                  <a:cubicBezTo>
                    <a:pt x="644" y="308"/>
                    <a:pt x="644" y="308"/>
                    <a:pt x="644" y="308"/>
                  </a:cubicBezTo>
                  <a:lnTo>
                    <a:pt x="644" y="337"/>
                  </a:lnTo>
                  <a:close/>
                  <a:moveTo>
                    <a:pt x="702" y="650"/>
                  </a:moveTo>
                  <a:cubicBezTo>
                    <a:pt x="663" y="650"/>
                    <a:pt x="663" y="650"/>
                    <a:pt x="663" y="650"/>
                  </a:cubicBezTo>
                  <a:cubicBezTo>
                    <a:pt x="663" y="620"/>
                    <a:pt x="663" y="620"/>
                    <a:pt x="663" y="620"/>
                  </a:cubicBezTo>
                  <a:cubicBezTo>
                    <a:pt x="702" y="620"/>
                    <a:pt x="702" y="620"/>
                    <a:pt x="702" y="620"/>
                  </a:cubicBezTo>
                  <a:lnTo>
                    <a:pt x="702" y="650"/>
                  </a:lnTo>
                  <a:close/>
                  <a:moveTo>
                    <a:pt x="702" y="587"/>
                  </a:moveTo>
                  <a:cubicBezTo>
                    <a:pt x="663" y="587"/>
                    <a:pt x="663" y="587"/>
                    <a:pt x="663" y="587"/>
                  </a:cubicBezTo>
                  <a:cubicBezTo>
                    <a:pt x="663" y="558"/>
                    <a:pt x="663" y="558"/>
                    <a:pt x="663" y="558"/>
                  </a:cubicBezTo>
                  <a:cubicBezTo>
                    <a:pt x="702" y="558"/>
                    <a:pt x="702" y="558"/>
                    <a:pt x="702" y="558"/>
                  </a:cubicBezTo>
                  <a:lnTo>
                    <a:pt x="702" y="587"/>
                  </a:lnTo>
                  <a:close/>
                  <a:moveTo>
                    <a:pt x="702" y="525"/>
                  </a:moveTo>
                  <a:cubicBezTo>
                    <a:pt x="663" y="525"/>
                    <a:pt x="663" y="525"/>
                    <a:pt x="663" y="525"/>
                  </a:cubicBezTo>
                  <a:cubicBezTo>
                    <a:pt x="663" y="495"/>
                    <a:pt x="663" y="495"/>
                    <a:pt x="663" y="495"/>
                  </a:cubicBezTo>
                  <a:cubicBezTo>
                    <a:pt x="702" y="495"/>
                    <a:pt x="702" y="495"/>
                    <a:pt x="702" y="495"/>
                  </a:cubicBezTo>
                  <a:lnTo>
                    <a:pt x="702" y="525"/>
                  </a:lnTo>
                  <a:close/>
                  <a:moveTo>
                    <a:pt x="702" y="462"/>
                  </a:moveTo>
                  <a:cubicBezTo>
                    <a:pt x="663" y="462"/>
                    <a:pt x="663" y="462"/>
                    <a:pt x="663" y="462"/>
                  </a:cubicBezTo>
                  <a:cubicBezTo>
                    <a:pt x="663" y="433"/>
                    <a:pt x="663" y="433"/>
                    <a:pt x="663" y="433"/>
                  </a:cubicBezTo>
                  <a:cubicBezTo>
                    <a:pt x="702" y="433"/>
                    <a:pt x="702" y="433"/>
                    <a:pt x="702" y="433"/>
                  </a:cubicBezTo>
                  <a:lnTo>
                    <a:pt x="702" y="462"/>
                  </a:lnTo>
                  <a:close/>
                  <a:moveTo>
                    <a:pt x="702" y="400"/>
                  </a:moveTo>
                  <a:cubicBezTo>
                    <a:pt x="663" y="400"/>
                    <a:pt x="663" y="400"/>
                    <a:pt x="663" y="400"/>
                  </a:cubicBezTo>
                  <a:cubicBezTo>
                    <a:pt x="663" y="370"/>
                    <a:pt x="663" y="370"/>
                    <a:pt x="663" y="370"/>
                  </a:cubicBezTo>
                  <a:cubicBezTo>
                    <a:pt x="702" y="370"/>
                    <a:pt x="702" y="370"/>
                    <a:pt x="702" y="370"/>
                  </a:cubicBezTo>
                  <a:lnTo>
                    <a:pt x="702" y="400"/>
                  </a:lnTo>
                  <a:close/>
                  <a:moveTo>
                    <a:pt x="702" y="337"/>
                  </a:moveTo>
                  <a:cubicBezTo>
                    <a:pt x="663" y="337"/>
                    <a:pt x="663" y="337"/>
                    <a:pt x="663" y="337"/>
                  </a:cubicBezTo>
                  <a:cubicBezTo>
                    <a:pt x="663" y="308"/>
                    <a:pt x="663" y="308"/>
                    <a:pt x="663" y="308"/>
                  </a:cubicBezTo>
                  <a:cubicBezTo>
                    <a:pt x="702" y="308"/>
                    <a:pt x="702" y="308"/>
                    <a:pt x="702" y="308"/>
                  </a:cubicBezTo>
                  <a:lnTo>
                    <a:pt x="702" y="337"/>
                  </a:lnTo>
                  <a:close/>
                  <a:moveTo>
                    <a:pt x="809" y="736"/>
                  </a:moveTo>
                  <a:cubicBezTo>
                    <a:pt x="782" y="736"/>
                    <a:pt x="782" y="736"/>
                    <a:pt x="782" y="736"/>
                  </a:cubicBezTo>
                  <a:cubicBezTo>
                    <a:pt x="782" y="700"/>
                    <a:pt x="782" y="700"/>
                    <a:pt x="782" y="700"/>
                  </a:cubicBezTo>
                  <a:cubicBezTo>
                    <a:pt x="809" y="700"/>
                    <a:pt x="809" y="700"/>
                    <a:pt x="809" y="700"/>
                  </a:cubicBezTo>
                  <a:lnTo>
                    <a:pt x="809" y="736"/>
                  </a:lnTo>
                  <a:close/>
                  <a:moveTo>
                    <a:pt x="809" y="670"/>
                  </a:moveTo>
                  <a:cubicBezTo>
                    <a:pt x="782" y="670"/>
                    <a:pt x="782" y="670"/>
                    <a:pt x="782" y="670"/>
                  </a:cubicBezTo>
                  <a:cubicBezTo>
                    <a:pt x="782" y="634"/>
                    <a:pt x="782" y="634"/>
                    <a:pt x="782" y="634"/>
                  </a:cubicBezTo>
                  <a:cubicBezTo>
                    <a:pt x="809" y="634"/>
                    <a:pt x="809" y="634"/>
                    <a:pt x="809" y="634"/>
                  </a:cubicBezTo>
                  <a:lnTo>
                    <a:pt x="809" y="670"/>
                  </a:lnTo>
                  <a:close/>
                  <a:moveTo>
                    <a:pt x="809" y="603"/>
                  </a:moveTo>
                  <a:cubicBezTo>
                    <a:pt x="782" y="603"/>
                    <a:pt x="782" y="603"/>
                    <a:pt x="782" y="603"/>
                  </a:cubicBezTo>
                  <a:cubicBezTo>
                    <a:pt x="782" y="568"/>
                    <a:pt x="782" y="568"/>
                    <a:pt x="782" y="568"/>
                  </a:cubicBezTo>
                  <a:cubicBezTo>
                    <a:pt x="809" y="568"/>
                    <a:pt x="809" y="568"/>
                    <a:pt x="809" y="568"/>
                  </a:cubicBezTo>
                  <a:lnTo>
                    <a:pt x="809" y="603"/>
                  </a:lnTo>
                  <a:close/>
                  <a:moveTo>
                    <a:pt x="865" y="736"/>
                  </a:moveTo>
                  <a:cubicBezTo>
                    <a:pt x="838" y="736"/>
                    <a:pt x="838" y="736"/>
                    <a:pt x="838" y="736"/>
                  </a:cubicBezTo>
                  <a:cubicBezTo>
                    <a:pt x="838" y="700"/>
                    <a:pt x="838" y="700"/>
                    <a:pt x="838" y="700"/>
                  </a:cubicBezTo>
                  <a:cubicBezTo>
                    <a:pt x="865" y="700"/>
                    <a:pt x="865" y="700"/>
                    <a:pt x="865" y="700"/>
                  </a:cubicBezTo>
                  <a:lnTo>
                    <a:pt x="865" y="736"/>
                  </a:lnTo>
                  <a:close/>
                  <a:moveTo>
                    <a:pt x="865" y="670"/>
                  </a:moveTo>
                  <a:cubicBezTo>
                    <a:pt x="838" y="670"/>
                    <a:pt x="838" y="670"/>
                    <a:pt x="838" y="670"/>
                  </a:cubicBezTo>
                  <a:cubicBezTo>
                    <a:pt x="838" y="634"/>
                    <a:pt x="838" y="634"/>
                    <a:pt x="838" y="634"/>
                  </a:cubicBezTo>
                  <a:cubicBezTo>
                    <a:pt x="865" y="634"/>
                    <a:pt x="865" y="634"/>
                    <a:pt x="865" y="634"/>
                  </a:cubicBezTo>
                  <a:lnTo>
                    <a:pt x="865" y="670"/>
                  </a:lnTo>
                  <a:close/>
                  <a:moveTo>
                    <a:pt x="865" y="603"/>
                  </a:moveTo>
                  <a:cubicBezTo>
                    <a:pt x="838" y="603"/>
                    <a:pt x="838" y="603"/>
                    <a:pt x="838" y="603"/>
                  </a:cubicBezTo>
                  <a:cubicBezTo>
                    <a:pt x="838" y="568"/>
                    <a:pt x="838" y="568"/>
                    <a:pt x="838" y="568"/>
                  </a:cubicBezTo>
                  <a:cubicBezTo>
                    <a:pt x="865" y="568"/>
                    <a:pt x="865" y="568"/>
                    <a:pt x="865" y="568"/>
                  </a:cubicBezTo>
                  <a:lnTo>
                    <a:pt x="865" y="603"/>
                  </a:lnTo>
                  <a:close/>
                  <a:moveTo>
                    <a:pt x="921" y="736"/>
                  </a:moveTo>
                  <a:cubicBezTo>
                    <a:pt x="893" y="736"/>
                    <a:pt x="893" y="736"/>
                    <a:pt x="893" y="736"/>
                  </a:cubicBezTo>
                  <a:cubicBezTo>
                    <a:pt x="893" y="700"/>
                    <a:pt x="893" y="700"/>
                    <a:pt x="893" y="700"/>
                  </a:cubicBezTo>
                  <a:cubicBezTo>
                    <a:pt x="921" y="700"/>
                    <a:pt x="921" y="700"/>
                    <a:pt x="921" y="700"/>
                  </a:cubicBezTo>
                  <a:lnTo>
                    <a:pt x="921" y="736"/>
                  </a:lnTo>
                  <a:close/>
                  <a:moveTo>
                    <a:pt x="921" y="670"/>
                  </a:moveTo>
                  <a:cubicBezTo>
                    <a:pt x="893" y="670"/>
                    <a:pt x="893" y="670"/>
                    <a:pt x="893" y="670"/>
                  </a:cubicBezTo>
                  <a:cubicBezTo>
                    <a:pt x="893" y="634"/>
                    <a:pt x="893" y="634"/>
                    <a:pt x="893" y="634"/>
                  </a:cubicBezTo>
                  <a:cubicBezTo>
                    <a:pt x="921" y="634"/>
                    <a:pt x="921" y="634"/>
                    <a:pt x="921" y="634"/>
                  </a:cubicBezTo>
                  <a:lnTo>
                    <a:pt x="921" y="670"/>
                  </a:lnTo>
                  <a:close/>
                  <a:moveTo>
                    <a:pt x="921" y="603"/>
                  </a:moveTo>
                  <a:cubicBezTo>
                    <a:pt x="893" y="603"/>
                    <a:pt x="893" y="603"/>
                    <a:pt x="893" y="603"/>
                  </a:cubicBezTo>
                  <a:cubicBezTo>
                    <a:pt x="893" y="568"/>
                    <a:pt x="893" y="568"/>
                    <a:pt x="893" y="568"/>
                  </a:cubicBezTo>
                  <a:cubicBezTo>
                    <a:pt x="921" y="568"/>
                    <a:pt x="921" y="568"/>
                    <a:pt x="921" y="568"/>
                  </a:cubicBezTo>
                  <a:lnTo>
                    <a:pt x="921" y="60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7937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4C8E94-2B2A-48C7-85DA-94F3DF3EEB4E}"/>
              </a:ext>
            </a:extLst>
          </p:cNvPr>
          <p:cNvSpPr>
            <a:spLocks noGrp="1"/>
          </p:cNvSpPr>
          <p:nvPr>
            <p:ph type="title"/>
          </p:nvPr>
        </p:nvSpPr>
        <p:spPr>
          <a:xfrm>
            <a:off x="0" y="5566041"/>
            <a:ext cx="12192000" cy="661606"/>
          </a:xfrm>
          <a:solidFill>
            <a:schemeClr val="accent5"/>
          </a:solidFill>
          <a:ln>
            <a:noFill/>
          </a:ln>
        </p:spPr>
        <p:style>
          <a:lnRef idx="0">
            <a:scrgbClr r="0" g="0" b="0"/>
          </a:lnRef>
          <a:fillRef idx="0">
            <a:scrgbClr r="0" g="0" b="0"/>
          </a:fillRef>
          <a:effectRef idx="0">
            <a:scrgbClr r="0" g="0" b="0"/>
          </a:effectRef>
          <a:fontRef idx="minor">
            <a:schemeClr val="lt1"/>
          </a:fontRef>
        </p:style>
        <p:txBody>
          <a:bodyPr lIns="450000">
            <a:normAutofit/>
          </a:bodyPr>
          <a:lstStyle/>
          <a:p>
            <a:r>
              <a:rPr lang="hu-HU" sz="3600" dirty="0">
                <a:solidFill>
                  <a:schemeClr val="tx1"/>
                </a:solidFill>
                <a:latin typeface="+mj-lt"/>
              </a:rPr>
              <a:t>Belföldi utazást motiváló/visszatartó tényezők</a:t>
            </a:r>
          </a:p>
        </p:txBody>
      </p:sp>
    </p:spTree>
    <p:extLst>
      <p:ext uri="{BB962C8B-B14F-4D97-AF65-F5344CB8AC3E}">
        <p14:creationId xmlns:p14="http://schemas.microsoft.com/office/powerpoint/2010/main" val="2430503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rtalom helye 6"/>
          <p:cNvGraphicFramePr>
            <a:graphicFrameLocks noGrp="1"/>
          </p:cNvGraphicFramePr>
          <p:nvPr>
            <p:ph idx="1"/>
            <p:extLst>
              <p:ext uri="{D42A27DB-BD31-4B8C-83A1-F6EECF244321}">
                <p14:modId xmlns:p14="http://schemas.microsoft.com/office/powerpoint/2010/main" val="2769886493"/>
              </p:ext>
            </p:extLst>
          </p:nvPr>
        </p:nvGraphicFramePr>
        <p:xfrm>
          <a:off x="1092199" y="1383409"/>
          <a:ext cx="10766211" cy="4452424"/>
        </p:xfrm>
        <a:graphic>
          <a:graphicData uri="http://schemas.openxmlformats.org/drawingml/2006/chart">
            <c:chart xmlns:c="http://schemas.openxmlformats.org/drawingml/2006/chart" xmlns:r="http://schemas.openxmlformats.org/officeDocument/2006/relationships" r:id="rId3"/>
          </a:graphicData>
        </a:graphic>
      </p:graphicFrame>
      <p:sp>
        <p:nvSpPr>
          <p:cNvPr id="2" name="Cím 1"/>
          <p:cNvSpPr>
            <a:spLocks noGrp="1"/>
          </p:cNvSpPr>
          <p:nvPr>
            <p:ph type="title"/>
          </p:nvPr>
        </p:nvSpPr>
        <p:spPr>
          <a:xfrm>
            <a:off x="457196" y="294277"/>
            <a:ext cx="8769930" cy="1012009"/>
          </a:xfrm>
        </p:spPr>
        <p:txBody>
          <a:bodyPr/>
          <a:lstStyle/>
          <a:p>
            <a:r>
              <a:rPr lang="hu-HU" dirty="0"/>
              <a:t>Több utazás tényezői</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 jelenlegi környezetben, melyik az a két tényező, amelyek hatására többet utazna belföldön turisztikai céllal? Legfeljebb két választ </a:t>
            </a:r>
            <a:r>
              <a:rPr kumimoji="0" lang="hu-HU" sz="1600" b="1" i="1" u="none" strike="noStrike" kern="1200" cap="none" spc="0" normalizeH="0" baseline="0" noProof="0" dirty="0" err="1">
                <a:ln>
                  <a:noFill/>
                </a:ln>
                <a:solidFill>
                  <a:prstClr val="black">
                    <a:lumMod val="65000"/>
                    <a:lumOff val="35000"/>
                  </a:prstClr>
                </a:solidFill>
                <a:effectLst/>
                <a:uLnTx/>
                <a:uFillTx/>
                <a:latin typeface="PT Sans"/>
                <a:ea typeface="+mn-ea"/>
                <a:cs typeface="Calibri" panose="020F0502020204030204" pitchFamily="34" charset="0"/>
              </a:rPr>
              <a:t>jelöljön</a:t>
            </a: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 meg! </a:t>
            </a:r>
          </a:p>
        </p:txBody>
      </p:sp>
      <p:sp>
        <p:nvSpPr>
          <p:cNvPr id="18" name="object 27"/>
          <p:cNvSpPr/>
          <p:nvPr/>
        </p:nvSpPr>
        <p:spPr>
          <a:xfrm>
            <a:off x="86531" y="5906073"/>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773020" y="5933234"/>
            <a:ext cx="10546121" cy="7848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500" b="1" dirty="0" smtClean="0">
                <a:solidFill>
                  <a:prstClr val="black"/>
                </a:solidFill>
                <a:latin typeface="PT Sans"/>
                <a:cs typeface="Calibri" panose="020F0502020204030204" pitchFamily="34" charset="0"/>
              </a:rPr>
              <a:t>A megkérdezettek leginkább akkor utaznának többet turisztikai céllal belföldön, ha csökkennének a belföldi turisztikai utazások árai – ezt jelenleg 54,5 százalék választotta – és ha több lenne az akciós/kedvezményes ajánlat és last minute lehetőség – ezt most 41,6 százalék jelölte meg. A korábbi mérések során is ezek bizonyultak a legösztönzőbb szempontoknak. </a:t>
            </a: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Téglalap 22">
            <a:extLst>
              <a:ext uri="{FF2B5EF4-FFF2-40B4-BE49-F238E27FC236}">
                <a16:creationId xmlns:a16="http://schemas.microsoft.com/office/drawing/2014/main" id="{D205DAAB-0391-4B66-8C78-984A9623BD88}"/>
              </a:ext>
            </a:extLst>
          </p:cNvPr>
          <p:cNvSpPr/>
          <p:nvPr/>
        </p:nvSpPr>
        <p:spPr>
          <a:xfrm>
            <a:off x="86531" y="5130486"/>
            <a:ext cx="977879"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Teljes minta, %</a:t>
            </a:r>
          </a:p>
        </p:txBody>
      </p:sp>
      <p:sp>
        <p:nvSpPr>
          <p:cNvPr id="24"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5"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Szövegdoboz 15"/>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4147487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rtalom helye 6"/>
          <p:cNvGraphicFramePr>
            <a:graphicFrameLocks noGrp="1"/>
          </p:cNvGraphicFramePr>
          <p:nvPr>
            <p:ph idx="1"/>
            <p:extLst>
              <p:ext uri="{D42A27DB-BD31-4B8C-83A1-F6EECF244321}">
                <p14:modId xmlns:p14="http://schemas.microsoft.com/office/powerpoint/2010/main" val="1174140348"/>
              </p:ext>
            </p:extLst>
          </p:nvPr>
        </p:nvGraphicFramePr>
        <p:xfrm>
          <a:off x="686069" y="1390385"/>
          <a:ext cx="10854839" cy="4461713"/>
        </p:xfrm>
        <a:graphic>
          <a:graphicData uri="http://schemas.openxmlformats.org/drawingml/2006/chart">
            <c:chart xmlns:c="http://schemas.openxmlformats.org/drawingml/2006/chart" xmlns:r="http://schemas.openxmlformats.org/officeDocument/2006/relationships" r:id="rId3"/>
          </a:graphicData>
        </a:graphic>
      </p:graphicFrame>
      <p:sp>
        <p:nvSpPr>
          <p:cNvPr id="2" name="Cím 1"/>
          <p:cNvSpPr>
            <a:spLocks noGrp="1"/>
          </p:cNvSpPr>
          <p:nvPr>
            <p:ph type="title"/>
          </p:nvPr>
        </p:nvSpPr>
        <p:spPr>
          <a:xfrm>
            <a:off x="457196" y="294277"/>
            <a:ext cx="8769930" cy="1012009"/>
          </a:xfrm>
        </p:spPr>
        <p:txBody>
          <a:bodyPr/>
          <a:lstStyle/>
          <a:p>
            <a:r>
              <a:rPr lang="hu-HU" dirty="0"/>
              <a:t>Több utazás tényezői</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Az előbb azt a választ jelölte meg, hogy a felsorolt tényezők ellenére sem utazna többet belföldön turisztikai céllal.          Miért nem? (nyitott kérdés)</a:t>
            </a:r>
          </a:p>
        </p:txBody>
      </p:sp>
      <p:sp>
        <p:nvSpPr>
          <p:cNvPr id="18" name="object 27"/>
          <p:cNvSpPr/>
          <p:nvPr/>
        </p:nvSpPr>
        <p:spPr>
          <a:xfrm>
            <a:off x="86531" y="5852098"/>
            <a:ext cx="11454377" cy="944925"/>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840427" y="5785952"/>
            <a:ext cx="10546121"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rPr>
              <a:t>Azon megkérdezettek, akik a</a:t>
            </a:r>
            <a:r>
              <a:rPr kumimoji="0" lang="hu-HU" sz="1500" b="1" i="0" u="none" strike="noStrike" kern="1200" cap="none" spc="0" normalizeH="0" noProof="0" dirty="0">
                <a:ln>
                  <a:noFill/>
                </a:ln>
                <a:solidFill>
                  <a:prstClr val="black"/>
                </a:solidFill>
                <a:effectLst/>
                <a:uLnTx/>
                <a:uFillTx/>
                <a:latin typeface="PT Sans"/>
                <a:cs typeface="Calibri" panose="020F0502020204030204" pitchFamily="34" charset="0"/>
              </a:rPr>
              <a:t> korábban </a:t>
            </a:r>
            <a:r>
              <a:rPr kumimoji="0" lang="hu-HU" sz="1500" b="1" i="0" u="none" strike="noStrike" kern="1200" cap="none" spc="0" normalizeH="0" baseline="0" noProof="0" dirty="0" smtClean="0">
                <a:ln>
                  <a:noFill/>
                </a:ln>
                <a:solidFill>
                  <a:prstClr val="black"/>
                </a:solidFill>
                <a:effectLst/>
                <a:uLnTx/>
                <a:uFillTx/>
                <a:latin typeface="PT Sans"/>
                <a:cs typeface="Calibri" panose="020F0502020204030204" pitchFamily="34" charset="0"/>
              </a:rPr>
              <a:t>említett </a:t>
            </a:r>
            <a:r>
              <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rPr>
              <a:t>szempontok ellenére sem utaznának többet belföldön, legtöbben </a:t>
            </a:r>
            <a:r>
              <a:rPr kumimoji="0" lang="hu-HU" sz="1500" b="1" i="0" u="none" strike="noStrike" kern="1200" cap="none" spc="0" normalizeH="0" baseline="0" noProof="0" dirty="0" smtClean="0">
                <a:ln>
                  <a:noFill/>
                </a:ln>
                <a:solidFill>
                  <a:prstClr val="black"/>
                </a:solidFill>
                <a:effectLst/>
                <a:uLnTx/>
                <a:uFillTx/>
                <a:latin typeface="PT Sans"/>
                <a:cs typeface="Calibri" panose="020F0502020204030204" pitchFamily="34" charset="0"/>
              </a:rPr>
              <a:t>(</a:t>
            </a:r>
            <a:r>
              <a:rPr lang="hu-HU" sz="1500" b="1" dirty="0" smtClean="0">
                <a:solidFill>
                  <a:prstClr val="black"/>
                </a:solidFill>
                <a:latin typeface="PT Sans"/>
                <a:cs typeface="Calibri" panose="020F0502020204030204" pitchFamily="34" charset="0"/>
              </a:rPr>
              <a:t>28,8 </a:t>
            </a:r>
            <a:r>
              <a:rPr kumimoji="0" lang="hu-HU" sz="1500" b="1" i="0" u="none" strike="noStrike" kern="1200" cap="none" spc="0" normalizeH="0" noProof="0" dirty="0" smtClean="0">
                <a:ln>
                  <a:noFill/>
                </a:ln>
                <a:solidFill>
                  <a:prstClr val="black"/>
                </a:solidFill>
                <a:effectLst/>
                <a:uLnTx/>
                <a:uFillTx/>
                <a:latin typeface="PT Sans"/>
                <a:cs typeface="Calibri" panose="020F0502020204030204" pitchFamily="34" charset="0"/>
              </a:rPr>
              <a:t>százalék</a:t>
            </a:r>
            <a:r>
              <a:rPr kumimoji="0" lang="hu-HU" sz="1500" b="1" i="0" u="none" strike="noStrike" kern="1200" cap="none" spc="0" normalizeH="0" noProof="0" dirty="0">
                <a:ln>
                  <a:noFill/>
                </a:ln>
                <a:solidFill>
                  <a:prstClr val="black"/>
                </a:solidFill>
                <a:effectLst/>
                <a:uLnTx/>
                <a:uFillTx/>
                <a:latin typeface="PT Sans"/>
                <a:cs typeface="Calibri" panose="020F0502020204030204" pitchFamily="34" charset="0"/>
              </a:rPr>
              <a:t>) ezt a szabadidő és a pénzügyi háttér </a:t>
            </a:r>
            <a:r>
              <a:rPr kumimoji="0" lang="hu-HU" sz="1500" b="1" i="0" u="none" strike="noStrike" kern="1200" cap="none" spc="0" normalizeH="0" noProof="0" dirty="0" smtClean="0">
                <a:ln>
                  <a:noFill/>
                </a:ln>
                <a:solidFill>
                  <a:prstClr val="black"/>
                </a:solidFill>
                <a:effectLst/>
                <a:uLnTx/>
                <a:uFillTx/>
                <a:latin typeface="PT Sans"/>
                <a:cs typeface="Calibri" panose="020F0502020204030204" pitchFamily="34" charset="0"/>
              </a:rPr>
              <a:t>hiányával indokolták</a:t>
            </a:r>
            <a:r>
              <a:rPr kumimoji="0" lang="hu-HU" sz="1500" b="1" i="0" u="none" strike="noStrike" kern="1200" cap="none" spc="0" normalizeH="0" baseline="0" noProof="0" dirty="0" smtClean="0">
                <a:ln>
                  <a:noFill/>
                </a:ln>
                <a:solidFill>
                  <a:prstClr val="black"/>
                </a:solidFill>
                <a:effectLst/>
                <a:uLnTx/>
                <a:uFillTx/>
                <a:latin typeface="PT Sans"/>
                <a:cs typeface="Calibri" panose="020F0502020204030204" pitchFamily="34" charset="0"/>
              </a:rPr>
              <a:t>. </a:t>
            </a:r>
            <a:r>
              <a:rPr lang="hu-HU" sz="1500" b="1" dirty="0">
                <a:solidFill>
                  <a:prstClr val="black"/>
                </a:solidFill>
                <a:latin typeface="PT Sans"/>
                <a:cs typeface="Calibri" panose="020F0502020204030204" pitchFamily="34" charset="0"/>
              </a:rPr>
              <a:t>A </a:t>
            </a:r>
            <a:r>
              <a:rPr lang="hu-HU" sz="1500" b="1" dirty="0" smtClean="0">
                <a:solidFill>
                  <a:prstClr val="black"/>
                </a:solidFill>
                <a:latin typeface="PT Sans"/>
                <a:cs typeface="Calibri" panose="020F0502020204030204" pitchFamily="34" charset="0"/>
              </a:rPr>
              <a:t>legfrissebb adatok alapján 28,8 százalék mondta az előbbi indokot, ami a májusi adatokhoz képest 5,2 százalékpontos csökkenést mutat. Mindhárom adatfelvétel alkalmával a második legnyomósabb indoknak azt írták, hogy nincs igényük (több) utazásra.</a:t>
            </a:r>
            <a:endPar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Téglalap 22">
            <a:extLst>
              <a:ext uri="{FF2B5EF4-FFF2-40B4-BE49-F238E27FC236}">
                <a16:creationId xmlns:a16="http://schemas.microsoft.com/office/drawing/2014/main" id="{D205DAAB-0391-4B66-8C78-984A9623BD88}"/>
              </a:ext>
            </a:extLst>
          </p:cNvPr>
          <p:cNvSpPr/>
          <p:nvPr/>
        </p:nvSpPr>
        <p:spPr>
          <a:xfrm>
            <a:off x="86531" y="4555358"/>
            <a:ext cx="1242207"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Akik semmilyen tényező hatására nem utaznának többet, %</a:t>
            </a:r>
          </a:p>
        </p:txBody>
      </p:sp>
      <p:sp>
        <p:nvSpPr>
          <p:cNvPr id="24"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5"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Szövegdoboz 15"/>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4214371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Kevesebb tervezett utazás oka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94568" y="4399334"/>
            <a:ext cx="995017"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2022-höz képest kevesebbet terveznek utazni,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Mi a legfőbb oka annak, hogy 2023-ban kevesebb alkalommal tervez utazni, mint 2022-ben?</a:t>
            </a: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884529" y="5911556"/>
            <a:ext cx="10520469"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Azon válaszadók</a:t>
            </a:r>
            <a:r>
              <a:rPr kumimoji="0" lang="hu-HU" sz="1600" b="1" i="0" u="none" strike="noStrike" kern="1200" cap="none" spc="0" normalizeH="0" noProof="0" dirty="0">
                <a:ln>
                  <a:noFill/>
                </a:ln>
                <a:solidFill>
                  <a:prstClr val="black"/>
                </a:solidFill>
                <a:effectLst/>
                <a:uLnTx/>
                <a:uFillTx/>
                <a:latin typeface="PT Sans"/>
                <a:ea typeface="+mn-ea"/>
                <a:cs typeface="Calibri" panose="020F0502020204030204" pitchFamily="34" charset="0"/>
              </a:rPr>
              <a:t> közül, akik 2023-ban kevesebb utazást terveznek, </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mint 2022-ben, ezt azzal indokolták, hogy kevesebb anyagi keretük van rá, vagy ugyanannyi, de már nem fér bele számukra egy utazás. A j</a:t>
            </a:r>
            <a:r>
              <a:rPr lang="hu-HU" sz="1600" b="1" dirty="0" err="1" smtClean="0">
                <a:solidFill>
                  <a:prstClr val="black"/>
                </a:solidFill>
                <a:latin typeface="PT Sans"/>
                <a:cs typeface="Calibri" panose="020F0502020204030204" pitchFamily="34" charset="0"/>
              </a:rPr>
              <a:t>úniusi</a:t>
            </a:r>
            <a:r>
              <a:rPr lang="hu-HU" sz="1600" b="1" dirty="0" smtClean="0">
                <a:solidFill>
                  <a:prstClr val="black"/>
                </a:solidFill>
                <a:latin typeface="PT Sans"/>
                <a:cs typeface="Calibri" panose="020F0502020204030204" pitchFamily="34" charset="0"/>
              </a:rPr>
              <a:t> adatok szerint ezt 32,2 százalék válaszolta, ami a korábbi eredményekhez hasonló arányt mutat.</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13" name="Tartalom helye 12"/>
          <p:cNvGraphicFramePr>
            <a:graphicFrameLocks noGrp="1"/>
          </p:cNvGraphicFramePr>
          <p:nvPr>
            <p:ph idx="1"/>
            <p:extLst>
              <p:ext uri="{D42A27DB-BD31-4B8C-83A1-F6EECF244321}">
                <p14:modId xmlns:p14="http://schemas.microsoft.com/office/powerpoint/2010/main" val="3837862293"/>
              </p:ext>
            </p:extLst>
          </p:nvPr>
        </p:nvGraphicFramePr>
        <p:xfrm>
          <a:off x="1059337" y="1433513"/>
          <a:ext cx="10491313" cy="4542432"/>
        </p:xfrm>
        <a:graphic>
          <a:graphicData uri="http://schemas.openxmlformats.org/drawingml/2006/chart">
            <c:chart xmlns:c="http://schemas.openxmlformats.org/drawingml/2006/chart" xmlns:r="http://schemas.openxmlformats.org/officeDocument/2006/relationships" r:id="rId3"/>
          </a:graphicData>
        </a:graphic>
      </p:graphicFrame>
      <p:sp>
        <p:nvSpPr>
          <p:cNvPr id="15"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7" name="Szövegdoboz 16"/>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304246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turisztikai utazások elmaradása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56148" y="4225041"/>
            <a:ext cx="977879"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a következő évben nem terveznek belföldi utazást,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Kérem, tegye sorrendbe az első HÁROM legjelentősebb okot, amely miatt nem tervez részt venni belföldi utazáson az elkövetkező egy évben! Kezdje a legfőbb tényezővel! Mi az a két legfőbb ok, amely miatt nem tervez részt venni belföldi utazáson az elkövetkező egy évben? (Három válasz együttes súlyozott eloszlása)</a:t>
            </a:r>
          </a:p>
        </p:txBody>
      </p:sp>
      <p:sp>
        <p:nvSpPr>
          <p:cNvPr id="18" name="object 27"/>
          <p:cNvSpPr/>
          <p:nvPr/>
        </p:nvSpPr>
        <p:spPr>
          <a:xfrm>
            <a:off x="59323" y="5904957"/>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831854" y="5943971"/>
            <a:ext cx="10595218"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Azon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megkérdezettek pontosan egynegyede,</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akik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nem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terveznek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következő egy évben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belföldi utazást, ezt a saját anyagi helyzetükkel indokolták, illetve 21,7 százalékuk a külföldi utazásokat részesíti előnyben. A</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májusi adatokhoz képest 5,5 százalékponttal nőtt azoknak az aránya, akik inkább külföldre utaznának.</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1" name="Tartalom helye 6"/>
          <p:cNvGraphicFramePr>
            <a:graphicFrameLocks noGrp="1"/>
          </p:cNvGraphicFramePr>
          <p:nvPr>
            <p:ph idx="1"/>
            <p:extLst>
              <p:ext uri="{D42A27DB-BD31-4B8C-83A1-F6EECF244321}">
                <p14:modId xmlns:p14="http://schemas.microsoft.com/office/powerpoint/2010/main" val="2917948115"/>
              </p:ext>
            </p:extLst>
          </p:nvPr>
        </p:nvGraphicFramePr>
        <p:xfrm>
          <a:off x="799824" y="1748796"/>
          <a:ext cx="10659278" cy="4037797"/>
        </p:xfrm>
        <a:graphic>
          <a:graphicData uri="http://schemas.openxmlformats.org/drawingml/2006/chart">
            <c:chart xmlns:c="http://schemas.openxmlformats.org/drawingml/2006/chart" xmlns:r="http://schemas.openxmlformats.org/officeDocument/2006/relationships" r:id="rId3"/>
          </a:graphicData>
        </a:graphic>
      </p:graphicFrame>
      <p:sp>
        <p:nvSpPr>
          <p:cNvPr id="17"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5" name="Téglalap 14"/>
          <p:cNvSpPr/>
          <p:nvPr/>
        </p:nvSpPr>
        <p:spPr>
          <a:xfrm>
            <a:off x="8672979" y="4225041"/>
            <a:ext cx="3128747" cy="14897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mn-cs"/>
              </a:rPr>
              <a:t>A belföldi utazás elmaradása kapcsán az egyéb válaszok között </a:t>
            </a:r>
            <a:r>
              <a:rPr lang="hu-HU" sz="1600" b="1" dirty="0">
                <a:solidFill>
                  <a:prstClr val="black"/>
                </a:solidFill>
                <a:latin typeface="PT Sans"/>
              </a:rPr>
              <a:t>leginkább a belföldi utazások </a:t>
            </a:r>
            <a:r>
              <a:rPr lang="hu-HU" sz="1600" b="1" dirty="0" smtClean="0">
                <a:solidFill>
                  <a:prstClr val="black"/>
                </a:solidFill>
                <a:latin typeface="PT Sans"/>
              </a:rPr>
              <a:t>drágasága, </a:t>
            </a:r>
            <a:r>
              <a:rPr lang="hu-HU" sz="1600" b="1" dirty="0">
                <a:solidFill>
                  <a:prstClr val="black"/>
                </a:solidFill>
                <a:latin typeface="PT Sans"/>
              </a:rPr>
              <a:t>illetve a rokonlátogatások szerepeltek</a:t>
            </a:r>
            <a:r>
              <a:rPr kumimoji="0" lang="hu-HU" sz="1600" b="1" i="0" u="none" strike="noStrike" kern="1200" cap="none" spc="0" normalizeH="0" baseline="0" noProof="0" dirty="0">
                <a:ln>
                  <a:noFill/>
                </a:ln>
                <a:solidFill>
                  <a:prstClr val="black"/>
                </a:solidFill>
                <a:effectLst/>
                <a:uLnTx/>
                <a:uFillTx/>
                <a:latin typeface="PT Sans"/>
                <a:ea typeface="+mn-ea"/>
                <a:cs typeface="+mn-cs"/>
              </a:rPr>
              <a:t>. </a:t>
            </a:r>
          </a:p>
        </p:txBody>
      </p:sp>
      <p:sp>
        <p:nvSpPr>
          <p:cNvPr id="16"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4" name="Szövegdoboz 23"/>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563502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turisztikai utazások elmaradása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53276" y="4222634"/>
            <a:ext cx="977879"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a következő évben nem terveznek belföldi utazást,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Kérem, tegye sorrendbe az első HÁROM legjelentősebb okot, amely miatt nem tervez részt venni belföldi utazáson az elkövetkező egy évben! Kezdje a legfőbb tényezővel! Mi az a két legfőbb ok, amely miatt nem tervez részt venni belföldi utazáson az elkövetkező egy évben? (Első említés)</a:t>
            </a:r>
          </a:p>
        </p:txBody>
      </p:sp>
      <p:sp>
        <p:nvSpPr>
          <p:cNvPr id="18" name="object 27"/>
          <p:cNvSpPr/>
          <p:nvPr/>
        </p:nvSpPr>
        <p:spPr>
          <a:xfrm>
            <a:off x="53276" y="5794701"/>
            <a:ext cx="11454377" cy="1010506"/>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828831" y="5816765"/>
            <a:ext cx="10595218"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rPr>
              <a:t>Első </a:t>
            </a:r>
            <a:r>
              <a:rPr kumimoji="0" lang="hu-HU" sz="1500" b="1" i="0" u="none" strike="noStrike" kern="1200" cap="none" spc="0" normalizeH="0" baseline="0" noProof="0" dirty="0" smtClean="0">
                <a:ln>
                  <a:noFill/>
                </a:ln>
                <a:solidFill>
                  <a:prstClr val="black"/>
                </a:solidFill>
                <a:effectLst/>
                <a:uLnTx/>
                <a:uFillTx/>
                <a:latin typeface="PT Sans"/>
                <a:cs typeface="Calibri" panose="020F0502020204030204" pitchFamily="34" charset="0"/>
              </a:rPr>
              <a:t>említésként </a:t>
            </a:r>
            <a:r>
              <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rPr>
              <a:t>a legtöbben (</a:t>
            </a:r>
            <a:r>
              <a:rPr lang="hu-HU" sz="1500" b="1" noProof="0" dirty="0" smtClean="0">
                <a:solidFill>
                  <a:prstClr val="black"/>
                </a:solidFill>
                <a:latin typeface="PT Sans"/>
                <a:cs typeface="Calibri" panose="020F0502020204030204" pitchFamily="34" charset="0"/>
              </a:rPr>
              <a:t>25,5</a:t>
            </a:r>
            <a:r>
              <a:rPr kumimoji="0" lang="hu-HU" sz="1500" b="1" i="0" u="none" strike="noStrike" kern="1200" cap="none" spc="0" normalizeH="0" baseline="0" noProof="0" dirty="0" smtClean="0">
                <a:ln>
                  <a:noFill/>
                </a:ln>
                <a:solidFill>
                  <a:prstClr val="black"/>
                </a:solidFill>
                <a:effectLst/>
                <a:uLnTx/>
                <a:uFillTx/>
                <a:latin typeface="PT Sans"/>
                <a:cs typeface="Calibri" panose="020F0502020204030204" pitchFamily="34" charset="0"/>
              </a:rPr>
              <a:t> </a:t>
            </a:r>
            <a:r>
              <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rPr>
              <a:t>százalék) a saját anyagi </a:t>
            </a:r>
            <a:r>
              <a:rPr kumimoji="0" lang="hu-HU" sz="1500" b="1" i="0" u="none" strike="noStrike" kern="1200" cap="none" spc="0" normalizeH="0" baseline="0" noProof="0" dirty="0" smtClean="0">
                <a:ln>
                  <a:noFill/>
                </a:ln>
                <a:solidFill>
                  <a:prstClr val="black"/>
                </a:solidFill>
                <a:effectLst/>
                <a:uLnTx/>
                <a:uFillTx/>
                <a:latin typeface="PT Sans"/>
                <a:cs typeface="Calibri" panose="020F0502020204030204" pitchFamily="34" charset="0"/>
              </a:rPr>
              <a:t>helyzetükkel</a:t>
            </a:r>
            <a:r>
              <a:rPr kumimoji="0" lang="hu-HU" sz="1500" b="1" i="0" u="none" strike="noStrike" kern="1200" cap="none" spc="0" normalizeH="0" noProof="0" dirty="0" smtClean="0">
                <a:ln>
                  <a:noFill/>
                </a:ln>
                <a:solidFill>
                  <a:prstClr val="black"/>
                </a:solidFill>
                <a:effectLst/>
                <a:uLnTx/>
                <a:uFillTx/>
                <a:latin typeface="PT Sans"/>
                <a:cs typeface="Calibri" panose="020F0502020204030204" pitchFamily="34" charset="0"/>
              </a:rPr>
              <a:t> indokolták azt, hogy nem terveznek belföldi utazáson részt venni a következő egy évben. A második leggyakrabb válasz az az, hogy inkább külföldre utaznának a megkérdezettek. A májusi adatfelvételhez képest kétszer annyi válaszadó jelölte meg az időhiányt és 7 százalékponttal kevesebben választották a saját egészségügyi állapotukat, mint indok.</a:t>
            </a:r>
            <a:endPar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7"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4" name="Tartalom helye 6"/>
          <p:cNvGraphicFramePr>
            <a:graphicFrameLocks noGrp="1"/>
          </p:cNvGraphicFramePr>
          <p:nvPr>
            <p:ph idx="1"/>
            <p:extLst>
              <p:ext uri="{D42A27DB-BD31-4B8C-83A1-F6EECF244321}">
                <p14:modId xmlns:p14="http://schemas.microsoft.com/office/powerpoint/2010/main" val="1587176816"/>
              </p:ext>
            </p:extLst>
          </p:nvPr>
        </p:nvGraphicFramePr>
        <p:xfrm>
          <a:off x="745227" y="1600563"/>
          <a:ext cx="10805423" cy="4194138"/>
        </p:xfrm>
        <a:graphic>
          <a:graphicData uri="http://schemas.openxmlformats.org/drawingml/2006/chart">
            <c:chart xmlns:c="http://schemas.openxmlformats.org/drawingml/2006/chart" xmlns:r="http://schemas.openxmlformats.org/officeDocument/2006/relationships" r:id="rId3"/>
          </a:graphicData>
        </a:graphic>
      </p:graphicFrame>
      <p:sp>
        <p:nvSpPr>
          <p:cNvPr id="15"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1" name="Szövegdoboz 20"/>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3648888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turisztikai utazások elmaradása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59323" y="4225041"/>
            <a:ext cx="977879"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a következő évben nem terveznek belföldi utazást,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Kérem, tegye sorrendbe az első HÁROM legjelentősebb okot, amely miatt nem tervez részt venni belföldi utazáson az elkövetkező egy évben! Kezdje a legfőbb tényezővel! Mi az a két legfőbb ok, amely miatt nem tervez részt venni belföldi utazáson az elkövetkező egy évben? (Második említés)</a:t>
            </a:r>
          </a:p>
        </p:txBody>
      </p:sp>
      <p:sp>
        <p:nvSpPr>
          <p:cNvPr id="18" name="object 27"/>
          <p:cNvSpPr/>
          <p:nvPr/>
        </p:nvSpPr>
        <p:spPr>
          <a:xfrm>
            <a:off x="59323" y="5794701"/>
            <a:ext cx="11454377" cy="1001206"/>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918482" y="5864567"/>
            <a:ext cx="10595218"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600" b="1" dirty="0" smtClean="0">
                <a:solidFill>
                  <a:prstClr val="black"/>
                </a:solidFill>
                <a:latin typeface="PT Sans"/>
                <a:cs typeface="Calibri" panose="020F0502020204030204" pitchFamily="34" charset="0"/>
              </a:rPr>
              <a:t>A m</a:t>
            </a:r>
            <a:r>
              <a:rPr kumimoji="0" lang="hu-HU" sz="1600" b="1" i="0" u="none" strike="noStrike" kern="1200" cap="none" spc="0" normalizeH="0" baseline="0" noProof="0" dirty="0" err="1" smtClean="0">
                <a:ln>
                  <a:noFill/>
                </a:ln>
                <a:solidFill>
                  <a:prstClr val="black"/>
                </a:solidFill>
                <a:effectLst/>
                <a:uLnTx/>
                <a:uFillTx/>
                <a:latin typeface="PT Sans"/>
                <a:ea typeface="+mn-ea"/>
                <a:cs typeface="Calibri" panose="020F0502020204030204" pitchFamily="34" charset="0"/>
              </a:rPr>
              <a:t>ásodik</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említés</a:t>
            </a:r>
            <a:r>
              <a:rPr kumimoji="0" lang="hu-HU" sz="1600" b="1" i="0" u="none" strike="noStrike" kern="1200" cap="none" spc="0" normalizeH="0" noProof="0" dirty="0">
                <a:ln>
                  <a:noFill/>
                </a:ln>
                <a:solidFill>
                  <a:prstClr val="black"/>
                </a:solidFill>
                <a:effectLst/>
                <a:uLnTx/>
                <a:uFillTx/>
                <a:latin typeface="PT Sans"/>
                <a:ea typeface="+mn-ea"/>
                <a:cs typeface="Calibri" panose="020F0502020204030204" pitchFamily="34" charset="0"/>
              </a:rPr>
              <a:t> során is a saját anyagi helyzet bizonyult a </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legégetőbb problémának az utazások tervezése során, a válaszadók közel egyötöde (18,4 százaléka) jelölte meg ezt az indokot. A májusi felméréshez képest ez a százalék 7,4 százalékponttal csökkent, míg </a:t>
            </a:r>
            <a:r>
              <a:rPr lang="hu-HU" sz="1600" b="1" dirty="0" smtClean="0">
                <a:solidFill>
                  <a:prstClr val="black"/>
                </a:solidFill>
                <a:latin typeface="PT Sans"/>
                <a:cs typeface="Calibri" panose="020F0502020204030204" pitchFamily="34" charset="0"/>
              </a:rPr>
              <a:t>az áprilishoz </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képest 6 százalékponttal emelkedett.</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7"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4" name="Tartalom helye 6"/>
          <p:cNvGraphicFramePr>
            <a:graphicFrameLocks noGrp="1"/>
          </p:cNvGraphicFramePr>
          <p:nvPr>
            <p:ph idx="1"/>
            <p:extLst>
              <p:ext uri="{D42A27DB-BD31-4B8C-83A1-F6EECF244321}">
                <p14:modId xmlns:p14="http://schemas.microsoft.com/office/powerpoint/2010/main" val="1755663669"/>
              </p:ext>
            </p:extLst>
          </p:nvPr>
        </p:nvGraphicFramePr>
        <p:xfrm>
          <a:off x="745227" y="1600563"/>
          <a:ext cx="10805423" cy="4194138"/>
        </p:xfrm>
        <a:graphic>
          <a:graphicData uri="http://schemas.openxmlformats.org/drawingml/2006/chart">
            <c:chart xmlns:c="http://schemas.openxmlformats.org/drawingml/2006/chart" xmlns:r="http://schemas.openxmlformats.org/officeDocument/2006/relationships" r:id="rId3"/>
          </a:graphicData>
        </a:graphic>
      </p:graphicFrame>
      <p:sp>
        <p:nvSpPr>
          <p:cNvPr id="15"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1" name="Szövegdoboz 20"/>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752898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turisztikai utazások elmaradása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59323" y="4233693"/>
            <a:ext cx="977879"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a következő évben nem terveznek belföldi utazást,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Kérem, tegye sorrendbe az első HÁROM legjelentősebb okot, amely miatt nem tervez részt venni belföldi utazáson az elkövetkező egy évben! Kezdje a legfőbb tényezővel! Mi az a két legfőbb ok, amely miatt nem tervez részt venni belföldi utazáson az elkövetkező egy évben? (Harmadik említés)</a:t>
            </a:r>
          </a:p>
        </p:txBody>
      </p:sp>
      <p:sp>
        <p:nvSpPr>
          <p:cNvPr id="18" name="object 27"/>
          <p:cNvSpPr/>
          <p:nvPr/>
        </p:nvSpPr>
        <p:spPr>
          <a:xfrm>
            <a:off x="59323" y="5904957"/>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831854" y="5964910"/>
            <a:ext cx="10595218" cy="7848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rPr>
              <a:t>Harmadik </a:t>
            </a:r>
            <a:r>
              <a:rPr kumimoji="0" lang="hu-HU" sz="1500" b="1" i="0" u="none" strike="noStrike" kern="1200" cap="none" spc="0" normalizeH="0" baseline="0" noProof="0" dirty="0" smtClean="0">
                <a:ln>
                  <a:noFill/>
                </a:ln>
                <a:solidFill>
                  <a:prstClr val="black"/>
                </a:solidFill>
                <a:effectLst/>
                <a:uLnTx/>
                <a:uFillTx/>
                <a:latin typeface="PT Sans"/>
                <a:cs typeface="Calibri" panose="020F0502020204030204" pitchFamily="34" charset="0"/>
              </a:rPr>
              <a:t>említésre az előző kettőtől eltérően az</a:t>
            </a:r>
            <a:r>
              <a:rPr kumimoji="0" lang="hu-HU" sz="1500" b="1" i="0" u="none" strike="noStrike" kern="1200" cap="none" spc="0" normalizeH="0" noProof="0" dirty="0" smtClean="0">
                <a:ln>
                  <a:noFill/>
                </a:ln>
                <a:solidFill>
                  <a:prstClr val="black"/>
                </a:solidFill>
                <a:effectLst/>
                <a:uLnTx/>
                <a:uFillTx/>
                <a:latin typeface="PT Sans"/>
                <a:cs typeface="Calibri" panose="020F0502020204030204" pitchFamily="34" charset="0"/>
              </a:rPr>
              <a:t> országos gazdasági helyzet (15,6 százalék) lett a legfőbb probléma, amely miatt a következő egy évben nem terveznek belföldi utazást a megkérdezettek. Az ezt megelőző mérés során is az országos gazdasági helyzetet jelölték legtöbben, de az áprilisi mérés alkalmával a saját anyagi helyzet problémája szerepelt első helyen.</a:t>
            </a:r>
            <a:endParaRPr kumimoji="0" lang="hu-HU" sz="1500" b="1" i="0" u="none" strike="noStrike" kern="1200" cap="none" spc="0" normalizeH="0" baseline="0" noProof="0" dirty="0">
              <a:ln>
                <a:noFill/>
              </a:ln>
              <a:solidFill>
                <a:prstClr val="black"/>
              </a:solidFill>
              <a:effectLst/>
              <a:uLnTx/>
              <a:uFillTx/>
              <a:latin typeface="PT Sans"/>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7"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4" name="Tartalom helye 6"/>
          <p:cNvGraphicFramePr>
            <a:graphicFrameLocks noGrp="1"/>
          </p:cNvGraphicFramePr>
          <p:nvPr>
            <p:ph idx="1"/>
            <p:extLst>
              <p:ext uri="{D42A27DB-BD31-4B8C-83A1-F6EECF244321}">
                <p14:modId xmlns:p14="http://schemas.microsoft.com/office/powerpoint/2010/main" val="807382391"/>
              </p:ext>
            </p:extLst>
          </p:nvPr>
        </p:nvGraphicFramePr>
        <p:xfrm>
          <a:off x="745227" y="1600563"/>
          <a:ext cx="10805423" cy="4194138"/>
        </p:xfrm>
        <a:graphic>
          <a:graphicData uri="http://schemas.openxmlformats.org/drawingml/2006/chart">
            <c:chart xmlns:c="http://schemas.openxmlformats.org/drawingml/2006/chart" xmlns:r="http://schemas.openxmlformats.org/officeDocument/2006/relationships" r:id="rId3"/>
          </a:graphicData>
        </a:graphic>
      </p:graphicFrame>
      <p:sp>
        <p:nvSpPr>
          <p:cNvPr id="15"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1" name="Szövegdoboz 20"/>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862747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5" y="294277"/>
            <a:ext cx="9216193" cy="1012009"/>
          </a:xfrm>
        </p:spPr>
        <p:txBody>
          <a:bodyPr/>
          <a:lstStyle/>
          <a:p>
            <a:r>
              <a:rPr lang="hu-HU" dirty="0"/>
              <a:t>Külföldi utazások elmaradása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89923" y="3988473"/>
            <a:ext cx="977879" cy="175432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Azok, akik nem terveznek a következő évben külföldi utazást, említések,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Mi az a két legfőbb ok, amely miatt nem tervez részt venni külföldi utazáson az elkövetkező egy évben?</a:t>
            </a:r>
          </a:p>
        </p:txBody>
      </p:sp>
      <p:sp>
        <p:nvSpPr>
          <p:cNvPr id="18" name="object 27"/>
          <p:cNvSpPr/>
          <p:nvPr/>
        </p:nvSpPr>
        <p:spPr>
          <a:xfrm>
            <a:off x="89923" y="5893556"/>
            <a:ext cx="11454377" cy="905037"/>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745227" y="5833934"/>
            <a:ext cx="10668888"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500" b="1" dirty="0" smtClean="0">
                <a:solidFill>
                  <a:prstClr val="black"/>
                </a:solidFill>
                <a:latin typeface="PT Sans"/>
                <a:cs typeface="Calibri" panose="020F0502020204030204" pitchFamily="34" charset="0"/>
              </a:rPr>
              <a:t>Azon válaszadók, akik nem terveznek a következő egy évben külföldi utazást, legtöbben (37,2 százalék) azzal indokolták, hogy anyagi helyzetük nem teszi ezt lehetővé. Az előző két mérés során azonos sorrenddel találkoztunk, azonban akkor az anyagi okokra szignifikánsan nagyobb hányadban hivatkoztak. A júniusi </a:t>
            </a:r>
            <a:r>
              <a:rPr lang="hu-HU" sz="1500" b="1" dirty="0" err="1" smtClean="0">
                <a:solidFill>
                  <a:prstClr val="black"/>
                </a:solidFill>
                <a:latin typeface="PT Sans"/>
                <a:cs typeface="Calibri" panose="020F0502020204030204" pitchFamily="34" charset="0"/>
              </a:rPr>
              <a:t>alminta</a:t>
            </a:r>
            <a:r>
              <a:rPr lang="hu-HU" sz="1500" b="1" dirty="0" smtClean="0">
                <a:solidFill>
                  <a:prstClr val="black"/>
                </a:solidFill>
                <a:latin typeface="PT Sans"/>
                <a:cs typeface="Calibri" panose="020F0502020204030204" pitchFamily="34" charset="0"/>
              </a:rPr>
              <a:t> 28,5 százaléka inkább a belföldi utazásokat preferálja, ami a második méréshez képest 5,4 százalékpontos-, az első méréshez képest pedig 7,7 százalékpontos növekedést jelent.</a:t>
            </a: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1" name="Tartalom helye 6"/>
          <p:cNvGraphicFramePr>
            <a:graphicFrameLocks/>
          </p:cNvGraphicFramePr>
          <p:nvPr>
            <p:extLst>
              <p:ext uri="{D42A27DB-BD31-4B8C-83A1-F6EECF244321}">
                <p14:modId xmlns:p14="http://schemas.microsoft.com/office/powerpoint/2010/main" val="1074136155"/>
              </p:ext>
            </p:extLst>
          </p:nvPr>
        </p:nvGraphicFramePr>
        <p:xfrm>
          <a:off x="810319" y="1371511"/>
          <a:ext cx="11048091" cy="4530860"/>
        </p:xfrm>
        <a:graphic>
          <a:graphicData uri="http://schemas.openxmlformats.org/drawingml/2006/chart">
            <c:chart xmlns:c="http://schemas.openxmlformats.org/drawingml/2006/chart" xmlns:r="http://schemas.openxmlformats.org/officeDocument/2006/relationships" r:id="rId2"/>
          </a:graphicData>
        </a:graphic>
      </p:graphicFrame>
      <p:sp>
        <p:nvSpPr>
          <p:cNvPr id="17"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 name="Téglalap 2"/>
          <p:cNvSpPr/>
          <p:nvPr/>
        </p:nvSpPr>
        <p:spPr>
          <a:xfrm>
            <a:off x="8383424" y="4447402"/>
            <a:ext cx="3402007" cy="12953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mn-cs"/>
              </a:rPr>
              <a:t>Az egyéb válaszok között </a:t>
            </a:r>
            <a:r>
              <a:rPr kumimoji="0" lang="hu-HU" sz="1600" b="1" i="0" u="none" strike="noStrike" kern="1200" cap="none" spc="0" normalizeH="0" baseline="0" noProof="0" dirty="0" smtClean="0">
                <a:ln>
                  <a:noFill/>
                </a:ln>
                <a:solidFill>
                  <a:prstClr val="black"/>
                </a:solidFill>
                <a:effectLst/>
                <a:uLnTx/>
                <a:uFillTx/>
                <a:latin typeface="PT Sans"/>
                <a:ea typeface="+mn-ea"/>
                <a:cs typeface="+mn-cs"/>
              </a:rPr>
              <a:t>gyakori </a:t>
            </a:r>
            <a:r>
              <a:rPr kumimoji="0" lang="hu-HU" sz="1600" b="1" i="0" u="none" strike="noStrike" kern="1200" cap="none" spc="0" normalizeH="0" baseline="0" noProof="0" dirty="0">
                <a:ln>
                  <a:noFill/>
                </a:ln>
                <a:solidFill>
                  <a:prstClr val="black"/>
                </a:solidFill>
                <a:effectLst/>
                <a:uLnTx/>
                <a:uFillTx/>
                <a:latin typeface="PT Sans"/>
                <a:ea typeface="+mn-ea"/>
                <a:cs typeface="+mn-cs"/>
              </a:rPr>
              <a:t>a korukra</a:t>
            </a:r>
            <a:r>
              <a:rPr kumimoji="0" lang="hu-HU" sz="1600" b="1" i="0" u="none" strike="noStrike" kern="1200" cap="none" spc="0" normalizeH="0" noProof="0" dirty="0">
                <a:ln>
                  <a:noFill/>
                </a:ln>
                <a:solidFill>
                  <a:prstClr val="black"/>
                </a:solidFill>
                <a:effectLst/>
                <a:uLnTx/>
                <a:uFillTx/>
                <a:latin typeface="PT Sans"/>
                <a:ea typeface="+mn-ea"/>
                <a:cs typeface="+mn-cs"/>
              </a:rPr>
              <a:t> és állapotukra tett utalás</a:t>
            </a:r>
            <a:r>
              <a:rPr kumimoji="0" lang="hu-HU" sz="1600" b="1" i="0" u="none" strike="noStrike" kern="1200" cap="none" spc="0" normalizeH="0" baseline="0" noProof="0" dirty="0">
                <a:ln>
                  <a:noFill/>
                </a:ln>
                <a:solidFill>
                  <a:prstClr val="black"/>
                </a:solidFill>
                <a:effectLst/>
                <a:uLnTx/>
                <a:uFillTx/>
                <a:latin typeface="PT Sans"/>
                <a:ea typeface="+mn-ea"/>
                <a:cs typeface="+mn-cs"/>
              </a:rPr>
              <a:t>, </a:t>
            </a:r>
            <a:r>
              <a:rPr kumimoji="0" lang="hu-HU" sz="1600" b="1" i="0" u="none" strike="noStrike" kern="1200" cap="none" spc="0" normalizeH="0" baseline="0" noProof="0" dirty="0" smtClean="0">
                <a:ln>
                  <a:noFill/>
                </a:ln>
                <a:solidFill>
                  <a:prstClr val="black"/>
                </a:solidFill>
                <a:effectLst/>
                <a:uLnTx/>
                <a:uFillTx/>
                <a:latin typeface="PT Sans"/>
                <a:ea typeface="+mn-ea"/>
                <a:cs typeface="+mn-cs"/>
              </a:rPr>
              <a:t>illetve</a:t>
            </a:r>
            <a:r>
              <a:rPr lang="hu-HU" sz="1600" b="1" dirty="0" smtClean="0">
                <a:solidFill>
                  <a:prstClr val="black"/>
                </a:solidFill>
                <a:latin typeface="PT Sans"/>
              </a:rPr>
              <a:t> változatos családi okokra is hivatkoztak</a:t>
            </a:r>
            <a:r>
              <a:rPr kumimoji="0" lang="hu-HU" sz="1600" b="1" i="0" u="none" strike="noStrike" kern="1200" cap="none" spc="0" normalizeH="0" baseline="0" noProof="0" dirty="0" smtClean="0">
                <a:ln>
                  <a:noFill/>
                </a:ln>
                <a:solidFill>
                  <a:prstClr val="black"/>
                </a:solidFill>
                <a:effectLst/>
                <a:uLnTx/>
                <a:uFillTx/>
                <a:latin typeface="PT Sans"/>
                <a:ea typeface="+mn-ea"/>
                <a:cs typeface="+mn-cs"/>
              </a:rPr>
              <a:t>. </a:t>
            </a:r>
            <a:endParaRPr kumimoji="0" lang="hu-HU" sz="1600" b="1" i="0" u="none" strike="noStrike" kern="1200" cap="none" spc="0" normalizeH="0" baseline="0" noProof="0" dirty="0">
              <a:ln>
                <a:noFill/>
              </a:ln>
              <a:solidFill>
                <a:prstClr val="black"/>
              </a:solidFill>
              <a:effectLst/>
              <a:uLnTx/>
              <a:uFillTx/>
              <a:latin typeface="PT Sans"/>
              <a:ea typeface="+mn-ea"/>
              <a:cs typeface="+mn-cs"/>
            </a:endParaRPr>
          </a:p>
        </p:txBody>
      </p:sp>
      <p:sp>
        <p:nvSpPr>
          <p:cNvPr id="16"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4" name="Szövegdoboz 23"/>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999539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Úti cél kiválasztására ható tényezők</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89923" y="4777529"/>
            <a:ext cx="1287832"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Akik terveznek belföldre vagy külföldre utazni,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Az alábbiak közül melyik az a három tényező, amely a legnagyobb hatással van Önre</a:t>
            </a:r>
            <a:b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b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 az úti cél kiválasztásában? (maximum három említés)</a:t>
            </a: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902283" y="5954196"/>
            <a:ext cx="10642018" cy="830997"/>
          </a:xfrm>
          <a:prstGeom prst="rect">
            <a:avLst/>
          </a:prstGeom>
        </p:spPr>
        <p:txBody>
          <a:bodyPr wrap="square">
            <a:spAutoFit/>
          </a:bodyPr>
          <a:lstStyle/>
          <a:p>
            <a:pPr lvl="0" algn="just">
              <a:defRPr/>
            </a:pP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Azon</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válaszadóknak</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akik terveznek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utazást akár</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belföldre, akár külföldre</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legfőbb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tényezőnek az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úti cél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élményígéretét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49,4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százalék) és a saját anyagi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helyzetet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44,5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százalék) </a:t>
            </a:r>
            <a:r>
              <a:rPr lang="hu-HU" sz="1600" b="1" dirty="0">
                <a:solidFill>
                  <a:prstClr val="black"/>
                </a:solidFill>
                <a:cs typeface="Calibri" panose="020F0502020204030204" pitchFamily="34" charset="0"/>
              </a:rPr>
              <a:t>jelölték meg a </a:t>
            </a:r>
            <a:r>
              <a:rPr lang="hu-HU" sz="1600" b="1" dirty="0" err="1">
                <a:solidFill>
                  <a:prstClr val="black"/>
                </a:solidFill>
                <a:cs typeface="Calibri" panose="020F0502020204030204" pitchFamily="34" charset="0"/>
              </a:rPr>
              <a:t>desztináció</a:t>
            </a:r>
            <a:r>
              <a:rPr lang="hu-HU" sz="1600" b="1" dirty="0">
                <a:solidFill>
                  <a:prstClr val="black"/>
                </a:solidFill>
                <a:cs typeface="Calibri" panose="020F0502020204030204" pitchFamily="34" charset="0"/>
              </a:rPr>
              <a:t> </a:t>
            </a:r>
            <a:r>
              <a:rPr lang="hu-HU" sz="1600" b="1" dirty="0" smtClean="0">
                <a:solidFill>
                  <a:prstClr val="black"/>
                </a:solidFill>
                <a:cs typeface="Calibri" panose="020F0502020204030204" pitchFamily="34" charset="0"/>
              </a:rPr>
              <a:t>kiválasztásakor.</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Ezen szempontok a korábbi mérések során is hasonló mértékben bizonyultak fontosnak. </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2" name="Tartalom helye 6"/>
          <p:cNvGraphicFramePr>
            <a:graphicFrameLocks noGrp="1"/>
          </p:cNvGraphicFramePr>
          <p:nvPr>
            <p:ph idx="1"/>
            <p:extLst>
              <p:ext uri="{D42A27DB-BD31-4B8C-83A1-F6EECF244321}">
                <p14:modId xmlns:p14="http://schemas.microsoft.com/office/powerpoint/2010/main" val="2202797453"/>
              </p:ext>
            </p:extLst>
          </p:nvPr>
        </p:nvGraphicFramePr>
        <p:xfrm>
          <a:off x="902283" y="1408141"/>
          <a:ext cx="10824495" cy="4501574"/>
        </p:xfrm>
        <a:graphic>
          <a:graphicData uri="http://schemas.openxmlformats.org/drawingml/2006/chart">
            <c:chart xmlns:c="http://schemas.openxmlformats.org/drawingml/2006/chart" xmlns:r="http://schemas.openxmlformats.org/officeDocument/2006/relationships" r:id="rId3"/>
          </a:graphicData>
        </a:graphic>
      </p:graphicFrame>
      <p:sp>
        <p:nvSpPr>
          <p:cNvPr id="23"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4"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5"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7" name="Szövegdoboz 16"/>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418385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rtalom helye 8"/>
          <p:cNvGraphicFramePr>
            <a:graphicFrameLocks/>
          </p:cNvGraphicFramePr>
          <p:nvPr>
            <p:extLst/>
          </p:nvPr>
        </p:nvGraphicFramePr>
        <p:xfrm>
          <a:off x="1102811" y="793102"/>
          <a:ext cx="10609888" cy="5731202"/>
        </p:xfrm>
        <a:graphic>
          <a:graphicData uri="http://schemas.openxmlformats.org/drawingml/2006/chart">
            <c:chart xmlns:c="http://schemas.openxmlformats.org/drawingml/2006/chart" xmlns:r="http://schemas.openxmlformats.org/officeDocument/2006/relationships" r:id="rId2"/>
          </a:graphicData>
        </a:graphic>
      </p:graphicFrame>
      <p:sp>
        <p:nvSpPr>
          <p:cNvPr id="29" name="Cím 1"/>
          <p:cNvSpPr>
            <a:spLocks noGrp="1"/>
          </p:cNvSpPr>
          <p:nvPr>
            <p:ph type="title"/>
          </p:nvPr>
        </p:nvSpPr>
        <p:spPr>
          <a:xfrm>
            <a:off x="838203" y="365129"/>
            <a:ext cx="7439527" cy="427973"/>
          </a:xfrm>
        </p:spPr>
        <p:txBody>
          <a:bodyPr>
            <a:normAutofit fontScale="90000"/>
          </a:bodyPr>
          <a:lstStyle/>
          <a:p>
            <a:r>
              <a:rPr lang="hu-HU" sz="2800" dirty="0"/>
              <a:t>A minta demográfiai eloszlása %</a:t>
            </a:r>
          </a:p>
        </p:txBody>
      </p:sp>
      <p:sp>
        <p:nvSpPr>
          <p:cNvPr id="4" name="Szövegdoboz 3"/>
          <p:cNvSpPr txBox="1"/>
          <p:nvPr/>
        </p:nvSpPr>
        <p:spPr>
          <a:xfrm>
            <a:off x="441631" y="6095573"/>
            <a:ext cx="741243" cy="276999"/>
          </a:xfrm>
          <a:prstGeom prst="rect">
            <a:avLst/>
          </a:prstGeom>
          <a:solidFill>
            <a:schemeClr val="accent6"/>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hu-HU" sz="1200" b="1" dirty="0" smtClean="0">
                <a:solidFill>
                  <a:schemeClr val="tx1"/>
                </a:solidFill>
              </a:rPr>
              <a:t>n=1000</a:t>
            </a:r>
            <a:endParaRPr lang="hu-HU" sz="1200" dirty="0">
              <a:solidFill>
                <a:schemeClr val="tx1"/>
              </a:solidFill>
            </a:endParaRPr>
          </a:p>
        </p:txBody>
      </p:sp>
      <p:sp>
        <p:nvSpPr>
          <p:cNvPr id="8"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5</a:t>
            </a:fld>
            <a:r>
              <a:rPr lang="hu-HU" dirty="0"/>
              <a:t>. oldal</a:t>
            </a:r>
          </a:p>
        </p:txBody>
      </p:sp>
      <p:grpSp>
        <p:nvGrpSpPr>
          <p:cNvPr id="10" name="Group 45"/>
          <p:cNvGrpSpPr>
            <a:grpSpLocks noChangeAspect="1"/>
          </p:cNvGrpSpPr>
          <p:nvPr/>
        </p:nvGrpSpPr>
        <p:grpSpPr bwMode="auto">
          <a:xfrm>
            <a:off x="638196" y="3115878"/>
            <a:ext cx="628751" cy="876710"/>
            <a:chOff x="4595" y="1755"/>
            <a:chExt cx="142" cy="198"/>
          </a:xfrm>
        </p:grpSpPr>
        <p:sp>
          <p:nvSpPr>
            <p:cNvPr id="11" name="AutoShape 44"/>
            <p:cNvSpPr>
              <a:spLocks noChangeAspect="1" noChangeArrowheads="1" noTextEdit="1"/>
            </p:cNvSpPr>
            <p:nvPr/>
          </p:nvSpPr>
          <p:spPr bwMode="auto">
            <a:xfrm>
              <a:off x="4595" y="1755"/>
              <a:ext cx="142" cy="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46"/>
            <p:cNvSpPr>
              <a:spLocks noEditPoints="1"/>
            </p:cNvSpPr>
            <p:nvPr/>
          </p:nvSpPr>
          <p:spPr bwMode="auto">
            <a:xfrm>
              <a:off x="4593" y="1757"/>
              <a:ext cx="144" cy="196"/>
            </a:xfrm>
            <a:custGeom>
              <a:avLst/>
              <a:gdLst/>
              <a:ahLst/>
              <a:cxnLst>
                <a:cxn ang="0">
                  <a:pos x="59" y="26"/>
                </a:cxn>
                <a:cxn ang="0">
                  <a:pos x="57" y="40"/>
                </a:cxn>
                <a:cxn ang="0">
                  <a:pos x="56" y="31"/>
                </a:cxn>
                <a:cxn ang="0">
                  <a:pos x="0" y="15"/>
                </a:cxn>
                <a:cxn ang="0">
                  <a:pos x="51" y="31"/>
                </a:cxn>
                <a:cxn ang="0">
                  <a:pos x="8" y="32"/>
                </a:cxn>
                <a:cxn ang="0">
                  <a:pos x="8" y="52"/>
                </a:cxn>
                <a:cxn ang="0">
                  <a:pos x="31" y="60"/>
                </a:cxn>
                <a:cxn ang="0">
                  <a:pos x="51" y="32"/>
                </a:cxn>
                <a:cxn ang="0">
                  <a:pos x="32" y="34"/>
                </a:cxn>
                <a:cxn ang="0">
                  <a:pos x="22" y="31"/>
                </a:cxn>
                <a:cxn ang="0">
                  <a:pos x="17" y="35"/>
                </a:cxn>
                <a:cxn ang="0">
                  <a:pos x="20" y="49"/>
                </a:cxn>
                <a:cxn ang="0">
                  <a:pos x="20" y="49"/>
                </a:cxn>
                <a:cxn ang="0">
                  <a:pos x="21" y="50"/>
                </a:cxn>
                <a:cxn ang="0">
                  <a:pos x="21" y="50"/>
                </a:cxn>
                <a:cxn ang="0">
                  <a:pos x="21" y="50"/>
                </a:cxn>
                <a:cxn ang="0">
                  <a:pos x="21" y="51"/>
                </a:cxn>
                <a:cxn ang="0">
                  <a:pos x="22" y="51"/>
                </a:cxn>
                <a:cxn ang="0">
                  <a:pos x="22" y="51"/>
                </a:cxn>
                <a:cxn ang="0">
                  <a:pos x="22" y="51"/>
                </a:cxn>
                <a:cxn ang="0">
                  <a:pos x="22" y="51"/>
                </a:cxn>
                <a:cxn ang="0">
                  <a:pos x="22" y="52"/>
                </a:cxn>
                <a:cxn ang="0">
                  <a:pos x="22" y="52"/>
                </a:cxn>
                <a:cxn ang="0">
                  <a:pos x="23" y="52"/>
                </a:cxn>
                <a:cxn ang="0">
                  <a:pos x="23" y="52"/>
                </a:cxn>
                <a:cxn ang="0">
                  <a:pos x="23" y="52"/>
                </a:cxn>
                <a:cxn ang="0">
                  <a:pos x="23" y="52"/>
                </a:cxn>
                <a:cxn ang="0">
                  <a:pos x="30" y="56"/>
                </a:cxn>
                <a:cxn ang="0">
                  <a:pos x="37" y="52"/>
                </a:cxn>
                <a:cxn ang="0">
                  <a:pos x="37" y="52"/>
                </a:cxn>
                <a:cxn ang="0">
                  <a:pos x="37" y="52"/>
                </a:cxn>
                <a:cxn ang="0">
                  <a:pos x="38" y="52"/>
                </a:cxn>
                <a:cxn ang="0">
                  <a:pos x="38" y="52"/>
                </a:cxn>
                <a:cxn ang="0">
                  <a:pos x="38" y="52"/>
                </a:cxn>
                <a:cxn ang="0">
                  <a:pos x="38" y="52"/>
                </a:cxn>
                <a:cxn ang="0">
                  <a:pos x="38" y="52"/>
                </a:cxn>
                <a:cxn ang="0">
                  <a:pos x="38" y="52"/>
                </a:cxn>
                <a:cxn ang="0">
                  <a:pos x="38" y="52"/>
                </a:cxn>
                <a:cxn ang="0">
                  <a:pos x="38" y="52"/>
                </a:cxn>
                <a:cxn ang="0">
                  <a:pos x="38" y="51"/>
                </a:cxn>
                <a:cxn ang="0">
                  <a:pos x="38" y="51"/>
                </a:cxn>
                <a:cxn ang="0">
                  <a:pos x="38" y="51"/>
                </a:cxn>
                <a:cxn ang="0">
                  <a:pos x="38" y="51"/>
                </a:cxn>
                <a:cxn ang="0">
                  <a:pos x="21" y="39"/>
                </a:cxn>
                <a:cxn ang="0">
                  <a:pos x="31" y="37"/>
                </a:cxn>
                <a:cxn ang="0">
                  <a:pos x="20" y="37"/>
                </a:cxn>
                <a:cxn ang="0">
                  <a:pos x="20" y="44"/>
                </a:cxn>
                <a:cxn ang="0">
                  <a:pos x="29" y="44"/>
                </a:cxn>
                <a:cxn ang="0">
                  <a:pos x="32" y="44"/>
                </a:cxn>
                <a:cxn ang="0">
                  <a:pos x="41" y="38"/>
                </a:cxn>
                <a:cxn ang="0">
                  <a:pos x="39" y="39"/>
                </a:cxn>
                <a:cxn ang="0">
                  <a:pos x="39" y="39"/>
                </a:cxn>
                <a:cxn ang="0">
                  <a:pos x="38" y="61"/>
                </a:cxn>
                <a:cxn ang="0">
                  <a:pos x="7" y="63"/>
                </a:cxn>
              </a:cxnLst>
              <a:rect l="0" t="0" r="r" b="b"/>
              <a:pathLst>
                <a:path w="61" h="83">
                  <a:moveTo>
                    <a:pt x="0" y="9"/>
                  </a:moveTo>
                  <a:cubicBezTo>
                    <a:pt x="30" y="0"/>
                    <a:pt x="30" y="0"/>
                    <a:pt x="30" y="0"/>
                  </a:cubicBezTo>
                  <a:cubicBezTo>
                    <a:pt x="59" y="9"/>
                    <a:pt x="59" y="9"/>
                    <a:pt x="59" y="9"/>
                  </a:cubicBezTo>
                  <a:cubicBezTo>
                    <a:pt x="59" y="15"/>
                    <a:pt x="59" y="20"/>
                    <a:pt x="59" y="26"/>
                  </a:cubicBezTo>
                  <a:cubicBezTo>
                    <a:pt x="60" y="27"/>
                    <a:pt x="61" y="27"/>
                    <a:pt x="61" y="29"/>
                  </a:cubicBezTo>
                  <a:cubicBezTo>
                    <a:pt x="61" y="29"/>
                    <a:pt x="60" y="30"/>
                    <a:pt x="60" y="31"/>
                  </a:cubicBezTo>
                  <a:cubicBezTo>
                    <a:pt x="61" y="40"/>
                    <a:pt x="61" y="40"/>
                    <a:pt x="61" y="40"/>
                  </a:cubicBezTo>
                  <a:cubicBezTo>
                    <a:pt x="57" y="40"/>
                    <a:pt x="57" y="40"/>
                    <a:pt x="57" y="40"/>
                  </a:cubicBezTo>
                  <a:cubicBezTo>
                    <a:pt x="57" y="37"/>
                    <a:pt x="57" y="37"/>
                    <a:pt x="57" y="37"/>
                  </a:cubicBezTo>
                  <a:cubicBezTo>
                    <a:pt x="55" y="40"/>
                    <a:pt x="55" y="40"/>
                    <a:pt x="55" y="40"/>
                  </a:cubicBezTo>
                  <a:cubicBezTo>
                    <a:pt x="54" y="40"/>
                    <a:pt x="54" y="40"/>
                    <a:pt x="54" y="40"/>
                  </a:cubicBezTo>
                  <a:cubicBezTo>
                    <a:pt x="56" y="31"/>
                    <a:pt x="56" y="31"/>
                    <a:pt x="56" y="31"/>
                  </a:cubicBezTo>
                  <a:cubicBezTo>
                    <a:pt x="55" y="30"/>
                    <a:pt x="55" y="29"/>
                    <a:pt x="55" y="29"/>
                  </a:cubicBezTo>
                  <a:cubicBezTo>
                    <a:pt x="55" y="27"/>
                    <a:pt x="56" y="27"/>
                    <a:pt x="57" y="26"/>
                  </a:cubicBezTo>
                  <a:cubicBezTo>
                    <a:pt x="57" y="15"/>
                    <a:pt x="57" y="15"/>
                    <a:pt x="57" y="15"/>
                  </a:cubicBezTo>
                  <a:cubicBezTo>
                    <a:pt x="0" y="15"/>
                    <a:pt x="0" y="15"/>
                    <a:pt x="0" y="15"/>
                  </a:cubicBezTo>
                  <a:cubicBezTo>
                    <a:pt x="0" y="9"/>
                    <a:pt x="0" y="9"/>
                    <a:pt x="0" y="9"/>
                  </a:cubicBezTo>
                  <a:close/>
                  <a:moveTo>
                    <a:pt x="51" y="32"/>
                  </a:moveTo>
                  <a:cubicBezTo>
                    <a:pt x="51" y="31"/>
                    <a:pt x="51" y="31"/>
                    <a:pt x="51" y="31"/>
                  </a:cubicBezTo>
                  <a:cubicBezTo>
                    <a:pt x="51" y="31"/>
                    <a:pt x="51" y="31"/>
                    <a:pt x="51" y="31"/>
                  </a:cubicBezTo>
                  <a:cubicBezTo>
                    <a:pt x="52" y="31"/>
                    <a:pt x="52" y="31"/>
                    <a:pt x="53" y="32"/>
                  </a:cubicBezTo>
                  <a:cubicBezTo>
                    <a:pt x="53" y="25"/>
                    <a:pt x="53" y="24"/>
                    <a:pt x="53" y="18"/>
                  </a:cubicBezTo>
                  <a:cubicBezTo>
                    <a:pt x="8" y="18"/>
                    <a:pt x="8" y="18"/>
                    <a:pt x="8" y="18"/>
                  </a:cubicBezTo>
                  <a:cubicBezTo>
                    <a:pt x="8" y="32"/>
                    <a:pt x="8" y="32"/>
                    <a:pt x="8" y="32"/>
                  </a:cubicBezTo>
                  <a:cubicBezTo>
                    <a:pt x="8" y="31"/>
                    <a:pt x="9" y="31"/>
                    <a:pt x="10" y="31"/>
                  </a:cubicBezTo>
                  <a:cubicBezTo>
                    <a:pt x="10" y="32"/>
                    <a:pt x="10" y="32"/>
                    <a:pt x="10" y="32"/>
                  </a:cubicBezTo>
                  <a:cubicBezTo>
                    <a:pt x="10" y="32"/>
                    <a:pt x="10" y="32"/>
                    <a:pt x="10" y="32"/>
                  </a:cubicBezTo>
                  <a:cubicBezTo>
                    <a:pt x="8" y="52"/>
                    <a:pt x="8" y="52"/>
                    <a:pt x="8" y="52"/>
                  </a:cubicBezTo>
                  <a:cubicBezTo>
                    <a:pt x="18" y="52"/>
                    <a:pt x="18" y="52"/>
                    <a:pt x="18" y="52"/>
                  </a:cubicBezTo>
                  <a:cubicBezTo>
                    <a:pt x="21" y="57"/>
                    <a:pt x="26" y="59"/>
                    <a:pt x="30" y="60"/>
                  </a:cubicBezTo>
                  <a:cubicBezTo>
                    <a:pt x="30" y="60"/>
                    <a:pt x="30" y="60"/>
                    <a:pt x="30" y="60"/>
                  </a:cubicBezTo>
                  <a:cubicBezTo>
                    <a:pt x="31" y="60"/>
                    <a:pt x="31" y="60"/>
                    <a:pt x="31" y="60"/>
                  </a:cubicBezTo>
                  <a:cubicBezTo>
                    <a:pt x="35" y="59"/>
                    <a:pt x="39" y="57"/>
                    <a:pt x="41" y="53"/>
                  </a:cubicBezTo>
                  <a:cubicBezTo>
                    <a:pt x="42" y="53"/>
                    <a:pt x="42" y="53"/>
                    <a:pt x="42" y="52"/>
                  </a:cubicBezTo>
                  <a:cubicBezTo>
                    <a:pt x="53" y="52"/>
                    <a:pt x="53" y="52"/>
                    <a:pt x="53" y="52"/>
                  </a:cubicBezTo>
                  <a:cubicBezTo>
                    <a:pt x="51" y="32"/>
                    <a:pt x="51" y="32"/>
                    <a:pt x="51" y="32"/>
                  </a:cubicBezTo>
                  <a:cubicBezTo>
                    <a:pt x="51" y="32"/>
                    <a:pt x="51" y="32"/>
                    <a:pt x="51" y="32"/>
                  </a:cubicBezTo>
                  <a:close/>
                  <a:moveTo>
                    <a:pt x="43" y="31"/>
                  </a:moveTo>
                  <a:cubicBezTo>
                    <a:pt x="42" y="31"/>
                    <a:pt x="41" y="31"/>
                    <a:pt x="40" y="31"/>
                  </a:cubicBezTo>
                  <a:cubicBezTo>
                    <a:pt x="37" y="32"/>
                    <a:pt x="34" y="33"/>
                    <a:pt x="32" y="34"/>
                  </a:cubicBezTo>
                  <a:cubicBezTo>
                    <a:pt x="29" y="34"/>
                    <a:pt x="26" y="35"/>
                    <a:pt x="23" y="35"/>
                  </a:cubicBezTo>
                  <a:cubicBezTo>
                    <a:pt x="23" y="33"/>
                    <a:pt x="23" y="33"/>
                    <a:pt x="23" y="33"/>
                  </a:cubicBezTo>
                  <a:cubicBezTo>
                    <a:pt x="23" y="31"/>
                    <a:pt x="23" y="31"/>
                    <a:pt x="23" y="31"/>
                  </a:cubicBezTo>
                  <a:cubicBezTo>
                    <a:pt x="22" y="31"/>
                    <a:pt x="22" y="31"/>
                    <a:pt x="22" y="31"/>
                  </a:cubicBezTo>
                  <a:cubicBezTo>
                    <a:pt x="21" y="33"/>
                    <a:pt x="21" y="33"/>
                    <a:pt x="21" y="33"/>
                  </a:cubicBezTo>
                  <a:cubicBezTo>
                    <a:pt x="21" y="33"/>
                    <a:pt x="21" y="33"/>
                    <a:pt x="21" y="33"/>
                  </a:cubicBezTo>
                  <a:cubicBezTo>
                    <a:pt x="20" y="35"/>
                    <a:pt x="20" y="35"/>
                    <a:pt x="20" y="35"/>
                  </a:cubicBezTo>
                  <a:cubicBezTo>
                    <a:pt x="19" y="35"/>
                    <a:pt x="18" y="35"/>
                    <a:pt x="17" y="35"/>
                  </a:cubicBezTo>
                  <a:cubicBezTo>
                    <a:pt x="17" y="41"/>
                    <a:pt x="18" y="45"/>
                    <a:pt x="20" y="49"/>
                  </a:cubicBezTo>
                  <a:cubicBezTo>
                    <a:pt x="20" y="49"/>
                    <a:pt x="20" y="49"/>
                    <a:pt x="20" y="49"/>
                  </a:cubicBezTo>
                  <a:cubicBezTo>
                    <a:pt x="20" y="49"/>
                    <a:pt x="20" y="49"/>
                    <a:pt x="20" y="49"/>
                  </a:cubicBezTo>
                  <a:cubicBezTo>
                    <a:pt x="20" y="49"/>
                    <a:pt x="20" y="49"/>
                    <a:pt x="20" y="49"/>
                  </a:cubicBezTo>
                  <a:cubicBezTo>
                    <a:pt x="20" y="49"/>
                    <a:pt x="20" y="49"/>
                    <a:pt x="20" y="49"/>
                  </a:cubicBezTo>
                  <a:cubicBezTo>
                    <a:pt x="20" y="49"/>
                    <a:pt x="20" y="49"/>
                    <a:pt x="20" y="49"/>
                  </a:cubicBezTo>
                  <a:cubicBezTo>
                    <a:pt x="20" y="49"/>
                    <a:pt x="20" y="49"/>
                    <a:pt x="20" y="49"/>
                  </a:cubicBezTo>
                  <a:cubicBezTo>
                    <a:pt x="20" y="49"/>
                    <a:pt x="20" y="49"/>
                    <a:pt x="20" y="49"/>
                  </a:cubicBezTo>
                  <a:cubicBezTo>
                    <a:pt x="20" y="49"/>
                    <a:pt x="20" y="49"/>
                    <a:pt x="20" y="49"/>
                  </a:cubicBezTo>
                  <a:cubicBezTo>
                    <a:pt x="21" y="49"/>
                    <a:pt x="21" y="49"/>
                    <a:pt x="21" y="49"/>
                  </a:cubicBezTo>
                  <a:cubicBezTo>
                    <a:pt x="21" y="49"/>
                    <a:pt x="21" y="49"/>
                    <a:pt x="21" y="49"/>
                  </a:cubicBezTo>
                  <a:cubicBezTo>
                    <a:pt x="21" y="49"/>
                    <a:pt x="21" y="50"/>
                    <a:pt x="21" y="50"/>
                  </a:cubicBezTo>
                  <a:cubicBezTo>
                    <a:pt x="21" y="50"/>
                    <a:pt x="21" y="50"/>
                    <a:pt x="21" y="50"/>
                  </a:cubicBezTo>
                  <a:cubicBezTo>
                    <a:pt x="21" y="50"/>
                    <a:pt x="21" y="50"/>
                    <a:pt x="21" y="50"/>
                  </a:cubicBezTo>
                  <a:cubicBezTo>
                    <a:pt x="21" y="50"/>
                    <a:pt x="21" y="50"/>
                    <a:pt x="21" y="50"/>
                  </a:cubicBezTo>
                  <a:cubicBezTo>
                    <a:pt x="21" y="50"/>
                    <a:pt x="21" y="50"/>
                    <a:pt x="21" y="50"/>
                  </a:cubicBezTo>
                  <a:cubicBezTo>
                    <a:pt x="21" y="50"/>
                    <a:pt x="21" y="50"/>
                    <a:pt x="21" y="50"/>
                  </a:cubicBezTo>
                  <a:cubicBezTo>
                    <a:pt x="21" y="50"/>
                    <a:pt x="21" y="50"/>
                    <a:pt x="21" y="50"/>
                  </a:cubicBezTo>
                  <a:cubicBezTo>
                    <a:pt x="21" y="50"/>
                    <a:pt x="21" y="50"/>
                    <a:pt x="21" y="50"/>
                  </a:cubicBezTo>
                  <a:cubicBezTo>
                    <a:pt x="21" y="50"/>
                    <a:pt x="21" y="50"/>
                    <a:pt x="21" y="50"/>
                  </a:cubicBezTo>
                  <a:cubicBezTo>
                    <a:pt x="21" y="50"/>
                    <a:pt x="21" y="50"/>
                    <a:pt x="21" y="50"/>
                  </a:cubicBezTo>
                  <a:cubicBezTo>
                    <a:pt x="21" y="50"/>
                    <a:pt x="21" y="50"/>
                    <a:pt x="21" y="50"/>
                  </a:cubicBezTo>
                  <a:cubicBezTo>
                    <a:pt x="21" y="51"/>
                    <a:pt x="21" y="51"/>
                    <a:pt x="21" y="51"/>
                  </a:cubicBezTo>
                  <a:cubicBezTo>
                    <a:pt x="21" y="51"/>
                    <a:pt x="21" y="51"/>
                    <a:pt x="21" y="51"/>
                  </a:cubicBezTo>
                  <a:cubicBezTo>
                    <a:pt x="21" y="51"/>
                    <a:pt x="21" y="51"/>
                    <a:pt x="21"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5" y="54"/>
                    <a:pt x="28" y="56"/>
                    <a:pt x="30" y="56"/>
                  </a:cubicBezTo>
                  <a:cubicBezTo>
                    <a:pt x="33" y="56"/>
                    <a:pt x="35" y="54"/>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41" y="48"/>
                    <a:pt x="42" y="45"/>
                    <a:pt x="43" y="40"/>
                  </a:cubicBezTo>
                  <a:cubicBezTo>
                    <a:pt x="43" y="37"/>
                    <a:pt x="43" y="34"/>
                    <a:pt x="43" y="31"/>
                  </a:cubicBezTo>
                  <a:close/>
                  <a:moveTo>
                    <a:pt x="29" y="39"/>
                  </a:moveTo>
                  <a:cubicBezTo>
                    <a:pt x="21" y="39"/>
                    <a:pt x="21" y="39"/>
                    <a:pt x="21" y="39"/>
                  </a:cubicBezTo>
                  <a:cubicBezTo>
                    <a:pt x="22" y="43"/>
                    <a:pt x="22" y="43"/>
                    <a:pt x="22" y="43"/>
                  </a:cubicBezTo>
                  <a:cubicBezTo>
                    <a:pt x="28" y="43"/>
                    <a:pt x="28" y="43"/>
                    <a:pt x="28" y="43"/>
                  </a:cubicBezTo>
                  <a:cubicBezTo>
                    <a:pt x="29" y="39"/>
                    <a:pt x="29" y="39"/>
                    <a:pt x="29" y="39"/>
                  </a:cubicBezTo>
                  <a:close/>
                  <a:moveTo>
                    <a:pt x="31" y="37"/>
                  </a:moveTo>
                  <a:cubicBezTo>
                    <a:pt x="30" y="37"/>
                    <a:pt x="30" y="37"/>
                    <a:pt x="30" y="37"/>
                  </a:cubicBezTo>
                  <a:cubicBezTo>
                    <a:pt x="30" y="37"/>
                    <a:pt x="30" y="37"/>
                    <a:pt x="30" y="37"/>
                  </a:cubicBezTo>
                  <a:cubicBezTo>
                    <a:pt x="29" y="37"/>
                    <a:pt x="29" y="37"/>
                    <a:pt x="29" y="37"/>
                  </a:cubicBezTo>
                  <a:cubicBezTo>
                    <a:pt x="20" y="37"/>
                    <a:pt x="20" y="37"/>
                    <a:pt x="20" y="37"/>
                  </a:cubicBezTo>
                  <a:cubicBezTo>
                    <a:pt x="19" y="37"/>
                    <a:pt x="19" y="37"/>
                    <a:pt x="19" y="37"/>
                  </a:cubicBezTo>
                  <a:cubicBezTo>
                    <a:pt x="19" y="38"/>
                    <a:pt x="19" y="38"/>
                    <a:pt x="19" y="38"/>
                  </a:cubicBezTo>
                  <a:cubicBezTo>
                    <a:pt x="20" y="44"/>
                    <a:pt x="20" y="44"/>
                    <a:pt x="20" y="44"/>
                  </a:cubicBezTo>
                  <a:cubicBezTo>
                    <a:pt x="20" y="44"/>
                    <a:pt x="20" y="44"/>
                    <a:pt x="20" y="44"/>
                  </a:cubicBezTo>
                  <a:cubicBezTo>
                    <a:pt x="21" y="44"/>
                    <a:pt x="21" y="44"/>
                    <a:pt x="21" y="44"/>
                  </a:cubicBezTo>
                  <a:cubicBezTo>
                    <a:pt x="28" y="44"/>
                    <a:pt x="28" y="44"/>
                    <a:pt x="28" y="44"/>
                  </a:cubicBezTo>
                  <a:cubicBezTo>
                    <a:pt x="29" y="44"/>
                    <a:pt x="29" y="44"/>
                    <a:pt x="29" y="44"/>
                  </a:cubicBezTo>
                  <a:cubicBezTo>
                    <a:pt x="29" y="44"/>
                    <a:pt x="29" y="44"/>
                    <a:pt x="29" y="44"/>
                  </a:cubicBezTo>
                  <a:cubicBezTo>
                    <a:pt x="30" y="41"/>
                    <a:pt x="30" y="41"/>
                    <a:pt x="30" y="41"/>
                  </a:cubicBezTo>
                  <a:cubicBezTo>
                    <a:pt x="31" y="44"/>
                    <a:pt x="31" y="44"/>
                    <a:pt x="31" y="44"/>
                  </a:cubicBezTo>
                  <a:cubicBezTo>
                    <a:pt x="31" y="44"/>
                    <a:pt x="31" y="44"/>
                    <a:pt x="31" y="44"/>
                  </a:cubicBezTo>
                  <a:cubicBezTo>
                    <a:pt x="32" y="44"/>
                    <a:pt x="32" y="44"/>
                    <a:pt x="32" y="44"/>
                  </a:cubicBezTo>
                  <a:cubicBezTo>
                    <a:pt x="40" y="44"/>
                    <a:pt x="40" y="44"/>
                    <a:pt x="40" y="44"/>
                  </a:cubicBezTo>
                  <a:cubicBezTo>
                    <a:pt x="41" y="44"/>
                    <a:pt x="41" y="44"/>
                    <a:pt x="41" y="44"/>
                  </a:cubicBezTo>
                  <a:cubicBezTo>
                    <a:pt x="41" y="44"/>
                    <a:pt x="41" y="44"/>
                    <a:pt x="41" y="44"/>
                  </a:cubicBezTo>
                  <a:cubicBezTo>
                    <a:pt x="41" y="38"/>
                    <a:pt x="41" y="38"/>
                    <a:pt x="41" y="38"/>
                  </a:cubicBezTo>
                  <a:cubicBezTo>
                    <a:pt x="41" y="37"/>
                    <a:pt x="41" y="37"/>
                    <a:pt x="41" y="37"/>
                  </a:cubicBezTo>
                  <a:cubicBezTo>
                    <a:pt x="40" y="37"/>
                    <a:pt x="40" y="37"/>
                    <a:pt x="40" y="37"/>
                  </a:cubicBezTo>
                  <a:cubicBezTo>
                    <a:pt x="31" y="37"/>
                    <a:pt x="31" y="37"/>
                    <a:pt x="31" y="37"/>
                  </a:cubicBezTo>
                  <a:close/>
                  <a:moveTo>
                    <a:pt x="39" y="39"/>
                  </a:moveTo>
                  <a:cubicBezTo>
                    <a:pt x="31" y="39"/>
                    <a:pt x="31" y="39"/>
                    <a:pt x="31" y="39"/>
                  </a:cubicBezTo>
                  <a:cubicBezTo>
                    <a:pt x="33" y="43"/>
                    <a:pt x="33" y="43"/>
                    <a:pt x="33" y="43"/>
                  </a:cubicBezTo>
                  <a:cubicBezTo>
                    <a:pt x="39" y="43"/>
                    <a:pt x="39" y="43"/>
                    <a:pt x="39" y="43"/>
                  </a:cubicBezTo>
                  <a:cubicBezTo>
                    <a:pt x="39" y="39"/>
                    <a:pt x="39" y="39"/>
                    <a:pt x="39" y="39"/>
                  </a:cubicBezTo>
                  <a:close/>
                  <a:moveTo>
                    <a:pt x="7" y="63"/>
                  </a:moveTo>
                  <a:cubicBezTo>
                    <a:pt x="23" y="61"/>
                    <a:pt x="23" y="61"/>
                    <a:pt x="23" y="61"/>
                  </a:cubicBezTo>
                  <a:cubicBezTo>
                    <a:pt x="31" y="74"/>
                    <a:pt x="31" y="74"/>
                    <a:pt x="31" y="74"/>
                  </a:cubicBezTo>
                  <a:cubicBezTo>
                    <a:pt x="38" y="61"/>
                    <a:pt x="38" y="61"/>
                    <a:pt x="38" y="61"/>
                  </a:cubicBezTo>
                  <a:cubicBezTo>
                    <a:pt x="54" y="63"/>
                    <a:pt x="54" y="63"/>
                    <a:pt x="54" y="63"/>
                  </a:cubicBezTo>
                  <a:cubicBezTo>
                    <a:pt x="59" y="69"/>
                    <a:pt x="61" y="76"/>
                    <a:pt x="60" y="83"/>
                  </a:cubicBezTo>
                  <a:cubicBezTo>
                    <a:pt x="40" y="83"/>
                    <a:pt x="21" y="83"/>
                    <a:pt x="1" y="83"/>
                  </a:cubicBezTo>
                  <a:cubicBezTo>
                    <a:pt x="0" y="76"/>
                    <a:pt x="2" y="69"/>
                    <a:pt x="7" y="63"/>
                  </a:cubicBezTo>
                  <a:close/>
                  <a:moveTo>
                    <a:pt x="51" y="32"/>
                  </a:moveTo>
                  <a:cubicBezTo>
                    <a:pt x="51" y="32"/>
                    <a:pt x="51" y="32"/>
                    <a:pt x="51" y="32"/>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5"/>
          <p:cNvGrpSpPr>
            <a:grpSpLocks noChangeAspect="1"/>
          </p:cNvGrpSpPr>
          <p:nvPr/>
        </p:nvGrpSpPr>
        <p:grpSpPr bwMode="auto">
          <a:xfrm>
            <a:off x="651556" y="4948510"/>
            <a:ext cx="531318" cy="619871"/>
            <a:chOff x="3605" y="1898"/>
            <a:chExt cx="468" cy="546"/>
          </a:xfrm>
        </p:grpSpPr>
        <p:sp>
          <p:nvSpPr>
            <p:cNvPr id="14" name="AutoShape 4"/>
            <p:cNvSpPr>
              <a:spLocks noChangeAspect="1" noChangeArrowheads="1" noTextEdit="1"/>
            </p:cNvSpPr>
            <p:nvPr/>
          </p:nvSpPr>
          <p:spPr bwMode="auto">
            <a:xfrm>
              <a:off x="3605" y="1898"/>
              <a:ext cx="468" cy="5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3749" y="2054"/>
              <a:ext cx="175" cy="40"/>
            </a:xfrm>
            <a:custGeom>
              <a:avLst/>
              <a:gdLst/>
              <a:ahLst/>
              <a:cxnLst>
                <a:cxn ang="0">
                  <a:pos x="8" y="0"/>
                </a:cxn>
                <a:cxn ang="0">
                  <a:pos x="1" y="7"/>
                </a:cxn>
                <a:cxn ang="0">
                  <a:pos x="7" y="14"/>
                </a:cxn>
                <a:cxn ang="0">
                  <a:pos x="67" y="17"/>
                </a:cxn>
                <a:cxn ang="0">
                  <a:pos x="74" y="11"/>
                </a:cxn>
                <a:cxn ang="0">
                  <a:pos x="67" y="4"/>
                </a:cxn>
                <a:cxn ang="0">
                  <a:pos x="8" y="0"/>
                </a:cxn>
              </a:cxnLst>
              <a:rect l="0" t="0" r="r" b="b"/>
              <a:pathLst>
                <a:path w="74" h="17">
                  <a:moveTo>
                    <a:pt x="8" y="0"/>
                  </a:moveTo>
                  <a:cubicBezTo>
                    <a:pt x="4" y="0"/>
                    <a:pt x="1" y="3"/>
                    <a:pt x="1" y="7"/>
                  </a:cubicBezTo>
                  <a:cubicBezTo>
                    <a:pt x="0" y="10"/>
                    <a:pt x="3" y="14"/>
                    <a:pt x="7" y="14"/>
                  </a:cubicBezTo>
                  <a:cubicBezTo>
                    <a:pt x="67" y="17"/>
                    <a:pt x="67" y="17"/>
                    <a:pt x="67" y="17"/>
                  </a:cubicBezTo>
                  <a:cubicBezTo>
                    <a:pt x="70" y="17"/>
                    <a:pt x="74" y="14"/>
                    <a:pt x="74" y="11"/>
                  </a:cubicBezTo>
                  <a:cubicBezTo>
                    <a:pt x="74" y="7"/>
                    <a:pt x="71" y="4"/>
                    <a:pt x="67" y="4"/>
                  </a:cubicBezTo>
                  <a:lnTo>
                    <a:pt x="8"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3747" y="1898"/>
              <a:ext cx="172" cy="149"/>
            </a:xfrm>
            <a:custGeom>
              <a:avLst/>
              <a:gdLst/>
              <a:ahLst/>
              <a:cxnLst>
                <a:cxn ang="0">
                  <a:pos x="144" y="149"/>
                </a:cxn>
                <a:cxn ang="0">
                  <a:pos x="172" y="71"/>
                </a:cxn>
                <a:cxn ang="0">
                  <a:pos x="120" y="40"/>
                </a:cxn>
                <a:cxn ang="0">
                  <a:pos x="108" y="111"/>
                </a:cxn>
                <a:cxn ang="0">
                  <a:pos x="106" y="19"/>
                </a:cxn>
                <a:cxn ang="0">
                  <a:pos x="80" y="17"/>
                </a:cxn>
                <a:cxn ang="0">
                  <a:pos x="85" y="102"/>
                </a:cxn>
                <a:cxn ang="0">
                  <a:pos x="56" y="0"/>
                </a:cxn>
                <a:cxn ang="0">
                  <a:pos x="0" y="17"/>
                </a:cxn>
                <a:cxn ang="0">
                  <a:pos x="45" y="139"/>
                </a:cxn>
                <a:cxn ang="0">
                  <a:pos x="144" y="149"/>
                </a:cxn>
              </a:cxnLst>
              <a:rect l="0" t="0" r="r" b="b"/>
              <a:pathLst>
                <a:path w="172" h="149">
                  <a:moveTo>
                    <a:pt x="144" y="149"/>
                  </a:moveTo>
                  <a:lnTo>
                    <a:pt x="172" y="71"/>
                  </a:lnTo>
                  <a:lnTo>
                    <a:pt x="120" y="40"/>
                  </a:lnTo>
                  <a:lnTo>
                    <a:pt x="108" y="111"/>
                  </a:lnTo>
                  <a:lnTo>
                    <a:pt x="106" y="19"/>
                  </a:lnTo>
                  <a:lnTo>
                    <a:pt x="80" y="17"/>
                  </a:lnTo>
                  <a:lnTo>
                    <a:pt x="85" y="102"/>
                  </a:lnTo>
                  <a:lnTo>
                    <a:pt x="56" y="0"/>
                  </a:lnTo>
                  <a:lnTo>
                    <a:pt x="0" y="17"/>
                  </a:lnTo>
                  <a:lnTo>
                    <a:pt x="45" y="139"/>
                  </a:lnTo>
                  <a:lnTo>
                    <a:pt x="144" y="14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3603" y="2101"/>
              <a:ext cx="472" cy="345"/>
            </a:xfrm>
            <a:custGeom>
              <a:avLst/>
              <a:gdLst/>
              <a:ahLst/>
              <a:cxnLst>
                <a:cxn ang="0">
                  <a:pos x="194" y="138"/>
                </a:cxn>
                <a:cxn ang="0">
                  <a:pos x="178" y="129"/>
                </a:cxn>
                <a:cxn ang="0">
                  <a:pos x="181" y="104"/>
                </a:cxn>
                <a:cxn ang="0">
                  <a:pos x="174" y="95"/>
                </a:cxn>
                <a:cxn ang="0">
                  <a:pos x="181" y="91"/>
                </a:cxn>
                <a:cxn ang="0">
                  <a:pos x="164" y="41"/>
                </a:cxn>
                <a:cxn ang="0">
                  <a:pos x="157" y="37"/>
                </a:cxn>
                <a:cxn ang="0">
                  <a:pos x="156" y="29"/>
                </a:cxn>
                <a:cxn ang="0">
                  <a:pos x="128" y="3"/>
                </a:cxn>
                <a:cxn ang="0">
                  <a:pos x="68" y="0"/>
                </a:cxn>
                <a:cxn ang="0">
                  <a:pos x="32" y="50"/>
                </a:cxn>
                <a:cxn ang="0">
                  <a:pos x="38" y="55"/>
                </a:cxn>
                <a:cxn ang="0">
                  <a:pos x="28" y="58"/>
                </a:cxn>
                <a:cxn ang="0">
                  <a:pos x="20" y="134"/>
                </a:cxn>
                <a:cxn ang="0">
                  <a:pos x="4" y="136"/>
                </a:cxn>
                <a:cxn ang="0">
                  <a:pos x="0" y="146"/>
                </a:cxn>
                <a:cxn ang="0">
                  <a:pos x="200" y="146"/>
                </a:cxn>
                <a:cxn ang="0">
                  <a:pos x="194" y="138"/>
                </a:cxn>
                <a:cxn ang="0">
                  <a:pos x="101" y="64"/>
                </a:cxn>
                <a:cxn ang="0">
                  <a:pos x="81" y="64"/>
                </a:cxn>
                <a:cxn ang="0">
                  <a:pos x="81" y="77"/>
                </a:cxn>
                <a:cxn ang="0">
                  <a:pos x="100" y="77"/>
                </a:cxn>
                <a:cxn ang="0">
                  <a:pos x="100" y="86"/>
                </a:cxn>
                <a:cxn ang="0">
                  <a:pos x="81" y="86"/>
                </a:cxn>
                <a:cxn ang="0">
                  <a:pos x="81" y="108"/>
                </a:cxn>
                <a:cxn ang="0">
                  <a:pos x="69" y="108"/>
                </a:cxn>
                <a:cxn ang="0">
                  <a:pos x="69" y="55"/>
                </a:cxn>
                <a:cxn ang="0">
                  <a:pos x="101" y="55"/>
                </a:cxn>
                <a:cxn ang="0">
                  <a:pos x="101" y="64"/>
                </a:cxn>
                <a:cxn ang="0">
                  <a:pos x="132" y="78"/>
                </a:cxn>
                <a:cxn ang="0">
                  <a:pos x="123" y="78"/>
                </a:cxn>
                <a:cxn ang="0">
                  <a:pos x="123" y="92"/>
                </a:cxn>
                <a:cxn ang="0">
                  <a:pos x="128" y="99"/>
                </a:cxn>
                <a:cxn ang="0">
                  <a:pos x="131" y="98"/>
                </a:cxn>
                <a:cxn ang="0">
                  <a:pos x="131" y="107"/>
                </a:cxn>
                <a:cxn ang="0">
                  <a:pos x="124" y="109"/>
                </a:cxn>
                <a:cxn ang="0">
                  <a:pos x="115" y="105"/>
                </a:cxn>
                <a:cxn ang="0">
                  <a:pos x="111" y="94"/>
                </a:cxn>
                <a:cxn ang="0">
                  <a:pos x="111" y="78"/>
                </a:cxn>
                <a:cxn ang="0">
                  <a:pos x="106" y="78"/>
                </a:cxn>
                <a:cxn ang="0">
                  <a:pos x="106" y="69"/>
                </a:cxn>
                <a:cxn ang="0">
                  <a:pos x="111" y="69"/>
                </a:cxn>
                <a:cxn ang="0">
                  <a:pos x="111" y="61"/>
                </a:cxn>
                <a:cxn ang="0">
                  <a:pos x="123" y="58"/>
                </a:cxn>
                <a:cxn ang="0">
                  <a:pos x="123" y="69"/>
                </a:cxn>
                <a:cxn ang="0">
                  <a:pos x="132" y="69"/>
                </a:cxn>
                <a:cxn ang="0">
                  <a:pos x="132" y="78"/>
                </a:cxn>
              </a:cxnLst>
              <a:rect l="0" t="0" r="r" b="b"/>
              <a:pathLst>
                <a:path w="200" h="146">
                  <a:moveTo>
                    <a:pt x="194" y="138"/>
                  </a:moveTo>
                  <a:cubicBezTo>
                    <a:pt x="189" y="135"/>
                    <a:pt x="183" y="132"/>
                    <a:pt x="178" y="129"/>
                  </a:cubicBezTo>
                  <a:cubicBezTo>
                    <a:pt x="180" y="121"/>
                    <a:pt x="181" y="112"/>
                    <a:pt x="181" y="104"/>
                  </a:cubicBezTo>
                  <a:cubicBezTo>
                    <a:pt x="174" y="95"/>
                    <a:pt x="174" y="95"/>
                    <a:pt x="174" y="95"/>
                  </a:cubicBezTo>
                  <a:cubicBezTo>
                    <a:pt x="181" y="91"/>
                    <a:pt x="181" y="91"/>
                    <a:pt x="181" y="91"/>
                  </a:cubicBezTo>
                  <a:cubicBezTo>
                    <a:pt x="180" y="72"/>
                    <a:pt x="174" y="56"/>
                    <a:pt x="164" y="41"/>
                  </a:cubicBezTo>
                  <a:cubicBezTo>
                    <a:pt x="157" y="37"/>
                    <a:pt x="157" y="37"/>
                    <a:pt x="157" y="37"/>
                  </a:cubicBezTo>
                  <a:cubicBezTo>
                    <a:pt x="156" y="29"/>
                    <a:pt x="156" y="29"/>
                    <a:pt x="156" y="29"/>
                  </a:cubicBezTo>
                  <a:cubicBezTo>
                    <a:pt x="148" y="20"/>
                    <a:pt x="138" y="11"/>
                    <a:pt x="128" y="3"/>
                  </a:cubicBezTo>
                  <a:cubicBezTo>
                    <a:pt x="108" y="2"/>
                    <a:pt x="88" y="1"/>
                    <a:pt x="68" y="0"/>
                  </a:cubicBezTo>
                  <a:cubicBezTo>
                    <a:pt x="53" y="16"/>
                    <a:pt x="41" y="33"/>
                    <a:pt x="32" y="50"/>
                  </a:cubicBezTo>
                  <a:cubicBezTo>
                    <a:pt x="38" y="55"/>
                    <a:pt x="38" y="55"/>
                    <a:pt x="38" y="55"/>
                  </a:cubicBezTo>
                  <a:cubicBezTo>
                    <a:pt x="28" y="58"/>
                    <a:pt x="28" y="58"/>
                    <a:pt x="28" y="58"/>
                  </a:cubicBezTo>
                  <a:cubicBezTo>
                    <a:pt x="17" y="82"/>
                    <a:pt x="13" y="108"/>
                    <a:pt x="20" y="134"/>
                  </a:cubicBezTo>
                  <a:cubicBezTo>
                    <a:pt x="15" y="135"/>
                    <a:pt x="9" y="135"/>
                    <a:pt x="4" y="136"/>
                  </a:cubicBezTo>
                  <a:cubicBezTo>
                    <a:pt x="3" y="139"/>
                    <a:pt x="2" y="143"/>
                    <a:pt x="0" y="146"/>
                  </a:cubicBezTo>
                  <a:cubicBezTo>
                    <a:pt x="67" y="146"/>
                    <a:pt x="133" y="146"/>
                    <a:pt x="200" y="146"/>
                  </a:cubicBezTo>
                  <a:cubicBezTo>
                    <a:pt x="198" y="144"/>
                    <a:pt x="196" y="141"/>
                    <a:pt x="194" y="138"/>
                  </a:cubicBezTo>
                  <a:close/>
                  <a:moveTo>
                    <a:pt x="101" y="64"/>
                  </a:moveTo>
                  <a:cubicBezTo>
                    <a:pt x="81" y="64"/>
                    <a:pt x="81" y="64"/>
                    <a:pt x="81" y="64"/>
                  </a:cubicBezTo>
                  <a:cubicBezTo>
                    <a:pt x="81" y="77"/>
                    <a:pt x="81" y="77"/>
                    <a:pt x="81" y="77"/>
                  </a:cubicBezTo>
                  <a:cubicBezTo>
                    <a:pt x="100" y="77"/>
                    <a:pt x="100" y="77"/>
                    <a:pt x="100" y="77"/>
                  </a:cubicBezTo>
                  <a:cubicBezTo>
                    <a:pt x="100" y="86"/>
                    <a:pt x="100" y="86"/>
                    <a:pt x="100" y="86"/>
                  </a:cubicBezTo>
                  <a:cubicBezTo>
                    <a:pt x="81" y="86"/>
                    <a:pt x="81" y="86"/>
                    <a:pt x="81" y="86"/>
                  </a:cubicBezTo>
                  <a:cubicBezTo>
                    <a:pt x="81" y="108"/>
                    <a:pt x="81" y="108"/>
                    <a:pt x="81" y="108"/>
                  </a:cubicBezTo>
                  <a:cubicBezTo>
                    <a:pt x="69" y="108"/>
                    <a:pt x="69" y="108"/>
                    <a:pt x="69" y="108"/>
                  </a:cubicBezTo>
                  <a:cubicBezTo>
                    <a:pt x="69" y="55"/>
                    <a:pt x="69" y="55"/>
                    <a:pt x="69" y="55"/>
                  </a:cubicBezTo>
                  <a:cubicBezTo>
                    <a:pt x="101" y="55"/>
                    <a:pt x="101" y="55"/>
                    <a:pt x="101" y="55"/>
                  </a:cubicBezTo>
                  <a:lnTo>
                    <a:pt x="101" y="64"/>
                  </a:lnTo>
                  <a:close/>
                  <a:moveTo>
                    <a:pt x="132" y="78"/>
                  </a:moveTo>
                  <a:cubicBezTo>
                    <a:pt x="123" y="78"/>
                    <a:pt x="123" y="78"/>
                    <a:pt x="123" y="78"/>
                  </a:cubicBezTo>
                  <a:cubicBezTo>
                    <a:pt x="123" y="92"/>
                    <a:pt x="123" y="92"/>
                    <a:pt x="123" y="92"/>
                  </a:cubicBezTo>
                  <a:cubicBezTo>
                    <a:pt x="123" y="97"/>
                    <a:pt x="124" y="99"/>
                    <a:pt x="128" y="99"/>
                  </a:cubicBezTo>
                  <a:cubicBezTo>
                    <a:pt x="129" y="99"/>
                    <a:pt x="131" y="99"/>
                    <a:pt x="131" y="98"/>
                  </a:cubicBezTo>
                  <a:cubicBezTo>
                    <a:pt x="131" y="107"/>
                    <a:pt x="131" y="107"/>
                    <a:pt x="131" y="107"/>
                  </a:cubicBezTo>
                  <a:cubicBezTo>
                    <a:pt x="130" y="108"/>
                    <a:pt x="127" y="109"/>
                    <a:pt x="124" y="109"/>
                  </a:cubicBezTo>
                  <a:cubicBezTo>
                    <a:pt x="120" y="109"/>
                    <a:pt x="117" y="107"/>
                    <a:pt x="115" y="105"/>
                  </a:cubicBezTo>
                  <a:cubicBezTo>
                    <a:pt x="112" y="103"/>
                    <a:pt x="111" y="99"/>
                    <a:pt x="111" y="94"/>
                  </a:cubicBezTo>
                  <a:cubicBezTo>
                    <a:pt x="111" y="78"/>
                    <a:pt x="111" y="78"/>
                    <a:pt x="111" y="78"/>
                  </a:cubicBezTo>
                  <a:cubicBezTo>
                    <a:pt x="106" y="78"/>
                    <a:pt x="106" y="78"/>
                    <a:pt x="106" y="78"/>
                  </a:cubicBezTo>
                  <a:cubicBezTo>
                    <a:pt x="106" y="69"/>
                    <a:pt x="106" y="69"/>
                    <a:pt x="106" y="69"/>
                  </a:cubicBezTo>
                  <a:cubicBezTo>
                    <a:pt x="111" y="69"/>
                    <a:pt x="111" y="69"/>
                    <a:pt x="111" y="69"/>
                  </a:cubicBezTo>
                  <a:cubicBezTo>
                    <a:pt x="111" y="61"/>
                    <a:pt x="111" y="61"/>
                    <a:pt x="111" y="61"/>
                  </a:cubicBezTo>
                  <a:cubicBezTo>
                    <a:pt x="123" y="58"/>
                    <a:pt x="123" y="58"/>
                    <a:pt x="123" y="58"/>
                  </a:cubicBezTo>
                  <a:cubicBezTo>
                    <a:pt x="123" y="69"/>
                    <a:pt x="123" y="69"/>
                    <a:pt x="123" y="69"/>
                  </a:cubicBezTo>
                  <a:cubicBezTo>
                    <a:pt x="132" y="69"/>
                    <a:pt x="132" y="69"/>
                    <a:pt x="132" y="69"/>
                  </a:cubicBezTo>
                  <a:lnTo>
                    <a:pt x="132" y="7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57"/>
          <p:cNvGrpSpPr>
            <a:grpSpLocks noChangeAspect="1"/>
          </p:cNvGrpSpPr>
          <p:nvPr/>
        </p:nvGrpSpPr>
        <p:grpSpPr bwMode="auto">
          <a:xfrm>
            <a:off x="499259" y="1525841"/>
            <a:ext cx="822287" cy="642971"/>
            <a:chOff x="2005" y="2341"/>
            <a:chExt cx="321" cy="251"/>
          </a:xfrm>
        </p:grpSpPr>
        <p:sp>
          <p:nvSpPr>
            <p:cNvPr id="19" name="AutoShape 56"/>
            <p:cNvSpPr>
              <a:spLocks noChangeAspect="1" noChangeArrowheads="1" noTextEdit="1"/>
            </p:cNvSpPr>
            <p:nvPr/>
          </p:nvSpPr>
          <p:spPr bwMode="auto">
            <a:xfrm>
              <a:off x="2005" y="2341"/>
              <a:ext cx="321" cy="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58"/>
            <p:cNvSpPr>
              <a:spLocks noEditPoints="1"/>
            </p:cNvSpPr>
            <p:nvPr/>
          </p:nvSpPr>
          <p:spPr bwMode="auto">
            <a:xfrm>
              <a:off x="2001" y="2337"/>
              <a:ext cx="329" cy="251"/>
            </a:xfrm>
            <a:custGeom>
              <a:avLst/>
              <a:gdLst/>
              <a:ahLst/>
              <a:cxnLst>
                <a:cxn ang="0">
                  <a:pos x="55" y="18"/>
                </a:cxn>
                <a:cxn ang="0">
                  <a:pos x="60" y="25"/>
                </a:cxn>
                <a:cxn ang="0">
                  <a:pos x="61" y="20"/>
                </a:cxn>
                <a:cxn ang="0">
                  <a:pos x="63" y="19"/>
                </a:cxn>
                <a:cxn ang="0">
                  <a:pos x="63" y="20"/>
                </a:cxn>
                <a:cxn ang="0">
                  <a:pos x="66" y="18"/>
                </a:cxn>
                <a:cxn ang="0">
                  <a:pos x="71" y="18"/>
                </a:cxn>
                <a:cxn ang="0">
                  <a:pos x="83" y="31"/>
                </a:cxn>
                <a:cxn ang="0">
                  <a:pos x="80" y="37"/>
                </a:cxn>
                <a:cxn ang="0">
                  <a:pos x="74" y="63"/>
                </a:cxn>
                <a:cxn ang="0">
                  <a:pos x="46" y="37"/>
                </a:cxn>
                <a:cxn ang="0">
                  <a:pos x="40" y="63"/>
                </a:cxn>
                <a:cxn ang="0">
                  <a:pos x="35" y="37"/>
                </a:cxn>
                <a:cxn ang="0">
                  <a:pos x="48" y="31"/>
                </a:cxn>
                <a:cxn ang="0">
                  <a:pos x="16" y="22"/>
                </a:cxn>
                <a:cxn ang="0">
                  <a:pos x="27" y="41"/>
                </a:cxn>
                <a:cxn ang="0">
                  <a:pos x="32" y="44"/>
                </a:cxn>
                <a:cxn ang="0">
                  <a:pos x="28" y="63"/>
                </a:cxn>
                <a:cxn ang="0">
                  <a:pos x="26" y="48"/>
                </a:cxn>
                <a:cxn ang="0">
                  <a:pos x="18" y="51"/>
                </a:cxn>
                <a:cxn ang="0">
                  <a:pos x="12" y="57"/>
                </a:cxn>
                <a:cxn ang="0">
                  <a:pos x="11" y="61"/>
                </a:cxn>
                <a:cxn ang="0">
                  <a:pos x="15" y="63"/>
                </a:cxn>
                <a:cxn ang="0">
                  <a:pos x="4" y="61"/>
                </a:cxn>
                <a:cxn ang="0">
                  <a:pos x="8" y="57"/>
                </a:cxn>
                <a:cxn ang="0">
                  <a:pos x="7" y="51"/>
                </a:cxn>
                <a:cxn ang="0">
                  <a:pos x="0" y="48"/>
                </a:cxn>
                <a:cxn ang="0">
                  <a:pos x="0" y="29"/>
                </a:cxn>
                <a:cxn ang="0">
                  <a:pos x="5" y="47"/>
                </a:cxn>
                <a:cxn ang="0">
                  <a:pos x="4" y="22"/>
                </a:cxn>
                <a:cxn ang="0">
                  <a:pos x="21" y="41"/>
                </a:cxn>
                <a:cxn ang="0">
                  <a:pos x="17" y="40"/>
                </a:cxn>
                <a:cxn ang="0">
                  <a:pos x="10" y="3"/>
                </a:cxn>
                <a:cxn ang="0">
                  <a:pos x="10" y="19"/>
                </a:cxn>
                <a:cxn ang="0">
                  <a:pos x="10" y="3"/>
                </a:cxn>
                <a:cxn ang="0">
                  <a:pos x="55" y="11"/>
                </a:cxn>
                <a:cxn ang="0">
                  <a:pos x="55" y="9"/>
                </a:cxn>
                <a:cxn ang="0">
                  <a:pos x="55" y="9"/>
                </a:cxn>
                <a:cxn ang="0">
                  <a:pos x="66" y="2"/>
                </a:cxn>
                <a:cxn ang="0">
                  <a:pos x="68" y="9"/>
                </a:cxn>
                <a:cxn ang="0">
                  <a:pos x="68" y="9"/>
                </a:cxn>
                <a:cxn ang="0">
                  <a:pos x="67" y="13"/>
                </a:cxn>
                <a:cxn ang="0">
                  <a:pos x="61" y="17"/>
                </a:cxn>
              </a:cxnLst>
              <a:rect l="0" t="0" r="r" b="b"/>
              <a:pathLst>
                <a:path w="83" h="63">
                  <a:moveTo>
                    <a:pt x="52" y="18"/>
                  </a:moveTo>
                  <a:cubicBezTo>
                    <a:pt x="53" y="18"/>
                    <a:pt x="54" y="18"/>
                    <a:pt x="55" y="18"/>
                  </a:cubicBezTo>
                  <a:cubicBezTo>
                    <a:pt x="55" y="18"/>
                    <a:pt x="56" y="18"/>
                    <a:pt x="57" y="18"/>
                  </a:cubicBezTo>
                  <a:cubicBezTo>
                    <a:pt x="60" y="25"/>
                    <a:pt x="60" y="25"/>
                    <a:pt x="60" y="25"/>
                  </a:cubicBezTo>
                  <a:cubicBezTo>
                    <a:pt x="61" y="20"/>
                    <a:pt x="61" y="20"/>
                    <a:pt x="61" y="20"/>
                  </a:cubicBezTo>
                  <a:cubicBezTo>
                    <a:pt x="61" y="20"/>
                    <a:pt x="61" y="20"/>
                    <a:pt x="61" y="20"/>
                  </a:cubicBezTo>
                  <a:cubicBezTo>
                    <a:pt x="61" y="19"/>
                    <a:pt x="61" y="19"/>
                    <a:pt x="61" y="19"/>
                  </a:cubicBezTo>
                  <a:cubicBezTo>
                    <a:pt x="63" y="19"/>
                    <a:pt x="63" y="19"/>
                    <a:pt x="63" y="19"/>
                  </a:cubicBezTo>
                  <a:cubicBezTo>
                    <a:pt x="63" y="20"/>
                    <a:pt x="63" y="20"/>
                    <a:pt x="63" y="20"/>
                  </a:cubicBezTo>
                  <a:cubicBezTo>
                    <a:pt x="63" y="20"/>
                    <a:pt x="63" y="20"/>
                    <a:pt x="63" y="20"/>
                  </a:cubicBezTo>
                  <a:cubicBezTo>
                    <a:pt x="63" y="25"/>
                    <a:pt x="63" y="25"/>
                    <a:pt x="63" y="25"/>
                  </a:cubicBezTo>
                  <a:cubicBezTo>
                    <a:pt x="66" y="18"/>
                    <a:pt x="66" y="18"/>
                    <a:pt x="66" y="18"/>
                  </a:cubicBezTo>
                  <a:cubicBezTo>
                    <a:pt x="67" y="18"/>
                    <a:pt x="68" y="18"/>
                    <a:pt x="68" y="18"/>
                  </a:cubicBezTo>
                  <a:cubicBezTo>
                    <a:pt x="69" y="18"/>
                    <a:pt x="70" y="18"/>
                    <a:pt x="71" y="18"/>
                  </a:cubicBezTo>
                  <a:cubicBezTo>
                    <a:pt x="73" y="20"/>
                    <a:pt x="75" y="27"/>
                    <a:pt x="75" y="31"/>
                  </a:cubicBezTo>
                  <a:cubicBezTo>
                    <a:pt x="83" y="31"/>
                    <a:pt x="83" y="31"/>
                    <a:pt x="83" y="31"/>
                  </a:cubicBezTo>
                  <a:cubicBezTo>
                    <a:pt x="83" y="37"/>
                    <a:pt x="83" y="37"/>
                    <a:pt x="83" y="37"/>
                  </a:cubicBezTo>
                  <a:cubicBezTo>
                    <a:pt x="80" y="37"/>
                    <a:pt x="80" y="37"/>
                    <a:pt x="80" y="37"/>
                  </a:cubicBezTo>
                  <a:cubicBezTo>
                    <a:pt x="80" y="63"/>
                    <a:pt x="80" y="63"/>
                    <a:pt x="80" y="63"/>
                  </a:cubicBezTo>
                  <a:cubicBezTo>
                    <a:pt x="74" y="63"/>
                    <a:pt x="74" y="63"/>
                    <a:pt x="74" y="63"/>
                  </a:cubicBezTo>
                  <a:cubicBezTo>
                    <a:pt x="74" y="37"/>
                    <a:pt x="74" y="37"/>
                    <a:pt x="74" y="37"/>
                  </a:cubicBezTo>
                  <a:cubicBezTo>
                    <a:pt x="46" y="37"/>
                    <a:pt x="46" y="37"/>
                    <a:pt x="46" y="37"/>
                  </a:cubicBezTo>
                  <a:cubicBezTo>
                    <a:pt x="46" y="63"/>
                    <a:pt x="46" y="63"/>
                    <a:pt x="46" y="63"/>
                  </a:cubicBezTo>
                  <a:cubicBezTo>
                    <a:pt x="40" y="63"/>
                    <a:pt x="40" y="63"/>
                    <a:pt x="40" y="63"/>
                  </a:cubicBezTo>
                  <a:cubicBezTo>
                    <a:pt x="40" y="37"/>
                    <a:pt x="40" y="37"/>
                    <a:pt x="40" y="37"/>
                  </a:cubicBezTo>
                  <a:cubicBezTo>
                    <a:pt x="35" y="37"/>
                    <a:pt x="35" y="37"/>
                    <a:pt x="35" y="37"/>
                  </a:cubicBezTo>
                  <a:cubicBezTo>
                    <a:pt x="35" y="31"/>
                    <a:pt x="35" y="31"/>
                    <a:pt x="35" y="31"/>
                  </a:cubicBezTo>
                  <a:cubicBezTo>
                    <a:pt x="48" y="31"/>
                    <a:pt x="48" y="31"/>
                    <a:pt x="48" y="31"/>
                  </a:cubicBezTo>
                  <a:cubicBezTo>
                    <a:pt x="48" y="27"/>
                    <a:pt x="49" y="21"/>
                    <a:pt x="52" y="18"/>
                  </a:cubicBezTo>
                  <a:close/>
                  <a:moveTo>
                    <a:pt x="16" y="22"/>
                  </a:moveTo>
                  <a:cubicBezTo>
                    <a:pt x="20" y="33"/>
                    <a:pt x="20" y="33"/>
                    <a:pt x="20" y="33"/>
                  </a:cubicBezTo>
                  <a:cubicBezTo>
                    <a:pt x="27" y="41"/>
                    <a:pt x="27" y="41"/>
                    <a:pt x="27" y="41"/>
                  </a:cubicBezTo>
                  <a:cubicBezTo>
                    <a:pt x="26" y="42"/>
                    <a:pt x="26" y="42"/>
                    <a:pt x="26" y="42"/>
                  </a:cubicBezTo>
                  <a:cubicBezTo>
                    <a:pt x="32" y="44"/>
                    <a:pt x="32" y="44"/>
                    <a:pt x="32" y="44"/>
                  </a:cubicBezTo>
                  <a:cubicBezTo>
                    <a:pt x="32" y="63"/>
                    <a:pt x="32" y="63"/>
                    <a:pt x="32" y="63"/>
                  </a:cubicBezTo>
                  <a:cubicBezTo>
                    <a:pt x="28" y="63"/>
                    <a:pt x="28" y="63"/>
                    <a:pt x="28" y="63"/>
                  </a:cubicBezTo>
                  <a:cubicBezTo>
                    <a:pt x="28" y="63"/>
                    <a:pt x="26" y="54"/>
                    <a:pt x="26" y="52"/>
                  </a:cubicBezTo>
                  <a:cubicBezTo>
                    <a:pt x="25" y="50"/>
                    <a:pt x="26" y="48"/>
                    <a:pt x="26" y="48"/>
                  </a:cubicBezTo>
                  <a:cubicBezTo>
                    <a:pt x="18" y="48"/>
                    <a:pt x="18" y="48"/>
                    <a:pt x="18" y="48"/>
                  </a:cubicBezTo>
                  <a:cubicBezTo>
                    <a:pt x="18" y="51"/>
                    <a:pt x="18" y="51"/>
                    <a:pt x="18" y="51"/>
                  </a:cubicBezTo>
                  <a:cubicBezTo>
                    <a:pt x="12" y="51"/>
                    <a:pt x="12" y="51"/>
                    <a:pt x="12" y="51"/>
                  </a:cubicBezTo>
                  <a:cubicBezTo>
                    <a:pt x="12" y="57"/>
                    <a:pt x="12" y="57"/>
                    <a:pt x="12" y="57"/>
                  </a:cubicBezTo>
                  <a:cubicBezTo>
                    <a:pt x="11" y="57"/>
                    <a:pt x="11" y="57"/>
                    <a:pt x="11" y="57"/>
                  </a:cubicBezTo>
                  <a:cubicBezTo>
                    <a:pt x="11" y="61"/>
                    <a:pt x="11" y="61"/>
                    <a:pt x="11" y="61"/>
                  </a:cubicBezTo>
                  <a:cubicBezTo>
                    <a:pt x="15" y="61"/>
                    <a:pt x="15" y="61"/>
                    <a:pt x="15" y="61"/>
                  </a:cubicBezTo>
                  <a:cubicBezTo>
                    <a:pt x="15" y="63"/>
                    <a:pt x="15" y="63"/>
                    <a:pt x="15" y="63"/>
                  </a:cubicBezTo>
                  <a:cubicBezTo>
                    <a:pt x="4" y="63"/>
                    <a:pt x="4" y="63"/>
                    <a:pt x="4" y="63"/>
                  </a:cubicBezTo>
                  <a:cubicBezTo>
                    <a:pt x="4" y="61"/>
                    <a:pt x="4" y="61"/>
                    <a:pt x="4" y="61"/>
                  </a:cubicBezTo>
                  <a:cubicBezTo>
                    <a:pt x="8" y="61"/>
                    <a:pt x="8" y="61"/>
                    <a:pt x="8" y="61"/>
                  </a:cubicBezTo>
                  <a:cubicBezTo>
                    <a:pt x="8" y="57"/>
                    <a:pt x="8" y="57"/>
                    <a:pt x="8" y="57"/>
                  </a:cubicBezTo>
                  <a:cubicBezTo>
                    <a:pt x="7" y="57"/>
                    <a:pt x="7" y="57"/>
                    <a:pt x="7" y="57"/>
                  </a:cubicBezTo>
                  <a:cubicBezTo>
                    <a:pt x="7" y="51"/>
                    <a:pt x="7" y="51"/>
                    <a:pt x="7" y="51"/>
                  </a:cubicBezTo>
                  <a:cubicBezTo>
                    <a:pt x="0" y="51"/>
                    <a:pt x="0" y="51"/>
                    <a:pt x="0" y="51"/>
                  </a:cubicBezTo>
                  <a:cubicBezTo>
                    <a:pt x="0" y="48"/>
                    <a:pt x="0" y="48"/>
                    <a:pt x="0" y="48"/>
                  </a:cubicBezTo>
                  <a:cubicBezTo>
                    <a:pt x="0" y="47"/>
                    <a:pt x="0" y="47"/>
                    <a:pt x="0" y="47"/>
                  </a:cubicBezTo>
                  <a:cubicBezTo>
                    <a:pt x="0" y="29"/>
                    <a:pt x="0" y="29"/>
                    <a:pt x="0" y="29"/>
                  </a:cubicBezTo>
                  <a:cubicBezTo>
                    <a:pt x="3" y="29"/>
                    <a:pt x="3" y="29"/>
                    <a:pt x="3" y="29"/>
                  </a:cubicBezTo>
                  <a:cubicBezTo>
                    <a:pt x="5" y="47"/>
                    <a:pt x="5" y="47"/>
                    <a:pt x="5" y="47"/>
                  </a:cubicBezTo>
                  <a:cubicBezTo>
                    <a:pt x="8" y="47"/>
                    <a:pt x="8" y="47"/>
                    <a:pt x="8" y="47"/>
                  </a:cubicBezTo>
                  <a:cubicBezTo>
                    <a:pt x="4" y="22"/>
                    <a:pt x="4" y="22"/>
                    <a:pt x="4" y="22"/>
                  </a:cubicBezTo>
                  <a:cubicBezTo>
                    <a:pt x="16" y="22"/>
                    <a:pt x="16" y="22"/>
                    <a:pt x="16" y="22"/>
                  </a:cubicBezTo>
                  <a:close/>
                  <a:moveTo>
                    <a:pt x="21" y="41"/>
                  </a:moveTo>
                  <a:cubicBezTo>
                    <a:pt x="17" y="38"/>
                    <a:pt x="17" y="38"/>
                    <a:pt x="17" y="38"/>
                  </a:cubicBezTo>
                  <a:cubicBezTo>
                    <a:pt x="17" y="40"/>
                    <a:pt x="17" y="40"/>
                    <a:pt x="17" y="40"/>
                  </a:cubicBezTo>
                  <a:cubicBezTo>
                    <a:pt x="21" y="41"/>
                    <a:pt x="21" y="41"/>
                    <a:pt x="21" y="41"/>
                  </a:cubicBezTo>
                  <a:close/>
                  <a:moveTo>
                    <a:pt x="10" y="3"/>
                  </a:moveTo>
                  <a:cubicBezTo>
                    <a:pt x="14" y="3"/>
                    <a:pt x="18" y="6"/>
                    <a:pt x="18" y="11"/>
                  </a:cubicBezTo>
                  <a:cubicBezTo>
                    <a:pt x="18" y="15"/>
                    <a:pt x="14" y="19"/>
                    <a:pt x="10" y="19"/>
                  </a:cubicBezTo>
                  <a:cubicBezTo>
                    <a:pt x="5" y="19"/>
                    <a:pt x="2" y="15"/>
                    <a:pt x="2" y="11"/>
                  </a:cubicBezTo>
                  <a:cubicBezTo>
                    <a:pt x="2" y="6"/>
                    <a:pt x="5" y="3"/>
                    <a:pt x="10" y="3"/>
                  </a:cubicBezTo>
                  <a:close/>
                  <a:moveTo>
                    <a:pt x="56" y="13"/>
                  </a:moveTo>
                  <a:cubicBezTo>
                    <a:pt x="55" y="12"/>
                    <a:pt x="55" y="12"/>
                    <a:pt x="55" y="11"/>
                  </a:cubicBezTo>
                  <a:cubicBezTo>
                    <a:pt x="55" y="11"/>
                    <a:pt x="54" y="10"/>
                    <a:pt x="55" y="9"/>
                  </a:cubicBezTo>
                  <a:cubicBezTo>
                    <a:pt x="55" y="9"/>
                    <a:pt x="55" y="9"/>
                    <a:pt x="55" y="9"/>
                  </a:cubicBezTo>
                  <a:cubicBezTo>
                    <a:pt x="55" y="9"/>
                    <a:pt x="55" y="9"/>
                    <a:pt x="55" y="9"/>
                  </a:cubicBezTo>
                  <a:cubicBezTo>
                    <a:pt x="55" y="9"/>
                    <a:pt x="55" y="9"/>
                    <a:pt x="55" y="9"/>
                  </a:cubicBezTo>
                  <a:cubicBezTo>
                    <a:pt x="54" y="5"/>
                    <a:pt x="55" y="4"/>
                    <a:pt x="56" y="2"/>
                  </a:cubicBezTo>
                  <a:cubicBezTo>
                    <a:pt x="59" y="0"/>
                    <a:pt x="63" y="0"/>
                    <a:pt x="66" y="2"/>
                  </a:cubicBezTo>
                  <a:cubicBezTo>
                    <a:pt x="67" y="3"/>
                    <a:pt x="68" y="6"/>
                    <a:pt x="68" y="9"/>
                  </a:cubicBezTo>
                  <a:cubicBezTo>
                    <a:pt x="68" y="9"/>
                    <a:pt x="68" y="9"/>
                    <a:pt x="68" y="9"/>
                  </a:cubicBezTo>
                  <a:cubicBezTo>
                    <a:pt x="68" y="9"/>
                    <a:pt x="68" y="9"/>
                    <a:pt x="68" y="9"/>
                  </a:cubicBezTo>
                  <a:cubicBezTo>
                    <a:pt x="68" y="9"/>
                    <a:pt x="68" y="9"/>
                    <a:pt x="68" y="9"/>
                  </a:cubicBezTo>
                  <a:cubicBezTo>
                    <a:pt x="68" y="10"/>
                    <a:pt x="68" y="11"/>
                    <a:pt x="68" y="11"/>
                  </a:cubicBezTo>
                  <a:cubicBezTo>
                    <a:pt x="68" y="12"/>
                    <a:pt x="67" y="12"/>
                    <a:pt x="67" y="13"/>
                  </a:cubicBezTo>
                  <a:cubicBezTo>
                    <a:pt x="66" y="15"/>
                    <a:pt x="64" y="17"/>
                    <a:pt x="62" y="17"/>
                  </a:cubicBezTo>
                  <a:cubicBezTo>
                    <a:pt x="61" y="17"/>
                    <a:pt x="61" y="17"/>
                    <a:pt x="61" y="17"/>
                  </a:cubicBezTo>
                  <a:cubicBezTo>
                    <a:pt x="58" y="16"/>
                    <a:pt x="57" y="15"/>
                    <a:pt x="5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1913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8"/>
            <a:ext cx="8769930" cy="532736"/>
          </a:xfrm>
        </p:spPr>
        <p:txBody>
          <a:bodyPr/>
          <a:lstStyle/>
          <a:p>
            <a:r>
              <a:rPr lang="hu-HU" dirty="0"/>
              <a:t>A háború belföldi utazásokra való hatása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3468" y="903470"/>
            <a:ext cx="9658115" cy="8491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Az aktuálisan zajló orosz-ukrán konfliktus befolyásolja-e jövőbeni</a:t>
            </a:r>
            <a:r>
              <a:rPr kumimoji="0" lang="hu-HU" sz="1600" b="1" i="1" u="none" strike="noStrike" kern="1200" cap="none" spc="0" normalizeH="0" noProof="0" dirty="0">
                <a:ln>
                  <a:noFill/>
                </a:ln>
                <a:solidFill>
                  <a:prstClr val="black">
                    <a:lumMod val="65000"/>
                    <a:lumOff val="35000"/>
                  </a:prstClr>
                </a:solidFill>
                <a:effectLst/>
                <a:uLnTx/>
                <a:uFillTx/>
                <a:latin typeface="PT Sans"/>
                <a:ea typeface="+mn-ea"/>
                <a:cs typeface="Calibri" panose="020F0502020204030204" pitchFamily="34" charset="0"/>
              </a:rPr>
              <a:t> belföldi</a:t>
            </a: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 utazási hajlandóságát és ha igen, milyen mértékben?</a:t>
            </a:r>
          </a:p>
        </p:txBody>
      </p:sp>
      <p:sp>
        <p:nvSpPr>
          <p:cNvPr id="18" name="object 27"/>
          <p:cNvSpPr/>
          <p:nvPr/>
        </p:nvSpPr>
        <p:spPr>
          <a:xfrm>
            <a:off x="89923" y="5889111"/>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T Sans"/>
              <a:ea typeface="+mn-ea"/>
              <a:cs typeface="+mn-cs"/>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15" name="Diagram 14">
            <a:extLst>
              <a:ext uri="{FF2B5EF4-FFF2-40B4-BE49-F238E27FC236}">
                <a16:creationId xmlns:a16="http://schemas.microsoft.com/office/drawing/2014/main" id="{F815CB03-740B-48A4-BC13-DF828B937F25}"/>
              </a:ext>
            </a:extLst>
          </p:cNvPr>
          <p:cNvGraphicFramePr/>
          <p:nvPr>
            <p:extLst>
              <p:ext uri="{D42A27DB-BD31-4B8C-83A1-F6EECF244321}">
                <p14:modId xmlns:p14="http://schemas.microsoft.com/office/powerpoint/2010/main" val="658901985"/>
              </p:ext>
            </p:extLst>
          </p:nvPr>
        </p:nvGraphicFramePr>
        <p:xfrm>
          <a:off x="1367285" y="1520338"/>
          <a:ext cx="10388382" cy="4205235"/>
        </p:xfrm>
        <a:graphic>
          <a:graphicData uri="http://schemas.openxmlformats.org/drawingml/2006/chart">
            <c:chart xmlns:c="http://schemas.openxmlformats.org/drawingml/2006/chart" xmlns:r="http://schemas.openxmlformats.org/officeDocument/2006/relationships" r:id="rId2"/>
          </a:graphicData>
        </a:graphic>
      </p:graphicFrame>
      <p:sp>
        <p:nvSpPr>
          <p:cNvPr id="16" name="Téglalap 15">
            <a:extLst>
              <a:ext uri="{FF2B5EF4-FFF2-40B4-BE49-F238E27FC236}">
                <a16:creationId xmlns:a16="http://schemas.microsoft.com/office/drawing/2014/main" id="{6D5AF429-AB0A-46AF-BA3B-E03329C3E7B3}"/>
              </a:ext>
            </a:extLst>
          </p:cNvPr>
          <p:cNvSpPr/>
          <p:nvPr/>
        </p:nvSpPr>
        <p:spPr>
          <a:xfrm>
            <a:off x="89923" y="5263908"/>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7" name="Téglalap 16"/>
          <p:cNvSpPr/>
          <p:nvPr/>
        </p:nvSpPr>
        <p:spPr>
          <a:xfrm>
            <a:off x="745227" y="5889111"/>
            <a:ext cx="10799073" cy="830997"/>
          </a:xfrm>
          <a:prstGeom prst="rect">
            <a:avLst/>
          </a:prstGeom>
        </p:spPr>
        <p:txBody>
          <a:bodyPr wrap="square">
            <a:spAutoFit/>
          </a:bodyPr>
          <a:lstStyle/>
          <a:p>
            <a:pPr lvl="0" algn="just">
              <a:defRPr/>
            </a:pP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A júniusi eredmények alapján a megkérdezettek 6,9 százalékának befolyásolja valamilyen mértékben</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 jövőbeni belföldi utazási hajlandóságát</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az aktuálisan zajló orosz-ukrán konfliktus. Az</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ezt megelőző mérésekhez viszonyítva nem látható szignifikáns eltérés.</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1"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Szövegdoboz 22"/>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1500594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8"/>
            <a:ext cx="8769930" cy="532736"/>
          </a:xfrm>
        </p:spPr>
        <p:txBody>
          <a:bodyPr/>
          <a:lstStyle/>
          <a:p>
            <a:r>
              <a:rPr lang="hu-HU" dirty="0"/>
              <a:t>A háború külföldi utazásokra való hatása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3468" y="903470"/>
            <a:ext cx="9658115" cy="8491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Az aktuálisan zajló orosz-ukrán konfliktus befolyásolja-e jövőbeni külföldi utazási hajlandóságát és ha igen, milyen mértékben?</a:t>
            </a:r>
          </a:p>
        </p:txBody>
      </p:sp>
      <p:sp>
        <p:nvSpPr>
          <p:cNvPr id="18" name="object 27"/>
          <p:cNvSpPr/>
          <p:nvPr/>
        </p:nvSpPr>
        <p:spPr>
          <a:xfrm>
            <a:off x="89923" y="5889111"/>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T Sans"/>
              <a:ea typeface="+mn-ea"/>
              <a:cs typeface="+mn-cs"/>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15" name="Diagram 14">
            <a:extLst>
              <a:ext uri="{FF2B5EF4-FFF2-40B4-BE49-F238E27FC236}">
                <a16:creationId xmlns:a16="http://schemas.microsoft.com/office/drawing/2014/main" id="{F815CB03-740B-48A4-BC13-DF828B937F25}"/>
              </a:ext>
            </a:extLst>
          </p:cNvPr>
          <p:cNvGraphicFramePr/>
          <p:nvPr>
            <p:extLst>
              <p:ext uri="{D42A27DB-BD31-4B8C-83A1-F6EECF244321}">
                <p14:modId xmlns:p14="http://schemas.microsoft.com/office/powerpoint/2010/main" val="2188099668"/>
              </p:ext>
            </p:extLst>
          </p:nvPr>
        </p:nvGraphicFramePr>
        <p:xfrm>
          <a:off x="1367285" y="1520338"/>
          <a:ext cx="10388382" cy="4205235"/>
        </p:xfrm>
        <a:graphic>
          <a:graphicData uri="http://schemas.openxmlformats.org/drawingml/2006/chart">
            <c:chart xmlns:c="http://schemas.openxmlformats.org/drawingml/2006/chart" xmlns:r="http://schemas.openxmlformats.org/officeDocument/2006/relationships" r:id="rId2"/>
          </a:graphicData>
        </a:graphic>
      </p:graphicFrame>
      <p:sp>
        <p:nvSpPr>
          <p:cNvPr id="16" name="Téglalap 15">
            <a:extLst>
              <a:ext uri="{FF2B5EF4-FFF2-40B4-BE49-F238E27FC236}">
                <a16:creationId xmlns:a16="http://schemas.microsoft.com/office/drawing/2014/main" id="{6D5AF429-AB0A-46AF-BA3B-E03329C3E7B3}"/>
              </a:ext>
            </a:extLst>
          </p:cNvPr>
          <p:cNvSpPr/>
          <p:nvPr/>
        </p:nvSpPr>
        <p:spPr>
          <a:xfrm>
            <a:off x="89923" y="5263908"/>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7" name="Téglalap 16"/>
          <p:cNvSpPr/>
          <p:nvPr/>
        </p:nvSpPr>
        <p:spPr>
          <a:xfrm>
            <a:off x="745227" y="5937784"/>
            <a:ext cx="10799073"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válaszadók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19,9 százaléka</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jelölte azt, hogy valamilyen mértékben az orosz-ukrán konfliktus befolyásolja őket a jövőbeni külföldi utazási hajlandóságuk kapcsán. Ez sem mutat szignifikáns eltérést a </a:t>
            </a:r>
            <a:r>
              <a:rPr kumimoji="0" lang="hu-HU" sz="1600" b="1" i="0" u="none" strike="noStrike" kern="1200" cap="none" spc="0" normalizeH="0" noProof="0" dirty="0" err="1" smtClean="0">
                <a:ln>
                  <a:noFill/>
                </a:ln>
                <a:solidFill>
                  <a:prstClr val="black"/>
                </a:solidFill>
                <a:effectLst/>
                <a:uLnTx/>
                <a:uFillTx/>
                <a:latin typeface="PT Sans"/>
                <a:ea typeface="+mn-ea"/>
                <a:cs typeface="Calibri" panose="020F0502020204030204" pitchFamily="34" charset="0"/>
              </a:rPr>
              <a:t>korábi</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eredményekhez viszonyítva.</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1"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Szövegdoboz 22"/>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2544340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8"/>
            <a:ext cx="8769930" cy="532736"/>
          </a:xfrm>
        </p:spPr>
        <p:txBody>
          <a:bodyPr/>
          <a:lstStyle/>
          <a:p>
            <a:r>
              <a:rPr lang="hu-HU" dirty="0"/>
              <a:t>A háború utazásokra való hatása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3468" y="903470"/>
            <a:ext cx="9658115" cy="8491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Mennyire ért egyet az alábbi utazásokra vonatkozó állításokkal</a:t>
            </a:r>
            <a:r>
              <a:rPr lang="hu-HU" sz="1600" b="1" i="1" dirty="0">
                <a:solidFill>
                  <a:prstClr val="black">
                    <a:lumMod val="65000"/>
                    <a:lumOff val="35000"/>
                  </a:prstClr>
                </a:solidFill>
                <a:cs typeface="Calibri" panose="020F0502020204030204" pitchFamily="34" charset="0"/>
              </a:rPr>
              <a:t>? Bizonytalannak érzem a jövőre tervezett utazásom megvalósulását</a:t>
            </a:r>
            <a:endPar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endParaRPr>
          </a:p>
        </p:txBody>
      </p:sp>
      <p:sp>
        <p:nvSpPr>
          <p:cNvPr id="18" name="object 27"/>
          <p:cNvSpPr/>
          <p:nvPr/>
        </p:nvSpPr>
        <p:spPr>
          <a:xfrm>
            <a:off x="89923" y="5889111"/>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T Sans"/>
              <a:ea typeface="+mn-ea"/>
              <a:cs typeface="+mn-cs"/>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15" name="Diagram 14">
            <a:extLst>
              <a:ext uri="{FF2B5EF4-FFF2-40B4-BE49-F238E27FC236}">
                <a16:creationId xmlns:a16="http://schemas.microsoft.com/office/drawing/2014/main" id="{F815CB03-740B-48A4-BC13-DF828B937F25}"/>
              </a:ext>
            </a:extLst>
          </p:cNvPr>
          <p:cNvGraphicFramePr/>
          <p:nvPr>
            <p:extLst>
              <p:ext uri="{D42A27DB-BD31-4B8C-83A1-F6EECF244321}">
                <p14:modId xmlns:p14="http://schemas.microsoft.com/office/powerpoint/2010/main" val="1649834298"/>
              </p:ext>
            </p:extLst>
          </p:nvPr>
        </p:nvGraphicFramePr>
        <p:xfrm>
          <a:off x="1367285" y="1520338"/>
          <a:ext cx="10388382" cy="4205235"/>
        </p:xfrm>
        <a:graphic>
          <a:graphicData uri="http://schemas.openxmlformats.org/drawingml/2006/chart">
            <c:chart xmlns:c="http://schemas.openxmlformats.org/drawingml/2006/chart" xmlns:r="http://schemas.openxmlformats.org/officeDocument/2006/relationships" r:id="rId2"/>
          </a:graphicData>
        </a:graphic>
      </p:graphicFrame>
      <p:sp>
        <p:nvSpPr>
          <p:cNvPr id="16" name="Téglalap 15">
            <a:extLst>
              <a:ext uri="{FF2B5EF4-FFF2-40B4-BE49-F238E27FC236}">
                <a16:creationId xmlns:a16="http://schemas.microsoft.com/office/drawing/2014/main" id="{6D5AF429-AB0A-46AF-BA3B-E03329C3E7B3}"/>
              </a:ext>
            </a:extLst>
          </p:cNvPr>
          <p:cNvSpPr/>
          <p:nvPr/>
        </p:nvSpPr>
        <p:spPr>
          <a:xfrm>
            <a:off x="89923" y="5263908"/>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7" name="Téglalap 16"/>
          <p:cNvSpPr/>
          <p:nvPr/>
        </p:nvSpPr>
        <p:spPr>
          <a:xfrm>
            <a:off x="745227" y="5948380"/>
            <a:ext cx="10799073"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600" b="1" dirty="0" smtClean="0">
                <a:solidFill>
                  <a:prstClr val="black"/>
                </a:solidFill>
                <a:latin typeface="PT Sans"/>
                <a:cs typeface="Calibri" panose="020F0502020204030204" pitchFamily="34" charset="0"/>
              </a:rPr>
              <a:t>Mind a három</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adatfelvétel </a:t>
            </a:r>
            <a:r>
              <a:rPr lang="hu-HU" sz="1600" b="1" dirty="0" smtClean="0">
                <a:solidFill>
                  <a:prstClr val="black"/>
                </a:solidFill>
                <a:latin typeface="PT Sans"/>
                <a:cs typeface="Calibri" panose="020F0502020204030204" pitchFamily="34" charset="0"/>
              </a:rPr>
              <a:t>eredménye alapján</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hasonló arányban érezték a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kutatásban résztvevők a jövőre tervezett utazásukat valamilyen mértékben bizonytalannak.</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Így vélekedett</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áprilisban a minta</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33 százaléka, májusban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29,7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százaléka</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és júniusban pedig a 30,3 százaléka.</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1"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Szövegdoboz 22"/>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2387375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8"/>
            <a:ext cx="8769930" cy="532736"/>
          </a:xfrm>
        </p:spPr>
        <p:txBody>
          <a:bodyPr/>
          <a:lstStyle/>
          <a:p>
            <a:r>
              <a:rPr lang="hu-HU" dirty="0"/>
              <a:t>A háború utazásokra való hatása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3468" y="903470"/>
            <a:ext cx="9658115" cy="8491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Mennyire ért egyet az alábbi utazásokra vonatkozó állításokkal</a:t>
            </a:r>
            <a:r>
              <a:rPr lang="hu-HU" sz="1600" b="1" i="1" dirty="0">
                <a:solidFill>
                  <a:prstClr val="black">
                    <a:lumMod val="65000"/>
                    <a:lumOff val="35000"/>
                  </a:prstClr>
                </a:solidFill>
                <a:cs typeface="Calibri" panose="020F0502020204030204" pitchFamily="34" charset="0"/>
              </a:rPr>
              <a:t>? Az orosz-ukrán konfliktus lecsengését követően inkább külföldi utakat választok, mint belföldieket </a:t>
            </a:r>
            <a:endPar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endParaRPr>
          </a:p>
        </p:txBody>
      </p:sp>
      <p:sp>
        <p:nvSpPr>
          <p:cNvPr id="18" name="object 27"/>
          <p:cNvSpPr/>
          <p:nvPr/>
        </p:nvSpPr>
        <p:spPr>
          <a:xfrm>
            <a:off x="89923" y="5889111"/>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T Sans"/>
              <a:ea typeface="+mn-ea"/>
              <a:cs typeface="+mn-cs"/>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31"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32"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15" name="Diagram 14">
            <a:extLst>
              <a:ext uri="{FF2B5EF4-FFF2-40B4-BE49-F238E27FC236}">
                <a16:creationId xmlns:a16="http://schemas.microsoft.com/office/drawing/2014/main" id="{F815CB03-740B-48A4-BC13-DF828B937F25}"/>
              </a:ext>
            </a:extLst>
          </p:cNvPr>
          <p:cNvGraphicFramePr/>
          <p:nvPr>
            <p:extLst>
              <p:ext uri="{D42A27DB-BD31-4B8C-83A1-F6EECF244321}">
                <p14:modId xmlns:p14="http://schemas.microsoft.com/office/powerpoint/2010/main" val="1778952453"/>
              </p:ext>
            </p:extLst>
          </p:nvPr>
        </p:nvGraphicFramePr>
        <p:xfrm>
          <a:off x="1367285" y="1520338"/>
          <a:ext cx="10388382" cy="4205235"/>
        </p:xfrm>
        <a:graphic>
          <a:graphicData uri="http://schemas.openxmlformats.org/drawingml/2006/chart">
            <c:chart xmlns:c="http://schemas.openxmlformats.org/drawingml/2006/chart" xmlns:r="http://schemas.openxmlformats.org/officeDocument/2006/relationships" r:id="rId2"/>
          </a:graphicData>
        </a:graphic>
      </p:graphicFrame>
      <p:sp>
        <p:nvSpPr>
          <p:cNvPr id="16" name="Téglalap 15">
            <a:extLst>
              <a:ext uri="{FF2B5EF4-FFF2-40B4-BE49-F238E27FC236}">
                <a16:creationId xmlns:a16="http://schemas.microsoft.com/office/drawing/2014/main" id="{6D5AF429-AB0A-46AF-BA3B-E03329C3E7B3}"/>
              </a:ext>
            </a:extLst>
          </p:cNvPr>
          <p:cNvSpPr/>
          <p:nvPr/>
        </p:nvSpPr>
        <p:spPr>
          <a:xfrm>
            <a:off x="89923" y="5263908"/>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
        <p:nvSpPr>
          <p:cNvPr id="17" name="Téglalap 16"/>
          <p:cNvSpPr/>
          <p:nvPr/>
        </p:nvSpPr>
        <p:spPr>
          <a:xfrm>
            <a:off x="745227" y="5963738"/>
            <a:ext cx="10799073"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megkérdezettek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egyötöde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20,6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százalék)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választana inkább külföldi </a:t>
            </a:r>
            <a:r>
              <a:rPr kumimoji="0" lang="hu-HU" sz="1600" b="1" i="0" u="none" strike="noStrike" kern="1200" cap="none" spc="0" normalizeH="0" baseline="0" noProof="0" dirty="0" err="1" smtClean="0">
                <a:ln>
                  <a:noFill/>
                </a:ln>
                <a:solidFill>
                  <a:prstClr val="black"/>
                </a:solidFill>
                <a:effectLst/>
                <a:uLnTx/>
                <a:uFillTx/>
                <a:latin typeface="PT Sans"/>
                <a:ea typeface="+mn-ea"/>
                <a:cs typeface="Calibri" panose="020F0502020204030204" pitchFamily="34" charset="0"/>
              </a:rPr>
              <a:t>desztinációt</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az orosz-ukrán konfliktus lecsengését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követően.</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t>
            </a:r>
            <a:r>
              <a:rPr lang="hu-HU" sz="1600" b="1" dirty="0" smtClean="0">
                <a:solidFill>
                  <a:prstClr val="black"/>
                </a:solidFill>
                <a:latin typeface="PT Sans"/>
                <a:cs typeface="Calibri" panose="020F0502020204030204" pitchFamily="34" charset="0"/>
              </a:rPr>
              <a:t>Ez az eredmény is stabil véleményre utal a három hullám eredményei szerint.</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1"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2"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Szövegdoboz 22"/>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3692409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A Háború Befolyás Index (HBI) értéke</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1500223"/>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prstClr val="black">
                    <a:lumMod val="65000"/>
                    <a:lumOff val="35000"/>
                  </a:prstClr>
                </a:solidFill>
                <a:cs typeface="Calibri" panose="020F0502020204030204" pitchFamily="34" charset="0"/>
              </a:rPr>
              <a:t>Az aktuálisan zajló orosz-ukrán konfliktus befolyásolja-e jövőbeni utazásait, illetve mennyire ért egyet azzal, hogy utazásai bizonytalanok, vagy hogy inkább utazna külföldre a háború után?</a:t>
            </a:r>
            <a:endPar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endParaRPr>
          </a:p>
        </p:txBody>
      </p:sp>
      <p:sp>
        <p:nvSpPr>
          <p:cNvPr id="18" name="object 27"/>
          <p:cNvSpPr/>
          <p:nvPr/>
        </p:nvSpPr>
        <p:spPr>
          <a:xfrm>
            <a:off x="89923" y="5954196"/>
            <a:ext cx="11454377" cy="84831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934272" y="5971509"/>
            <a:ext cx="10459292"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mintában szereplő válaszadók HBI átlaga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-56,3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pont a -100-tól +100-ig tartó skálán, ami azt jelenti, hogy nem nagyon befolyásolja úti terveiket az orosz-ukrán háború. A megkérdezettek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bő háromnegyedét továbbra sem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befolyásolja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az orosz-ukrán konfliktus,</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már ami a jövőbeni utazási terveiket illeti.</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7" name="Tartalom helye 6"/>
          <p:cNvGraphicFramePr>
            <a:graphicFrameLocks noGrp="1"/>
          </p:cNvGraphicFramePr>
          <p:nvPr>
            <p:ph idx="1"/>
            <p:extLst/>
          </p:nvPr>
        </p:nvGraphicFramePr>
        <p:xfrm>
          <a:off x="705551" y="2127988"/>
          <a:ext cx="6110884" cy="3617718"/>
        </p:xfrm>
        <a:graphic>
          <a:graphicData uri="http://schemas.openxmlformats.org/drawingml/2006/table">
            <a:tbl>
              <a:tblPr firstRow="1" bandRow="1">
                <a:tableStyleId>{5C22544A-7EE6-4342-B048-85BDC9FD1C3A}</a:tableStyleId>
              </a:tblPr>
              <a:tblGrid>
                <a:gridCol w="2061913">
                  <a:extLst>
                    <a:ext uri="{9D8B030D-6E8A-4147-A177-3AD203B41FA5}">
                      <a16:colId xmlns:a16="http://schemas.microsoft.com/office/drawing/2014/main" val="201711575"/>
                    </a:ext>
                  </a:extLst>
                </a:gridCol>
                <a:gridCol w="1349657">
                  <a:extLst>
                    <a:ext uri="{9D8B030D-6E8A-4147-A177-3AD203B41FA5}">
                      <a16:colId xmlns:a16="http://schemas.microsoft.com/office/drawing/2014/main" val="2007955024"/>
                    </a:ext>
                  </a:extLst>
                </a:gridCol>
                <a:gridCol w="1349657">
                  <a:extLst>
                    <a:ext uri="{9D8B030D-6E8A-4147-A177-3AD203B41FA5}">
                      <a16:colId xmlns:a16="http://schemas.microsoft.com/office/drawing/2014/main" val="2913026057"/>
                    </a:ext>
                  </a:extLst>
                </a:gridCol>
                <a:gridCol w="1349657">
                  <a:extLst>
                    <a:ext uri="{9D8B030D-6E8A-4147-A177-3AD203B41FA5}">
                      <a16:colId xmlns:a16="http://schemas.microsoft.com/office/drawing/2014/main" val="3160322043"/>
                    </a:ext>
                  </a:extLst>
                </a:gridCol>
              </a:tblGrid>
              <a:tr h="686004">
                <a:tc>
                  <a:txBody>
                    <a:bodyPr/>
                    <a:lstStyle/>
                    <a:p>
                      <a:endParaRPr lang="hu-HU" sz="1050" b="1" dirty="0">
                        <a:solidFill>
                          <a:srgbClr val="293E47"/>
                        </a:solidFill>
                        <a:latin typeface="+mj-lt"/>
                      </a:endParaRPr>
                    </a:p>
                  </a:txBody>
                  <a:tcPr>
                    <a:solidFill>
                      <a:schemeClr val="accent5"/>
                    </a:solidFill>
                  </a:tcPr>
                </a:tc>
                <a:tc>
                  <a:txBody>
                    <a:bodyPr/>
                    <a:lstStyle/>
                    <a:p>
                      <a:pPr algn="ctr"/>
                      <a:r>
                        <a:rPr lang="hu-HU" sz="1600" dirty="0">
                          <a:solidFill>
                            <a:schemeClr val="tx1"/>
                          </a:solidFill>
                          <a:latin typeface="+mn-lt"/>
                        </a:rPr>
                        <a:t>2023.</a:t>
                      </a:r>
                      <a:r>
                        <a:rPr lang="hu-HU" sz="1600" baseline="0" dirty="0">
                          <a:solidFill>
                            <a:schemeClr val="tx1"/>
                          </a:solidFill>
                          <a:latin typeface="+mn-lt"/>
                        </a:rPr>
                        <a:t> 04. 10.</a:t>
                      </a:r>
                      <a:endParaRPr lang="hu-HU" sz="1600" b="1" dirty="0">
                        <a:solidFill>
                          <a:schemeClr val="tx1"/>
                        </a:solidFill>
                        <a:latin typeface="+mn-lt"/>
                      </a:endParaRPr>
                    </a:p>
                  </a:txBody>
                  <a:tcPr anchor="ctr">
                    <a:solidFill>
                      <a:schemeClr val="accent5"/>
                    </a:solidFill>
                  </a:tcPr>
                </a:tc>
                <a:tc>
                  <a:txBody>
                    <a:bodyPr/>
                    <a:lstStyle/>
                    <a:p>
                      <a:pPr algn="ctr"/>
                      <a:r>
                        <a:rPr lang="hu-HU" sz="1600" b="1" dirty="0" smtClean="0">
                          <a:solidFill>
                            <a:schemeClr val="tx1"/>
                          </a:solidFill>
                          <a:latin typeface="+mn-lt"/>
                        </a:rPr>
                        <a:t>2023.05.22.</a:t>
                      </a:r>
                      <a:endParaRPr lang="hu-HU" sz="1600" b="1" dirty="0">
                        <a:solidFill>
                          <a:schemeClr val="tx1"/>
                        </a:solidFill>
                        <a:latin typeface="+mn-lt"/>
                      </a:endParaRPr>
                    </a:p>
                  </a:txBody>
                  <a:tcPr anchor="ctr">
                    <a:solidFill>
                      <a:schemeClr val="accent5"/>
                    </a:solidFill>
                  </a:tcPr>
                </a:tc>
                <a:tc>
                  <a:txBody>
                    <a:bodyPr/>
                    <a:lstStyle/>
                    <a:p>
                      <a:pPr algn="ctr"/>
                      <a:r>
                        <a:rPr lang="hu-HU" sz="1600" b="1" dirty="0" smtClean="0">
                          <a:solidFill>
                            <a:schemeClr val="tx1"/>
                          </a:solidFill>
                          <a:latin typeface="+mn-lt"/>
                        </a:rPr>
                        <a:t>2023.06.14.</a:t>
                      </a:r>
                      <a:endParaRPr lang="hu-HU" sz="1600" b="1" dirty="0">
                        <a:solidFill>
                          <a:schemeClr val="tx1"/>
                        </a:solidFill>
                        <a:latin typeface="+mn-lt"/>
                      </a:endParaRPr>
                    </a:p>
                  </a:txBody>
                  <a:tcPr anchor="ctr">
                    <a:solidFill>
                      <a:schemeClr val="accent5"/>
                    </a:solidFill>
                  </a:tcPr>
                </a:tc>
                <a:extLst>
                  <a:ext uri="{0D108BD9-81ED-4DB2-BD59-A6C34878D82A}">
                    <a16:rowId xmlns:a16="http://schemas.microsoft.com/office/drawing/2014/main" val="2182110840"/>
                  </a:ext>
                </a:extLst>
              </a:tr>
              <a:tr h="697636">
                <a:tc>
                  <a:txBody>
                    <a:bodyPr/>
                    <a:lstStyle/>
                    <a:p>
                      <a:pPr marL="0" algn="ctr" defTabSz="914400" rtl="0" eaLnBrk="1" latinLnBrk="0" hangingPunct="1"/>
                      <a:r>
                        <a:rPr lang="hu-HU" sz="1600" kern="1200" dirty="0"/>
                        <a:t>Érvényes válaszok</a:t>
                      </a:r>
                      <a:endParaRPr lang="hu-HU" sz="1600" kern="1200" dirty="0">
                        <a:solidFill>
                          <a:schemeClr val="dk1"/>
                        </a:solidFill>
                        <a:latin typeface="+mn-lt"/>
                        <a:ea typeface="+mn-ea"/>
                        <a:cs typeface="+mn-cs"/>
                      </a:endParaRPr>
                    </a:p>
                  </a:txBody>
                  <a:tcPr anchor="ctr">
                    <a:solidFill>
                      <a:schemeClr val="bg1">
                        <a:lumMod val="85000"/>
                      </a:schemeClr>
                    </a:solidFill>
                  </a:tcPr>
                </a:tc>
                <a:tc>
                  <a:txBody>
                    <a:bodyPr/>
                    <a:lstStyle/>
                    <a:p>
                      <a:pPr algn="ctr"/>
                      <a:r>
                        <a:rPr lang="hu-HU" sz="1600" dirty="0">
                          <a:solidFill>
                            <a:schemeClr val="tx1"/>
                          </a:solidFill>
                          <a:latin typeface="+mn-lt"/>
                        </a:rPr>
                        <a:t>906</a:t>
                      </a:r>
                      <a:endParaRPr lang="hu-HU" sz="1600" b="0" dirty="0">
                        <a:solidFill>
                          <a:schemeClr val="tx1"/>
                        </a:solidFill>
                        <a:latin typeface="+mn-lt"/>
                      </a:endParaRPr>
                    </a:p>
                  </a:txBody>
                  <a:tcPr anchor="ctr">
                    <a:solidFill>
                      <a:schemeClr val="bg1">
                        <a:lumMod val="85000"/>
                      </a:schemeClr>
                    </a:solidFill>
                  </a:tcPr>
                </a:tc>
                <a:tc>
                  <a:txBody>
                    <a:bodyPr/>
                    <a:lstStyle/>
                    <a:p>
                      <a:pPr algn="ctr"/>
                      <a:r>
                        <a:rPr lang="hu-HU" sz="1600" b="0" dirty="0" smtClean="0">
                          <a:solidFill>
                            <a:schemeClr val="tx1"/>
                          </a:solidFill>
                          <a:latin typeface="+mn-lt"/>
                        </a:rPr>
                        <a:t>927</a:t>
                      </a:r>
                      <a:endParaRPr lang="hu-HU" sz="1600" b="0" dirty="0">
                        <a:solidFill>
                          <a:schemeClr val="tx1"/>
                        </a:solidFill>
                        <a:latin typeface="+mn-lt"/>
                      </a:endParaRPr>
                    </a:p>
                  </a:txBody>
                  <a:tcPr anchor="ctr">
                    <a:solidFill>
                      <a:schemeClr val="bg1">
                        <a:lumMod val="85000"/>
                      </a:schemeClr>
                    </a:solidFill>
                  </a:tcPr>
                </a:tc>
                <a:tc>
                  <a:txBody>
                    <a:bodyPr/>
                    <a:lstStyle/>
                    <a:p>
                      <a:pPr algn="ctr"/>
                      <a:r>
                        <a:rPr lang="hu-HU" sz="1600" b="0" dirty="0" smtClean="0">
                          <a:solidFill>
                            <a:schemeClr val="tx1"/>
                          </a:solidFill>
                          <a:latin typeface="+mn-lt"/>
                        </a:rPr>
                        <a:t>930</a:t>
                      </a:r>
                      <a:endParaRPr lang="hu-HU" sz="1600" b="0" dirty="0">
                        <a:solidFill>
                          <a:schemeClr val="tx1"/>
                        </a:solidFill>
                        <a:latin typeface="+mn-lt"/>
                      </a:endParaRPr>
                    </a:p>
                  </a:txBody>
                  <a:tcPr anchor="ctr">
                    <a:solidFill>
                      <a:schemeClr val="bg1">
                        <a:lumMod val="85000"/>
                      </a:schemeClr>
                    </a:solidFill>
                  </a:tcPr>
                </a:tc>
                <a:extLst>
                  <a:ext uri="{0D108BD9-81ED-4DB2-BD59-A6C34878D82A}">
                    <a16:rowId xmlns:a16="http://schemas.microsoft.com/office/drawing/2014/main" val="1095892588"/>
                  </a:ext>
                </a:extLst>
              </a:tr>
              <a:tr h="697636">
                <a:tc>
                  <a:txBody>
                    <a:bodyPr/>
                    <a:lstStyle/>
                    <a:p>
                      <a:pPr marL="0" algn="ctr" defTabSz="914400" rtl="0" eaLnBrk="1" latinLnBrk="0" hangingPunct="1"/>
                      <a:r>
                        <a:rPr lang="hu-HU" sz="1600" kern="1200" dirty="0"/>
                        <a:t>Hiányzó válaszok</a:t>
                      </a:r>
                      <a:endParaRPr lang="hu-HU" sz="1600" kern="1200" dirty="0">
                        <a:solidFill>
                          <a:schemeClr val="dk1"/>
                        </a:solidFill>
                        <a:latin typeface="+mn-lt"/>
                        <a:ea typeface="+mn-ea"/>
                        <a:cs typeface="+mn-cs"/>
                      </a:endParaRPr>
                    </a:p>
                  </a:txBody>
                  <a:tcPr anchor="ctr">
                    <a:solidFill>
                      <a:schemeClr val="bg1">
                        <a:lumMod val="95000"/>
                      </a:schemeClr>
                    </a:solidFill>
                  </a:tcPr>
                </a:tc>
                <a:tc>
                  <a:txBody>
                    <a:bodyPr/>
                    <a:lstStyle/>
                    <a:p>
                      <a:pPr algn="ctr"/>
                      <a:r>
                        <a:rPr lang="hu-HU" sz="1600" dirty="0">
                          <a:solidFill>
                            <a:schemeClr val="tx1"/>
                          </a:solidFill>
                          <a:latin typeface="+mn-lt"/>
                        </a:rPr>
                        <a:t>95</a:t>
                      </a:r>
                      <a:endParaRPr lang="hu-HU" sz="1600" b="0" dirty="0">
                        <a:solidFill>
                          <a:schemeClr val="tx1"/>
                        </a:solidFill>
                        <a:latin typeface="+mn-lt"/>
                      </a:endParaRPr>
                    </a:p>
                  </a:txBody>
                  <a:tcPr anchor="ctr">
                    <a:solidFill>
                      <a:schemeClr val="bg1">
                        <a:lumMod val="95000"/>
                      </a:schemeClr>
                    </a:solidFill>
                  </a:tcPr>
                </a:tc>
                <a:tc>
                  <a:txBody>
                    <a:bodyPr/>
                    <a:lstStyle/>
                    <a:p>
                      <a:pPr algn="ctr"/>
                      <a:r>
                        <a:rPr lang="hu-HU" sz="1600" b="0" dirty="0" smtClean="0">
                          <a:solidFill>
                            <a:schemeClr val="tx1"/>
                          </a:solidFill>
                          <a:latin typeface="+mn-lt"/>
                        </a:rPr>
                        <a:t>73</a:t>
                      </a:r>
                      <a:endParaRPr lang="hu-HU" sz="1600" b="0" dirty="0">
                        <a:solidFill>
                          <a:schemeClr val="tx1"/>
                        </a:solidFill>
                        <a:latin typeface="+mn-lt"/>
                      </a:endParaRPr>
                    </a:p>
                  </a:txBody>
                  <a:tcPr anchor="ctr">
                    <a:solidFill>
                      <a:schemeClr val="bg1">
                        <a:lumMod val="95000"/>
                      </a:schemeClr>
                    </a:solidFill>
                  </a:tcPr>
                </a:tc>
                <a:tc>
                  <a:txBody>
                    <a:bodyPr/>
                    <a:lstStyle/>
                    <a:p>
                      <a:pPr algn="ctr"/>
                      <a:r>
                        <a:rPr lang="hu-HU" sz="1600" b="0" dirty="0" smtClean="0">
                          <a:solidFill>
                            <a:schemeClr val="tx1"/>
                          </a:solidFill>
                          <a:latin typeface="+mn-lt"/>
                        </a:rPr>
                        <a:t>70</a:t>
                      </a:r>
                      <a:endParaRPr lang="hu-HU" sz="1600" b="0" dirty="0">
                        <a:solidFill>
                          <a:schemeClr val="tx1"/>
                        </a:solidFill>
                        <a:latin typeface="+mn-lt"/>
                      </a:endParaRPr>
                    </a:p>
                  </a:txBody>
                  <a:tcPr anchor="ctr">
                    <a:solidFill>
                      <a:schemeClr val="bg1">
                        <a:lumMod val="95000"/>
                      </a:schemeClr>
                    </a:solidFill>
                  </a:tcPr>
                </a:tc>
                <a:extLst>
                  <a:ext uri="{0D108BD9-81ED-4DB2-BD59-A6C34878D82A}">
                    <a16:rowId xmlns:a16="http://schemas.microsoft.com/office/drawing/2014/main" val="675898818"/>
                  </a:ext>
                </a:extLst>
              </a:tr>
              <a:tr h="588734">
                <a:tc>
                  <a:txBody>
                    <a:bodyPr/>
                    <a:lstStyle/>
                    <a:p>
                      <a:pPr marL="0" algn="ctr" defTabSz="914400" rtl="0" eaLnBrk="1" latinLnBrk="0" hangingPunct="1"/>
                      <a:r>
                        <a:rPr lang="hu-HU" sz="1600" b="1" kern="1200" dirty="0"/>
                        <a:t>Átlag</a:t>
                      </a:r>
                      <a:endParaRPr lang="hu-HU" sz="1100" b="1" kern="1200" dirty="0">
                        <a:solidFill>
                          <a:srgbClr val="293E47"/>
                        </a:solidFill>
                        <a:latin typeface="+mj-lt"/>
                        <a:ea typeface="+mn-ea"/>
                        <a:cs typeface="+mn-cs"/>
                      </a:endParaRPr>
                    </a:p>
                  </a:txBody>
                  <a:tcPr anchor="ctr">
                    <a:solidFill>
                      <a:schemeClr val="bg1">
                        <a:lumMod val="85000"/>
                      </a:schemeClr>
                    </a:solidFill>
                  </a:tcPr>
                </a:tc>
                <a:tc>
                  <a:txBody>
                    <a:bodyPr/>
                    <a:lstStyle/>
                    <a:p>
                      <a:pPr algn="ctr"/>
                      <a:r>
                        <a:rPr lang="hu-HU" sz="1600" b="1" dirty="0">
                          <a:solidFill>
                            <a:schemeClr val="tx1"/>
                          </a:solidFill>
                          <a:latin typeface="+mn-lt"/>
                        </a:rPr>
                        <a:t>-53,7</a:t>
                      </a:r>
                    </a:p>
                  </a:txBody>
                  <a:tcPr anchor="ctr">
                    <a:solidFill>
                      <a:schemeClr val="bg1">
                        <a:lumMod val="85000"/>
                      </a:schemeClr>
                    </a:solidFill>
                  </a:tcPr>
                </a:tc>
                <a:tc>
                  <a:txBody>
                    <a:bodyPr/>
                    <a:lstStyle/>
                    <a:p>
                      <a:pPr algn="ctr"/>
                      <a:r>
                        <a:rPr lang="hu-HU" sz="1600" b="1" dirty="0" smtClean="0">
                          <a:solidFill>
                            <a:schemeClr val="tx1"/>
                          </a:solidFill>
                          <a:latin typeface="+mn-lt"/>
                        </a:rPr>
                        <a:t>-57,1</a:t>
                      </a:r>
                      <a:endParaRPr lang="hu-HU" sz="1600" b="1" dirty="0">
                        <a:solidFill>
                          <a:schemeClr val="tx1"/>
                        </a:solidFill>
                        <a:latin typeface="+mn-lt"/>
                      </a:endParaRPr>
                    </a:p>
                  </a:txBody>
                  <a:tcPr anchor="ctr">
                    <a:solidFill>
                      <a:schemeClr val="bg1">
                        <a:lumMod val="85000"/>
                      </a:schemeClr>
                    </a:solidFill>
                  </a:tcPr>
                </a:tc>
                <a:tc>
                  <a:txBody>
                    <a:bodyPr/>
                    <a:lstStyle/>
                    <a:p>
                      <a:pPr algn="ctr"/>
                      <a:r>
                        <a:rPr lang="hu-HU" sz="1600" b="1" dirty="0" smtClean="0">
                          <a:solidFill>
                            <a:schemeClr val="tx1"/>
                          </a:solidFill>
                          <a:latin typeface="+mn-lt"/>
                        </a:rPr>
                        <a:t>-56,3</a:t>
                      </a:r>
                      <a:endParaRPr lang="hu-HU" sz="1600" b="1" dirty="0">
                        <a:solidFill>
                          <a:schemeClr val="tx1"/>
                        </a:solidFill>
                        <a:latin typeface="+mn-lt"/>
                      </a:endParaRPr>
                    </a:p>
                  </a:txBody>
                  <a:tcPr anchor="ctr">
                    <a:solidFill>
                      <a:schemeClr val="bg1">
                        <a:lumMod val="85000"/>
                      </a:schemeClr>
                    </a:solidFill>
                  </a:tcPr>
                </a:tc>
                <a:extLst>
                  <a:ext uri="{0D108BD9-81ED-4DB2-BD59-A6C34878D82A}">
                    <a16:rowId xmlns:a16="http://schemas.microsoft.com/office/drawing/2014/main" val="3348901106"/>
                  </a:ext>
                </a:extLst>
              </a:tr>
              <a:tr h="473854">
                <a:tc>
                  <a:txBody>
                    <a:bodyPr/>
                    <a:lstStyle/>
                    <a:p>
                      <a:pPr marL="0" algn="ctr" defTabSz="914400" rtl="0" eaLnBrk="1" latinLnBrk="0" hangingPunct="1"/>
                      <a:r>
                        <a:rPr lang="hu-HU" sz="1600" kern="1200" dirty="0"/>
                        <a:t>Medián</a:t>
                      </a:r>
                      <a:endParaRPr lang="hu-HU" sz="1100" b="1" kern="1200" dirty="0">
                        <a:solidFill>
                          <a:srgbClr val="293E47"/>
                        </a:solidFill>
                        <a:latin typeface="+mj-lt"/>
                        <a:ea typeface="+mn-ea"/>
                        <a:cs typeface="+mn-cs"/>
                      </a:endParaRPr>
                    </a:p>
                  </a:txBody>
                  <a:tcPr anchor="ctr">
                    <a:solidFill>
                      <a:schemeClr val="bg1">
                        <a:lumMod val="95000"/>
                      </a:schemeClr>
                    </a:solidFill>
                  </a:tcPr>
                </a:tc>
                <a:tc>
                  <a:txBody>
                    <a:bodyPr/>
                    <a:lstStyle/>
                    <a:p>
                      <a:pPr algn="ctr"/>
                      <a:r>
                        <a:rPr lang="hu-HU" sz="1600" b="0" dirty="0">
                          <a:solidFill>
                            <a:schemeClr val="tx1"/>
                          </a:solidFill>
                          <a:latin typeface="+mn-lt"/>
                        </a:rPr>
                        <a:t>-62,5</a:t>
                      </a:r>
                    </a:p>
                  </a:txBody>
                  <a:tcPr anchor="ctr">
                    <a:solidFill>
                      <a:schemeClr val="bg1">
                        <a:lumMod val="95000"/>
                      </a:schemeClr>
                    </a:solidFill>
                  </a:tcPr>
                </a:tc>
                <a:tc>
                  <a:txBody>
                    <a:bodyPr/>
                    <a:lstStyle/>
                    <a:p>
                      <a:pPr algn="ctr"/>
                      <a:r>
                        <a:rPr lang="hu-HU" sz="1600" b="0" dirty="0" smtClean="0">
                          <a:solidFill>
                            <a:schemeClr val="tx1"/>
                          </a:solidFill>
                          <a:latin typeface="+mn-lt"/>
                        </a:rPr>
                        <a:t>-62,5</a:t>
                      </a:r>
                      <a:endParaRPr lang="hu-HU" sz="1600" b="0" dirty="0">
                        <a:solidFill>
                          <a:schemeClr val="tx1"/>
                        </a:solidFill>
                        <a:latin typeface="+mn-lt"/>
                      </a:endParaRPr>
                    </a:p>
                  </a:txBody>
                  <a:tcPr anchor="ctr">
                    <a:solidFill>
                      <a:schemeClr val="bg1">
                        <a:lumMod val="95000"/>
                      </a:schemeClr>
                    </a:solidFill>
                  </a:tcPr>
                </a:tc>
                <a:tc>
                  <a:txBody>
                    <a:bodyPr/>
                    <a:lstStyle/>
                    <a:p>
                      <a:pPr algn="ctr"/>
                      <a:r>
                        <a:rPr lang="hu-HU" sz="1600" b="0" dirty="0" smtClean="0">
                          <a:solidFill>
                            <a:schemeClr val="tx1"/>
                          </a:solidFill>
                          <a:latin typeface="+mn-lt"/>
                        </a:rPr>
                        <a:t>-62,5</a:t>
                      </a:r>
                      <a:endParaRPr lang="hu-HU" sz="1600" b="0" dirty="0">
                        <a:solidFill>
                          <a:schemeClr val="tx1"/>
                        </a:solidFill>
                        <a:latin typeface="+mn-lt"/>
                      </a:endParaRPr>
                    </a:p>
                  </a:txBody>
                  <a:tcPr anchor="ctr">
                    <a:solidFill>
                      <a:schemeClr val="bg1">
                        <a:lumMod val="95000"/>
                      </a:schemeClr>
                    </a:solidFill>
                  </a:tcPr>
                </a:tc>
                <a:extLst>
                  <a:ext uri="{0D108BD9-81ED-4DB2-BD59-A6C34878D82A}">
                    <a16:rowId xmlns:a16="http://schemas.microsoft.com/office/drawing/2014/main" val="3071605426"/>
                  </a:ext>
                </a:extLst>
              </a:tr>
              <a:tr h="473854">
                <a:tc>
                  <a:txBody>
                    <a:bodyPr/>
                    <a:lstStyle/>
                    <a:p>
                      <a:pPr marL="0" algn="ctr" defTabSz="914400" rtl="0" eaLnBrk="1" latinLnBrk="0" hangingPunct="1"/>
                      <a:r>
                        <a:rPr lang="hu-HU" sz="1600" kern="1200" dirty="0"/>
                        <a:t>Szórás</a:t>
                      </a:r>
                      <a:endParaRPr lang="hu-HU" sz="1100" b="1" kern="1200" dirty="0">
                        <a:solidFill>
                          <a:srgbClr val="293E47"/>
                        </a:solidFill>
                        <a:latin typeface="+mj-lt"/>
                        <a:ea typeface="+mn-ea"/>
                        <a:cs typeface="+mn-cs"/>
                      </a:endParaRPr>
                    </a:p>
                  </a:txBody>
                  <a:tcPr anchor="ctr">
                    <a:solidFill>
                      <a:schemeClr val="bg1">
                        <a:lumMod val="85000"/>
                      </a:schemeClr>
                    </a:solidFill>
                  </a:tcPr>
                </a:tc>
                <a:tc>
                  <a:txBody>
                    <a:bodyPr/>
                    <a:lstStyle/>
                    <a:p>
                      <a:pPr algn="ctr"/>
                      <a:r>
                        <a:rPr lang="hu-HU" sz="1600" dirty="0">
                          <a:solidFill>
                            <a:schemeClr val="tx1"/>
                          </a:solidFill>
                          <a:latin typeface="+mn-lt"/>
                        </a:rPr>
                        <a:t>41,9</a:t>
                      </a:r>
                      <a:endParaRPr lang="hu-HU" sz="1600" b="0" dirty="0">
                        <a:solidFill>
                          <a:schemeClr val="tx1"/>
                        </a:solidFill>
                        <a:latin typeface="+mn-lt"/>
                      </a:endParaRPr>
                    </a:p>
                  </a:txBody>
                  <a:tcPr anchor="ctr">
                    <a:solidFill>
                      <a:schemeClr val="bg1">
                        <a:lumMod val="85000"/>
                      </a:schemeClr>
                    </a:solidFill>
                  </a:tcPr>
                </a:tc>
                <a:tc>
                  <a:txBody>
                    <a:bodyPr/>
                    <a:lstStyle/>
                    <a:p>
                      <a:pPr algn="ctr"/>
                      <a:r>
                        <a:rPr lang="hu-HU" sz="1600" b="0" dirty="0" smtClean="0">
                          <a:solidFill>
                            <a:schemeClr val="tx1"/>
                          </a:solidFill>
                          <a:latin typeface="+mn-lt"/>
                        </a:rPr>
                        <a:t>38,3</a:t>
                      </a:r>
                      <a:endParaRPr lang="hu-HU" sz="1600" b="0" dirty="0">
                        <a:solidFill>
                          <a:schemeClr val="tx1"/>
                        </a:solidFill>
                        <a:latin typeface="+mn-lt"/>
                      </a:endParaRPr>
                    </a:p>
                  </a:txBody>
                  <a:tcPr anchor="ctr">
                    <a:solidFill>
                      <a:schemeClr val="bg1">
                        <a:lumMod val="85000"/>
                      </a:schemeClr>
                    </a:solidFill>
                  </a:tcPr>
                </a:tc>
                <a:tc>
                  <a:txBody>
                    <a:bodyPr/>
                    <a:lstStyle/>
                    <a:p>
                      <a:pPr algn="ctr"/>
                      <a:r>
                        <a:rPr lang="hu-HU" sz="1600" b="0" dirty="0" smtClean="0">
                          <a:solidFill>
                            <a:schemeClr val="tx1"/>
                          </a:solidFill>
                          <a:latin typeface="+mn-lt"/>
                        </a:rPr>
                        <a:t>39,1</a:t>
                      </a:r>
                      <a:endParaRPr lang="hu-HU" sz="1600" b="0" dirty="0">
                        <a:solidFill>
                          <a:schemeClr val="tx1"/>
                        </a:solidFill>
                        <a:latin typeface="+mn-lt"/>
                      </a:endParaRPr>
                    </a:p>
                  </a:txBody>
                  <a:tcPr anchor="ctr">
                    <a:solidFill>
                      <a:schemeClr val="bg1">
                        <a:lumMod val="85000"/>
                      </a:schemeClr>
                    </a:solidFill>
                  </a:tcPr>
                </a:tc>
                <a:extLst>
                  <a:ext uri="{0D108BD9-81ED-4DB2-BD59-A6C34878D82A}">
                    <a16:rowId xmlns:a16="http://schemas.microsoft.com/office/drawing/2014/main" val="1536793337"/>
                  </a:ext>
                </a:extLst>
              </a:tr>
            </a:tbl>
          </a:graphicData>
        </a:graphic>
      </p:graphicFrame>
      <p:sp>
        <p:nvSpPr>
          <p:cNvPr id="21" name="Szövegdoboz 20"/>
          <p:cNvSpPr txBox="1"/>
          <p:nvPr/>
        </p:nvSpPr>
        <p:spPr>
          <a:xfrm>
            <a:off x="705550" y="1020088"/>
            <a:ext cx="10223122" cy="338554"/>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mn-cs"/>
              </a:rPr>
              <a:t>A</a:t>
            </a:r>
            <a:r>
              <a:rPr kumimoji="0" lang="hu-HU" sz="1600" b="1" i="0" u="none" strike="noStrike" kern="1200" cap="none" spc="0" normalizeH="0" noProof="0" dirty="0">
                <a:ln>
                  <a:noFill/>
                </a:ln>
                <a:solidFill>
                  <a:prstClr val="black"/>
                </a:solidFill>
                <a:effectLst/>
                <a:uLnTx/>
                <a:uFillTx/>
                <a:latin typeface="PT Sans"/>
                <a:ea typeface="+mn-ea"/>
                <a:cs typeface="+mn-cs"/>
              </a:rPr>
              <a:t> HBI</a:t>
            </a:r>
            <a:r>
              <a:rPr kumimoji="0" lang="hu-HU" sz="1600" b="1" i="0" u="none" strike="noStrike" kern="1200" cap="none" spc="0" normalizeH="0" baseline="0" noProof="0" dirty="0">
                <a:ln>
                  <a:noFill/>
                </a:ln>
                <a:solidFill>
                  <a:prstClr val="black"/>
                </a:solidFill>
                <a:effectLst/>
                <a:uLnTx/>
                <a:uFillTx/>
                <a:latin typeface="PT Sans"/>
                <a:ea typeface="+mn-ea"/>
                <a:cs typeface="+mn-cs"/>
              </a:rPr>
              <a:t> statisztikái (-100-tól 100-ig tartó skála, -100=alacsony befolyásoló erő, 100=magas befolyásoló erő)</a:t>
            </a:r>
          </a:p>
        </p:txBody>
      </p:sp>
      <p:sp>
        <p:nvSpPr>
          <p:cNvPr id="22" name="Freeform 63"/>
          <p:cNvSpPr>
            <a:spLocks/>
          </p:cNvSpPr>
          <p:nvPr/>
        </p:nvSpPr>
        <p:spPr bwMode="auto">
          <a:xfrm>
            <a:off x="1223617" y="1654206"/>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4" name="Freeform 64"/>
          <p:cNvSpPr>
            <a:spLocks noEditPoints="1"/>
          </p:cNvSpPr>
          <p:nvPr/>
        </p:nvSpPr>
        <p:spPr bwMode="auto">
          <a:xfrm>
            <a:off x="1020417" y="1514511"/>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5" name="Szövegdoboz 24"/>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graphicFrame>
        <p:nvGraphicFramePr>
          <p:cNvPr id="17" name="Tartalom helye 6">
            <a:extLst>
              <a:ext uri="{FF2B5EF4-FFF2-40B4-BE49-F238E27FC236}">
                <a16:creationId xmlns:a16="http://schemas.microsoft.com/office/drawing/2014/main" id="{06C0E67A-17AC-4D51-A3C1-93729CF641B2}"/>
              </a:ext>
            </a:extLst>
          </p:cNvPr>
          <p:cNvGraphicFramePr>
            <a:graphicFrameLocks/>
          </p:cNvGraphicFramePr>
          <p:nvPr>
            <p:extLst/>
          </p:nvPr>
        </p:nvGraphicFramePr>
        <p:xfrm>
          <a:off x="6727135" y="2084453"/>
          <a:ext cx="5131275" cy="3743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7998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Az index-összetevők értékei</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74711" y="4924690"/>
            <a:ext cx="1092667"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releváns válaszadók, </a:t>
            </a:r>
            <a:r>
              <a:rPr kumimoji="0" lang="hu-HU" sz="1200" b="0" i="0" u="none" strike="noStrike" kern="1200" cap="none" spc="0" normalizeH="0" baseline="0" noProof="0" dirty="0" smtClean="0">
                <a:ln>
                  <a:noFill/>
                </a:ln>
                <a:solidFill>
                  <a:srgbClr val="293E47"/>
                </a:solidFill>
                <a:effectLst/>
                <a:uLnTx/>
                <a:uFillTx/>
                <a:latin typeface="PT Sans"/>
                <a:ea typeface="+mn-ea"/>
                <a:cs typeface="Calibri" panose="020F0502020204030204" pitchFamily="34" charset="0"/>
              </a:rPr>
              <a:t>átlag</a:t>
            </a:r>
            <a:endPar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1" name="Tartalom helye 20">
            <a:extLst>
              <a:ext uri="{FF2B5EF4-FFF2-40B4-BE49-F238E27FC236}">
                <a16:creationId xmlns:a16="http://schemas.microsoft.com/office/drawing/2014/main" id="{1B9610F5-5B7D-47E2-9A20-C46806AA2DD5}"/>
              </a:ext>
            </a:extLst>
          </p:cNvPr>
          <p:cNvGraphicFramePr>
            <a:graphicFrameLocks noGrp="1"/>
          </p:cNvGraphicFramePr>
          <p:nvPr>
            <p:ph idx="1"/>
            <p:extLst/>
          </p:nvPr>
        </p:nvGraphicFramePr>
        <p:xfrm>
          <a:off x="1182590" y="871564"/>
          <a:ext cx="10361711" cy="4973761"/>
        </p:xfrm>
        <a:graphic>
          <a:graphicData uri="http://schemas.openxmlformats.org/drawingml/2006/chart">
            <c:chart xmlns:c="http://schemas.openxmlformats.org/drawingml/2006/chart" xmlns:r="http://schemas.openxmlformats.org/officeDocument/2006/relationships" r:id="rId3"/>
          </a:graphicData>
        </a:graphic>
      </p:graphicFrame>
      <p:sp>
        <p:nvSpPr>
          <p:cNvPr id="14" name="Téglalap 13"/>
          <p:cNvSpPr/>
          <p:nvPr/>
        </p:nvSpPr>
        <p:spPr>
          <a:xfrm>
            <a:off x="745227" y="5941532"/>
            <a:ext cx="10677729"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belföldi utazási hajlandóságot befolyásolja a legkevésbé az orosz-ukrán háború, a külföldi utakat is csak kismértékben érinti. A jövőre tervezett utazásaikat azonban a megkérdezettek kismértékben bizonytalannak érzik (a 200 fokú skálán </a:t>
            </a:r>
            <a:b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b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34).</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15"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7" name="Szövegdoboz 16"/>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Motiváló/visszatartó tényezők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1471528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Szövegdoboz 7"/>
          <p:cNvSpPr txBox="1"/>
          <p:nvPr/>
        </p:nvSpPr>
        <p:spPr>
          <a:xfrm>
            <a:off x="0" y="5179791"/>
            <a:ext cx="12192000" cy="646331"/>
          </a:xfrm>
          <a:prstGeom prst="rect">
            <a:avLst/>
          </a:prstGeom>
          <a:solidFill>
            <a:srgbClr val="F2BE30"/>
          </a:solidFill>
        </p:spPr>
        <p:txBody>
          <a:bodyPr wrap="square" lIns="45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3600" b="1" i="0" u="none" strike="noStrike" kern="1200" cap="none" spc="0" normalizeH="0" baseline="0" noProof="0" dirty="0">
                <a:ln>
                  <a:noFill/>
                </a:ln>
                <a:solidFill>
                  <a:prstClr val="black"/>
                </a:solidFill>
                <a:effectLst/>
                <a:uLnTx/>
                <a:uFillTx/>
                <a:latin typeface="PT Sans"/>
                <a:ea typeface="+mn-ea"/>
                <a:cs typeface="+mn-cs"/>
              </a:rPr>
              <a:t>Bel- és külföldi utak összehasonlítása</a:t>
            </a:r>
          </a:p>
        </p:txBody>
      </p:sp>
    </p:spTree>
    <p:extLst>
      <p:ext uri="{BB962C8B-B14F-4D97-AF65-F5344CB8AC3E}">
        <p14:creationId xmlns:p14="http://schemas.microsoft.com/office/powerpoint/2010/main" val="1942098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Belföldi utazás jellemzői</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Ön szerint a következő állítások inkább belföldi, vagy inkább külföldi utazásokra igazak?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(azok aránya, akik szerint a belföldi utazásokra igazak inkább)</a:t>
            </a:r>
          </a:p>
        </p:txBody>
      </p:sp>
      <p:sp>
        <p:nvSpPr>
          <p:cNvPr id="18" name="object 27"/>
          <p:cNvSpPr/>
          <p:nvPr/>
        </p:nvSpPr>
        <p:spPr>
          <a:xfrm>
            <a:off x="86531" y="5906073"/>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745227" y="5936049"/>
            <a:ext cx="10546121"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600" b="1" dirty="0" smtClean="0">
                <a:solidFill>
                  <a:prstClr val="black"/>
                </a:solidFill>
                <a:latin typeface="PT Sans"/>
                <a:cs typeface="Calibri" panose="020F0502020204030204" pitchFamily="34" charset="0"/>
              </a:rPr>
              <a:t>A legfrissebb mérés során a korábbiakhoz viszonyítva szintén </a:t>
            </a:r>
            <a:r>
              <a:rPr lang="hu-HU" sz="1600" b="1" dirty="0">
                <a:solidFill>
                  <a:prstClr val="black"/>
                </a:solidFill>
                <a:latin typeface="PT Sans"/>
                <a:cs typeface="Calibri" panose="020F0502020204030204" pitchFamily="34" charset="0"/>
              </a:rPr>
              <a:t>a legtöbb </a:t>
            </a:r>
            <a:r>
              <a:rPr lang="hu-HU" sz="1600" b="1" dirty="0" smtClean="0">
                <a:solidFill>
                  <a:prstClr val="black"/>
                </a:solidFill>
                <a:latin typeface="PT Sans"/>
                <a:cs typeface="Calibri" panose="020F0502020204030204" pitchFamily="34" charset="0"/>
              </a:rPr>
              <a:t>válaszadó </a:t>
            </a:r>
            <a:r>
              <a:rPr lang="hu-HU" sz="1600" b="1" dirty="0">
                <a:solidFill>
                  <a:prstClr val="black"/>
                </a:solidFill>
                <a:latin typeface="PT Sans"/>
                <a:cs typeface="Calibri" panose="020F0502020204030204" pitchFamily="34" charset="0"/>
              </a:rPr>
              <a:t>a </a:t>
            </a:r>
            <a:r>
              <a:rPr lang="hu-HU" sz="1600" b="1" dirty="0" smtClean="0">
                <a:solidFill>
                  <a:prstClr val="black"/>
                </a:solidFill>
                <a:latin typeface="PT Sans"/>
                <a:cs typeface="Calibri" panose="020F0502020204030204" pitchFamily="34" charset="0"/>
              </a:rPr>
              <a:t>biztonságérzetre </a:t>
            </a:r>
            <a:r>
              <a:rPr lang="hu-HU" sz="1600" b="1" dirty="0">
                <a:solidFill>
                  <a:prstClr val="black"/>
                </a:solidFill>
                <a:latin typeface="PT Sans"/>
                <a:cs typeface="Calibri" panose="020F0502020204030204" pitchFamily="34" charset="0"/>
              </a:rPr>
              <a:t>(</a:t>
            </a:r>
            <a:r>
              <a:rPr lang="hu-HU" sz="1600" b="1" dirty="0" smtClean="0">
                <a:solidFill>
                  <a:prstClr val="black"/>
                </a:solidFill>
                <a:latin typeface="PT Sans"/>
                <a:cs typeface="Calibri" panose="020F0502020204030204" pitchFamily="34" charset="0"/>
              </a:rPr>
              <a:t>84,1 </a:t>
            </a:r>
            <a:r>
              <a:rPr lang="hu-HU" sz="1600" b="1" dirty="0">
                <a:solidFill>
                  <a:prstClr val="black"/>
                </a:solidFill>
                <a:latin typeface="PT Sans"/>
                <a:cs typeface="Calibri" panose="020F0502020204030204" pitchFamily="34" charset="0"/>
              </a:rPr>
              <a:t>százalék) </a:t>
            </a:r>
            <a:r>
              <a:rPr lang="hu-HU" sz="1600" b="1" dirty="0" smtClean="0">
                <a:solidFill>
                  <a:prstClr val="black"/>
                </a:solidFill>
                <a:latin typeface="PT Sans"/>
                <a:cs typeface="Calibri" panose="020F0502020204030204" pitchFamily="34" charset="0"/>
              </a:rPr>
              <a:t>mutatott rá </a:t>
            </a:r>
            <a:r>
              <a:rPr lang="hu-HU" sz="1600" b="1" dirty="0">
                <a:solidFill>
                  <a:prstClr val="black"/>
                </a:solidFill>
                <a:latin typeface="PT Sans"/>
                <a:cs typeface="Calibri" panose="020F0502020204030204" pitchFamily="34" charset="0"/>
              </a:rPr>
              <a:t>a belföldi utazások legfőbb </a:t>
            </a:r>
            <a:r>
              <a:rPr lang="hu-HU" sz="1600" b="1" dirty="0" smtClean="0">
                <a:solidFill>
                  <a:prstClr val="black"/>
                </a:solidFill>
                <a:latin typeface="PT Sans"/>
                <a:cs typeface="Calibri" panose="020F0502020204030204" pitchFamily="34" charset="0"/>
              </a:rPr>
              <a:t>szempontjaként. A külföldi </a:t>
            </a:r>
            <a:r>
              <a:rPr lang="hu-HU" sz="1600" b="1" dirty="0">
                <a:solidFill>
                  <a:prstClr val="black"/>
                </a:solidFill>
                <a:latin typeface="PT Sans"/>
                <a:cs typeface="Calibri" panose="020F0502020204030204" pitchFamily="34" charset="0"/>
              </a:rPr>
              <a:t>utazások </a:t>
            </a:r>
            <a:r>
              <a:rPr lang="hu-HU" sz="1600" b="1" dirty="0" smtClean="0">
                <a:solidFill>
                  <a:prstClr val="black"/>
                </a:solidFill>
                <a:latin typeface="PT Sans"/>
                <a:cs typeface="Calibri" panose="020F0502020204030204" pitchFamily="34" charset="0"/>
              </a:rPr>
              <a:t>kapcsán </a:t>
            </a:r>
            <a:r>
              <a:rPr lang="hu-HU" sz="1600" b="1" dirty="0">
                <a:solidFill>
                  <a:prstClr val="black"/>
                </a:solidFill>
                <a:latin typeface="PT Sans"/>
                <a:cs typeface="Calibri" panose="020F0502020204030204" pitchFamily="34" charset="0"/>
              </a:rPr>
              <a:t>a több látnivaló (</a:t>
            </a:r>
            <a:r>
              <a:rPr lang="hu-HU" sz="1600" b="1" dirty="0" smtClean="0">
                <a:solidFill>
                  <a:prstClr val="black"/>
                </a:solidFill>
                <a:latin typeface="PT Sans"/>
                <a:cs typeface="Calibri" panose="020F0502020204030204" pitchFamily="34" charset="0"/>
              </a:rPr>
              <a:t>68,8 </a:t>
            </a:r>
            <a:r>
              <a:rPr lang="hu-HU" sz="1600" b="1" dirty="0">
                <a:solidFill>
                  <a:prstClr val="black"/>
                </a:solidFill>
                <a:latin typeface="PT Sans"/>
                <a:cs typeface="Calibri" panose="020F0502020204030204" pitchFamily="34" charset="0"/>
              </a:rPr>
              <a:t>százalék) bizonyult kiemelkedő </a:t>
            </a:r>
            <a:r>
              <a:rPr lang="hu-HU" sz="1600" b="1" dirty="0" smtClean="0">
                <a:solidFill>
                  <a:prstClr val="black"/>
                </a:solidFill>
                <a:latin typeface="PT Sans"/>
                <a:cs typeface="Calibri" panose="020F0502020204030204" pitchFamily="34" charset="0"/>
              </a:rPr>
              <a:t>motivációnak.</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Téglalap 22">
            <a:extLst>
              <a:ext uri="{FF2B5EF4-FFF2-40B4-BE49-F238E27FC236}">
                <a16:creationId xmlns:a16="http://schemas.microsoft.com/office/drawing/2014/main" id="{D205DAAB-0391-4B66-8C78-984A9623BD88}"/>
              </a:ext>
            </a:extLst>
          </p:cNvPr>
          <p:cNvSpPr/>
          <p:nvPr/>
        </p:nvSpPr>
        <p:spPr>
          <a:xfrm>
            <a:off x="86531" y="5091116"/>
            <a:ext cx="977879"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Teljes minta, %</a:t>
            </a:r>
          </a:p>
        </p:txBody>
      </p:sp>
      <p:sp>
        <p:nvSpPr>
          <p:cNvPr id="24" name="Freeform 63"/>
          <p:cNvSpPr>
            <a:spLocks/>
          </p:cNvSpPr>
          <p:nvPr/>
        </p:nvSpPr>
        <p:spPr bwMode="auto">
          <a:xfrm>
            <a:off x="1223617" y="1025552"/>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5" name="Freeform 64"/>
          <p:cNvSpPr>
            <a:spLocks noEditPoints="1"/>
          </p:cNvSpPr>
          <p:nvPr/>
        </p:nvSpPr>
        <p:spPr bwMode="auto">
          <a:xfrm>
            <a:off x="1020417" y="871564"/>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Szövegdoboz 15"/>
          <p:cNvSpPr txBox="1"/>
          <p:nvPr/>
        </p:nvSpPr>
        <p:spPr>
          <a:xfrm rot="16200000">
            <a:off x="-1246772" y="1180067"/>
            <a:ext cx="29386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Bel- vagy külföldi utak</a:t>
            </a:r>
            <a:endParaRPr kumimoji="0" lang="it-IT" sz="1600" b="0" i="0" u="none" strike="noStrike" kern="1200" cap="none" spc="0" normalizeH="0" baseline="0" noProof="0" dirty="0">
              <a:ln>
                <a:noFill/>
              </a:ln>
              <a:solidFill>
                <a:srgbClr val="FFC000"/>
              </a:solidFill>
              <a:effectLst/>
              <a:uLnTx/>
              <a:uFillTx/>
              <a:latin typeface="PT Sans"/>
              <a:ea typeface="+mn-ea"/>
              <a:cs typeface="+mn-cs"/>
            </a:endParaRPr>
          </a:p>
        </p:txBody>
      </p:sp>
      <p:graphicFrame>
        <p:nvGraphicFramePr>
          <p:cNvPr id="7" name="Tartalom helye 6"/>
          <p:cNvGraphicFramePr>
            <a:graphicFrameLocks noGrp="1"/>
          </p:cNvGraphicFramePr>
          <p:nvPr>
            <p:ph idx="1"/>
            <p:extLst>
              <p:ext uri="{D42A27DB-BD31-4B8C-83A1-F6EECF244321}">
                <p14:modId xmlns:p14="http://schemas.microsoft.com/office/powerpoint/2010/main" val="2843610468"/>
              </p:ext>
            </p:extLst>
          </p:nvPr>
        </p:nvGraphicFramePr>
        <p:xfrm>
          <a:off x="445103" y="1484142"/>
          <a:ext cx="11324678" cy="4420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214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smtClean="0"/>
              <a:t>Az Utazást Összehasonlító Index (UÖI</a:t>
            </a:r>
            <a:r>
              <a:rPr lang="hu-HU" dirty="0"/>
              <a:t>) értéke</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1500223"/>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hu-HU" sz="1600" b="1" i="1" dirty="0">
                <a:solidFill>
                  <a:prstClr val="black">
                    <a:lumMod val="65000"/>
                    <a:lumOff val="35000"/>
                  </a:prstClr>
                </a:solidFill>
                <a:cs typeface="Calibri" panose="020F0502020204030204" pitchFamily="34" charset="0"/>
              </a:rPr>
              <a:t>Ön szerint a következő állítások inkább belföldi, vagy inkább külföldi utazásokra igazak?</a:t>
            </a:r>
            <a:endPar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endParaRPr>
          </a:p>
        </p:txBody>
      </p:sp>
      <p:sp>
        <p:nvSpPr>
          <p:cNvPr id="18" name="object 27"/>
          <p:cNvSpPr/>
          <p:nvPr/>
        </p:nvSpPr>
        <p:spPr>
          <a:xfrm>
            <a:off x="89923" y="5954196"/>
            <a:ext cx="11454377" cy="84831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934272" y="5971509"/>
            <a:ext cx="10459292"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mintában szereplő válaszadók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UÖI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átlaga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15,7 pont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-100-tól +100-ig tartó skálán, ami azt jelenti, hogy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az utazók jellemzően</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pozitívabb benyomásokat szereznek belföldi </a:t>
            </a:r>
            <a:r>
              <a:rPr kumimoji="0" lang="hu-HU" sz="1600" b="1" i="0" u="none" strike="noStrike" kern="1200" cap="none" spc="0" normalizeH="0" noProof="0" dirty="0" err="1" smtClean="0">
                <a:ln>
                  <a:noFill/>
                </a:ln>
                <a:solidFill>
                  <a:prstClr val="black"/>
                </a:solidFill>
                <a:effectLst/>
                <a:uLnTx/>
                <a:uFillTx/>
                <a:latin typeface="PT Sans"/>
                <a:ea typeface="+mn-ea"/>
                <a:cs typeface="Calibri" panose="020F0502020204030204" pitchFamily="34" charset="0"/>
              </a:rPr>
              <a:t>útjaik</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során mint amikor külföldre utaznak.</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megkérdezettek </a:t>
            </a:r>
            <a:r>
              <a:rPr kumimoji="0" lang="hu-HU" sz="1600" b="1" i="0" u="none" strike="noStrike" kern="1200" cap="none" spc="0" normalizeH="0" baseline="0" noProof="0" dirty="0" smtClean="0">
                <a:ln>
                  <a:noFill/>
                </a:ln>
                <a:effectLst/>
                <a:uLnTx/>
                <a:uFillTx/>
                <a:latin typeface="PT Sans"/>
                <a:ea typeface="+mn-ea"/>
                <a:cs typeface="Calibri" panose="020F0502020204030204" pitchFamily="34" charset="0"/>
              </a:rPr>
              <a:t>20,8</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százaléka inkább a külföldi utak során szerzett jó tapasztalatokat, bő egyharmaduk belföldről és külföldről is.</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7" name="Tartalom helye 6"/>
          <p:cNvGraphicFramePr>
            <a:graphicFrameLocks noGrp="1"/>
          </p:cNvGraphicFramePr>
          <p:nvPr>
            <p:ph idx="1"/>
            <p:extLst/>
          </p:nvPr>
        </p:nvGraphicFramePr>
        <p:xfrm>
          <a:off x="705552" y="2127988"/>
          <a:ext cx="6110885" cy="3617718"/>
        </p:xfrm>
        <a:graphic>
          <a:graphicData uri="http://schemas.openxmlformats.org/drawingml/2006/table">
            <a:tbl>
              <a:tblPr firstRow="1" bandRow="1">
                <a:tableStyleId>{5C22544A-7EE6-4342-B048-85BDC9FD1C3A}</a:tableStyleId>
              </a:tblPr>
              <a:tblGrid>
                <a:gridCol w="2061911">
                  <a:extLst>
                    <a:ext uri="{9D8B030D-6E8A-4147-A177-3AD203B41FA5}">
                      <a16:colId xmlns:a16="http://schemas.microsoft.com/office/drawing/2014/main" val="201711575"/>
                    </a:ext>
                  </a:extLst>
                </a:gridCol>
                <a:gridCol w="1349658">
                  <a:extLst>
                    <a:ext uri="{9D8B030D-6E8A-4147-A177-3AD203B41FA5}">
                      <a16:colId xmlns:a16="http://schemas.microsoft.com/office/drawing/2014/main" val="2007955024"/>
                    </a:ext>
                  </a:extLst>
                </a:gridCol>
                <a:gridCol w="1349658">
                  <a:extLst>
                    <a:ext uri="{9D8B030D-6E8A-4147-A177-3AD203B41FA5}">
                      <a16:colId xmlns:a16="http://schemas.microsoft.com/office/drawing/2014/main" val="2913026057"/>
                    </a:ext>
                  </a:extLst>
                </a:gridCol>
                <a:gridCol w="1349658">
                  <a:extLst>
                    <a:ext uri="{9D8B030D-6E8A-4147-A177-3AD203B41FA5}">
                      <a16:colId xmlns:a16="http://schemas.microsoft.com/office/drawing/2014/main" val="626535942"/>
                    </a:ext>
                  </a:extLst>
                </a:gridCol>
              </a:tblGrid>
              <a:tr h="686004">
                <a:tc>
                  <a:txBody>
                    <a:bodyPr/>
                    <a:lstStyle/>
                    <a:p>
                      <a:endParaRPr lang="hu-HU" sz="1050" b="1" dirty="0">
                        <a:solidFill>
                          <a:srgbClr val="293E47"/>
                        </a:solidFill>
                        <a:latin typeface="+mj-lt"/>
                      </a:endParaRPr>
                    </a:p>
                  </a:txBody>
                  <a:tcPr>
                    <a:solidFill>
                      <a:schemeClr val="accent5"/>
                    </a:solidFill>
                  </a:tcPr>
                </a:tc>
                <a:tc>
                  <a:txBody>
                    <a:bodyPr/>
                    <a:lstStyle/>
                    <a:p>
                      <a:pPr algn="ctr"/>
                      <a:r>
                        <a:rPr lang="hu-HU" sz="1600" dirty="0">
                          <a:solidFill>
                            <a:schemeClr val="tx1"/>
                          </a:solidFill>
                          <a:latin typeface="+mn-lt"/>
                        </a:rPr>
                        <a:t>2023.</a:t>
                      </a:r>
                      <a:r>
                        <a:rPr lang="hu-HU" sz="1600" baseline="0" dirty="0">
                          <a:solidFill>
                            <a:schemeClr val="tx1"/>
                          </a:solidFill>
                          <a:latin typeface="+mn-lt"/>
                        </a:rPr>
                        <a:t> 04. 10.</a:t>
                      </a:r>
                      <a:endParaRPr lang="hu-HU" sz="1600" b="1" dirty="0">
                        <a:solidFill>
                          <a:schemeClr val="tx1"/>
                        </a:solidFill>
                        <a:latin typeface="+mn-lt"/>
                      </a:endParaRPr>
                    </a:p>
                  </a:txBody>
                  <a:tcPr anchor="ctr">
                    <a:solidFill>
                      <a:schemeClr val="accent5"/>
                    </a:solidFill>
                  </a:tcPr>
                </a:tc>
                <a:tc>
                  <a:txBody>
                    <a:bodyPr/>
                    <a:lstStyle/>
                    <a:p>
                      <a:pPr algn="ctr"/>
                      <a:r>
                        <a:rPr lang="hu-HU" sz="1600" b="1" dirty="0" smtClean="0">
                          <a:solidFill>
                            <a:schemeClr val="tx1"/>
                          </a:solidFill>
                          <a:latin typeface="+mn-lt"/>
                        </a:rPr>
                        <a:t>2023.05.22.</a:t>
                      </a:r>
                      <a:endParaRPr lang="hu-HU" sz="1600" b="1" dirty="0">
                        <a:solidFill>
                          <a:schemeClr val="tx1"/>
                        </a:solidFill>
                        <a:latin typeface="+mn-lt"/>
                      </a:endParaRPr>
                    </a:p>
                  </a:txBody>
                  <a:tcPr anchor="ctr">
                    <a:solidFill>
                      <a:schemeClr val="accent5"/>
                    </a:solidFill>
                  </a:tcPr>
                </a:tc>
                <a:tc>
                  <a:txBody>
                    <a:bodyPr/>
                    <a:lstStyle/>
                    <a:p>
                      <a:pPr algn="ctr"/>
                      <a:r>
                        <a:rPr lang="hu-HU" sz="1600" b="1" dirty="0" smtClean="0">
                          <a:solidFill>
                            <a:schemeClr val="tx1"/>
                          </a:solidFill>
                          <a:latin typeface="+mn-lt"/>
                        </a:rPr>
                        <a:t>2023.06.14.</a:t>
                      </a:r>
                      <a:endParaRPr lang="hu-HU" sz="1600" b="1" dirty="0">
                        <a:solidFill>
                          <a:schemeClr val="tx1"/>
                        </a:solidFill>
                        <a:latin typeface="+mn-lt"/>
                      </a:endParaRPr>
                    </a:p>
                  </a:txBody>
                  <a:tcPr anchor="ctr">
                    <a:solidFill>
                      <a:schemeClr val="accent5"/>
                    </a:solidFill>
                  </a:tcPr>
                </a:tc>
                <a:extLst>
                  <a:ext uri="{0D108BD9-81ED-4DB2-BD59-A6C34878D82A}">
                    <a16:rowId xmlns:a16="http://schemas.microsoft.com/office/drawing/2014/main" val="2182110840"/>
                  </a:ext>
                </a:extLst>
              </a:tr>
              <a:tr h="697636">
                <a:tc>
                  <a:txBody>
                    <a:bodyPr/>
                    <a:lstStyle/>
                    <a:p>
                      <a:pPr marL="0" algn="ctr" defTabSz="914400" rtl="0" eaLnBrk="1" latinLnBrk="0" hangingPunct="1"/>
                      <a:r>
                        <a:rPr lang="hu-HU" sz="1600" kern="1200" dirty="0"/>
                        <a:t>Érvényes válaszok</a:t>
                      </a:r>
                      <a:endParaRPr lang="hu-HU" sz="1600" kern="1200" dirty="0">
                        <a:solidFill>
                          <a:schemeClr val="dk1"/>
                        </a:solidFill>
                        <a:latin typeface="+mn-lt"/>
                        <a:ea typeface="+mn-ea"/>
                        <a:cs typeface="+mn-cs"/>
                      </a:endParaRPr>
                    </a:p>
                  </a:txBody>
                  <a:tcPr anchor="ctr">
                    <a:solidFill>
                      <a:schemeClr val="bg1">
                        <a:lumMod val="85000"/>
                      </a:schemeClr>
                    </a:solidFill>
                  </a:tcPr>
                </a:tc>
                <a:tc>
                  <a:txBody>
                    <a:bodyPr/>
                    <a:lstStyle/>
                    <a:p>
                      <a:pPr algn="ctr"/>
                      <a:r>
                        <a:rPr lang="hu-HU" sz="1600" b="0" dirty="0" smtClean="0">
                          <a:solidFill>
                            <a:schemeClr val="tx1"/>
                          </a:solidFill>
                          <a:latin typeface="+mn-lt"/>
                        </a:rPr>
                        <a:t>1000</a:t>
                      </a:r>
                      <a:endParaRPr lang="hu-HU" sz="1600" b="0" dirty="0">
                        <a:solidFill>
                          <a:schemeClr val="tx1"/>
                        </a:solidFill>
                        <a:latin typeface="+mn-lt"/>
                      </a:endParaRPr>
                    </a:p>
                  </a:txBody>
                  <a:tcPr anchor="ctr">
                    <a:solidFill>
                      <a:schemeClr val="bg1">
                        <a:lumMod val="85000"/>
                      </a:schemeClr>
                    </a:solidFill>
                  </a:tcPr>
                </a:tc>
                <a:tc>
                  <a:txBody>
                    <a:bodyPr/>
                    <a:lstStyle/>
                    <a:p>
                      <a:pPr algn="ctr"/>
                      <a:r>
                        <a:rPr lang="hu-HU" sz="1600" b="0" dirty="0" smtClean="0">
                          <a:solidFill>
                            <a:schemeClr val="tx1"/>
                          </a:solidFill>
                          <a:latin typeface="+mn-lt"/>
                        </a:rPr>
                        <a:t>1000</a:t>
                      </a:r>
                      <a:endParaRPr lang="hu-HU" sz="1600" b="0" dirty="0">
                        <a:solidFill>
                          <a:schemeClr val="tx1"/>
                        </a:solidFill>
                        <a:latin typeface="+mn-lt"/>
                      </a:endParaRPr>
                    </a:p>
                  </a:txBody>
                  <a:tcPr anchor="ctr">
                    <a:solidFill>
                      <a:schemeClr val="bg1">
                        <a:lumMod val="85000"/>
                      </a:schemeClr>
                    </a:solidFill>
                  </a:tcPr>
                </a:tc>
                <a:tc>
                  <a:txBody>
                    <a:bodyPr/>
                    <a:lstStyle/>
                    <a:p>
                      <a:pPr algn="ctr"/>
                      <a:r>
                        <a:rPr lang="hu-HU" sz="1600" b="0" dirty="0" smtClean="0">
                          <a:solidFill>
                            <a:schemeClr val="tx1"/>
                          </a:solidFill>
                          <a:latin typeface="+mn-lt"/>
                        </a:rPr>
                        <a:t>1000</a:t>
                      </a:r>
                      <a:endParaRPr lang="hu-HU" sz="1600" b="0" dirty="0">
                        <a:solidFill>
                          <a:schemeClr val="tx1"/>
                        </a:solidFill>
                        <a:latin typeface="+mn-lt"/>
                      </a:endParaRPr>
                    </a:p>
                  </a:txBody>
                  <a:tcPr anchor="ctr">
                    <a:solidFill>
                      <a:schemeClr val="bg1">
                        <a:lumMod val="85000"/>
                      </a:schemeClr>
                    </a:solidFill>
                  </a:tcPr>
                </a:tc>
                <a:extLst>
                  <a:ext uri="{0D108BD9-81ED-4DB2-BD59-A6C34878D82A}">
                    <a16:rowId xmlns:a16="http://schemas.microsoft.com/office/drawing/2014/main" val="1095892588"/>
                  </a:ext>
                </a:extLst>
              </a:tr>
              <a:tr h="697636">
                <a:tc>
                  <a:txBody>
                    <a:bodyPr/>
                    <a:lstStyle/>
                    <a:p>
                      <a:pPr marL="0" algn="ctr" defTabSz="914400" rtl="0" eaLnBrk="1" latinLnBrk="0" hangingPunct="1"/>
                      <a:r>
                        <a:rPr lang="hu-HU" sz="1600" kern="1200" dirty="0"/>
                        <a:t>Hiányzó válaszok</a:t>
                      </a:r>
                      <a:endParaRPr lang="hu-HU" sz="1600" kern="1200" dirty="0">
                        <a:solidFill>
                          <a:schemeClr val="dk1"/>
                        </a:solidFill>
                        <a:latin typeface="+mn-lt"/>
                        <a:ea typeface="+mn-ea"/>
                        <a:cs typeface="+mn-cs"/>
                      </a:endParaRPr>
                    </a:p>
                  </a:txBody>
                  <a:tcPr anchor="ctr">
                    <a:solidFill>
                      <a:schemeClr val="bg1">
                        <a:lumMod val="95000"/>
                      </a:schemeClr>
                    </a:solidFill>
                  </a:tcPr>
                </a:tc>
                <a:tc>
                  <a:txBody>
                    <a:bodyPr/>
                    <a:lstStyle/>
                    <a:p>
                      <a:pPr algn="ctr"/>
                      <a:r>
                        <a:rPr lang="hu-HU" sz="1600" b="0" dirty="0" smtClean="0">
                          <a:solidFill>
                            <a:schemeClr val="tx1"/>
                          </a:solidFill>
                          <a:latin typeface="+mn-lt"/>
                        </a:rPr>
                        <a:t>0</a:t>
                      </a:r>
                      <a:endParaRPr lang="hu-HU" sz="1600" b="0" dirty="0">
                        <a:solidFill>
                          <a:schemeClr val="tx1"/>
                        </a:solidFill>
                        <a:latin typeface="+mn-lt"/>
                      </a:endParaRPr>
                    </a:p>
                  </a:txBody>
                  <a:tcPr anchor="ctr">
                    <a:solidFill>
                      <a:schemeClr val="bg1">
                        <a:lumMod val="95000"/>
                      </a:schemeClr>
                    </a:solidFill>
                  </a:tcPr>
                </a:tc>
                <a:tc>
                  <a:txBody>
                    <a:bodyPr/>
                    <a:lstStyle/>
                    <a:p>
                      <a:pPr algn="ctr"/>
                      <a:r>
                        <a:rPr lang="hu-HU" sz="1600" b="0" dirty="0" smtClean="0">
                          <a:solidFill>
                            <a:schemeClr val="tx1"/>
                          </a:solidFill>
                          <a:latin typeface="+mn-lt"/>
                        </a:rPr>
                        <a:t>0</a:t>
                      </a:r>
                      <a:endParaRPr lang="hu-HU" sz="1600" b="0" dirty="0">
                        <a:solidFill>
                          <a:schemeClr val="tx1"/>
                        </a:solidFill>
                        <a:latin typeface="+mn-lt"/>
                      </a:endParaRPr>
                    </a:p>
                  </a:txBody>
                  <a:tcPr anchor="ctr">
                    <a:solidFill>
                      <a:schemeClr val="bg1">
                        <a:lumMod val="95000"/>
                      </a:schemeClr>
                    </a:solidFill>
                  </a:tcPr>
                </a:tc>
                <a:tc>
                  <a:txBody>
                    <a:bodyPr/>
                    <a:lstStyle/>
                    <a:p>
                      <a:pPr algn="ctr"/>
                      <a:r>
                        <a:rPr lang="hu-HU" sz="1600" b="0" dirty="0" smtClean="0">
                          <a:solidFill>
                            <a:schemeClr val="tx1"/>
                          </a:solidFill>
                          <a:latin typeface="+mn-lt"/>
                        </a:rPr>
                        <a:t>0</a:t>
                      </a:r>
                      <a:endParaRPr lang="hu-HU" sz="1600" b="0" dirty="0">
                        <a:solidFill>
                          <a:schemeClr val="tx1"/>
                        </a:solidFill>
                        <a:latin typeface="+mn-lt"/>
                      </a:endParaRPr>
                    </a:p>
                  </a:txBody>
                  <a:tcPr anchor="ctr">
                    <a:solidFill>
                      <a:schemeClr val="bg1">
                        <a:lumMod val="95000"/>
                      </a:schemeClr>
                    </a:solidFill>
                  </a:tcPr>
                </a:tc>
                <a:extLst>
                  <a:ext uri="{0D108BD9-81ED-4DB2-BD59-A6C34878D82A}">
                    <a16:rowId xmlns:a16="http://schemas.microsoft.com/office/drawing/2014/main" val="675898818"/>
                  </a:ext>
                </a:extLst>
              </a:tr>
              <a:tr h="588734">
                <a:tc>
                  <a:txBody>
                    <a:bodyPr/>
                    <a:lstStyle/>
                    <a:p>
                      <a:pPr marL="0" algn="ctr" defTabSz="914400" rtl="0" eaLnBrk="1" latinLnBrk="0" hangingPunct="1"/>
                      <a:r>
                        <a:rPr lang="hu-HU" sz="1600" b="1" kern="1200" dirty="0"/>
                        <a:t>Átlag</a:t>
                      </a:r>
                      <a:endParaRPr lang="hu-HU" sz="1100" b="1" kern="1200" dirty="0">
                        <a:solidFill>
                          <a:srgbClr val="293E47"/>
                        </a:solidFill>
                        <a:latin typeface="+mj-lt"/>
                        <a:ea typeface="+mn-ea"/>
                        <a:cs typeface="+mn-cs"/>
                      </a:endParaRPr>
                    </a:p>
                  </a:txBody>
                  <a:tcPr anchor="ctr">
                    <a:solidFill>
                      <a:schemeClr val="bg1">
                        <a:lumMod val="85000"/>
                      </a:schemeClr>
                    </a:solidFill>
                  </a:tcPr>
                </a:tc>
                <a:tc>
                  <a:txBody>
                    <a:bodyPr/>
                    <a:lstStyle/>
                    <a:p>
                      <a:pPr algn="ctr"/>
                      <a:r>
                        <a:rPr lang="hu-HU" sz="1600" b="1" dirty="0" smtClean="0">
                          <a:solidFill>
                            <a:schemeClr val="tx1"/>
                          </a:solidFill>
                          <a:latin typeface="+mn-lt"/>
                        </a:rPr>
                        <a:t>18,2</a:t>
                      </a:r>
                      <a:endParaRPr lang="hu-HU" sz="1600" b="1" dirty="0">
                        <a:solidFill>
                          <a:schemeClr val="tx1"/>
                        </a:solidFill>
                        <a:latin typeface="+mn-lt"/>
                      </a:endParaRPr>
                    </a:p>
                  </a:txBody>
                  <a:tcPr anchor="ctr">
                    <a:solidFill>
                      <a:schemeClr val="bg1">
                        <a:lumMod val="85000"/>
                      </a:schemeClr>
                    </a:solidFill>
                  </a:tcPr>
                </a:tc>
                <a:tc>
                  <a:txBody>
                    <a:bodyPr/>
                    <a:lstStyle/>
                    <a:p>
                      <a:pPr algn="ctr"/>
                      <a:r>
                        <a:rPr lang="hu-HU" sz="1600" b="1" dirty="0" smtClean="0">
                          <a:solidFill>
                            <a:schemeClr val="tx1"/>
                          </a:solidFill>
                          <a:latin typeface="+mn-lt"/>
                        </a:rPr>
                        <a:t>18,6</a:t>
                      </a:r>
                      <a:endParaRPr lang="hu-HU" sz="1600" b="1" dirty="0">
                        <a:solidFill>
                          <a:schemeClr val="tx1"/>
                        </a:solidFill>
                        <a:latin typeface="+mn-lt"/>
                      </a:endParaRPr>
                    </a:p>
                  </a:txBody>
                  <a:tcPr anchor="ctr">
                    <a:solidFill>
                      <a:schemeClr val="bg1">
                        <a:lumMod val="85000"/>
                      </a:schemeClr>
                    </a:solidFill>
                  </a:tcPr>
                </a:tc>
                <a:tc>
                  <a:txBody>
                    <a:bodyPr/>
                    <a:lstStyle/>
                    <a:p>
                      <a:pPr algn="ctr"/>
                      <a:r>
                        <a:rPr lang="hu-HU" sz="1600" b="1" dirty="0" smtClean="0">
                          <a:solidFill>
                            <a:schemeClr val="tx1"/>
                          </a:solidFill>
                          <a:latin typeface="+mn-lt"/>
                        </a:rPr>
                        <a:t>15,7</a:t>
                      </a:r>
                      <a:endParaRPr lang="hu-HU" sz="1600" b="1" dirty="0">
                        <a:solidFill>
                          <a:schemeClr val="tx1"/>
                        </a:solidFill>
                        <a:latin typeface="+mn-lt"/>
                      </a:endParaRPr>
                    </a:p>
                  </a:txBody>
                  <a:tcPr anchor="ctr">
                    <a:solidFill>
                      <a:schemeClr val="bg1">
                        <a:lumMod val="85000"/>
                      </a:schemeClr>
                    </a:solidFill>
                  </a:tcPr>
                </a:tc>
                <a:extLst>
                  <a:ext uri="{0D108BD9-81ED-4DB2-BD59-A6C34878D82A}">
                    <a16:rowId xmlns:a16="http://schemas.microsoft.com/office/drawing/2014/main" val="3348901106"/>
                  </a:ext>
                </a:extLst>
              </a:tr>
              <a:tr h="473854">
                <a:tc>
                  <a:txBody>
                    <a:bodyPr/>
                    <a:lstStyle/>
                    <a:p>
                      <a:pPr marL="0" algn="ctr" defTabSz="914400" rtl="0" eaLnBrk="1" latinLnBrk="0" hangingPunct="1"/>
                      <a:r>
                        <a:rPr lang="hu-HU" sz="1600" kern="1200" dirty="0"/>
                        <a:t>Medián</a:t>
                      </a:r>
                      <a:endParaRPr lang="hu-HU" sz="1100" b="1" kern="1200" dirty="0">
                        <a:solidFill>
                          <a:srgbClr val="293E47"/>
                        </a:solidFill>
                        <a:latin typeface="+mj-lt"/>
                        <a:ea typeface="+mn-ea"/>
                        <a:cs typeface="+mn-cs"/>
                      </a:endParaRPr>
                    </a:p>
                  </a:txBody>
                  <a:tcPr anchor="ctr">
                    <a:solidFill>
                      <a:schemeClr val="bg1">
                        <a:lumMod val="95000"/>
                      </a:schemeClr>
                    </a:solidFill>
                  </a:tcPr>
                </a:tc>
                <a:tc>
                  <a:txBody>
                    <a:bodyPr/>
                    <a:lstStyle/>
                    <a:p>
                      <a:pPr algn="ctr"/>
                      <a:r>
                        <a:rPr lang="hu-HU" sz="1600" b="0" dirty="0" smtClean="0">
                          <a:solidFill>
                            <a:schemeClr val="tx1"/>
                          </a:solidFill>
                          <a:latin typeface="+mn-lt"/>
                        </a:rPr>
                        <a:t>20</a:t>
                      </a:r>
                      <a:endParaRPr lang="hu-HU" sz="1600" b="0" dirty="0">
                        <a:solidFill>
                          <a:schemeClr val="tx1"/>
                        </a:solidFill>
                        <a:latin typeface="+mn-lt"/>
                      </a:endParaRPr>
                    </a:p>
                  </a:txBody>
                  <a:tcPr anchor="ctr">
                    <a:solidFill>
                      <a:schemeClr val="bg1">
                        <a:lumMod val="95000"/>
                      </a:schemeClr>
                    </a:solidFill>
                  </a:tcPr>
                </a:tc>
                <a:tc>
                  <a:txBody>
                    <a:bodyPr/>
                    <a:lstStyle/>
                    <a:p>
                      <a:pPr algn="ctr"/>
                      <a:r>
                        <a:rPr lang="hu-HU" sz="1600" b="0" dirty="0" smtClean="0">
                          <a:solidFill>
                            <a:schemeClr val="tx1"/>
                          </a:solidFill>
                          <a:latin typeface="+mn-lt"/>
                        </a:rPr>
                        <a:t>20</a:t>
                      </a:r>
                      <a:endParaRPr lang="hu-HU" sz="1600" b="0" dirty="0">
                        <a:solidFill>
                          <a:schemeClr val="tx1"/>
                        </a:solidFill>
                        <a:latin typeface="+mn-lt"/>
                      </a:endParaRPr>
                    </a:p>
                  </a:txBody>
                  <a:tcPr anchor="ctr">
                    <a:solidFill>
                      <a:schemeClr val="bg1">
                        <a:lumMod val="95000"/>
                      </a:schemeClr>
                    </a:solidFill>
                  </a:tcPr>
                </a:tc>
                <a:tc>
                  <a:txBody>
                    <a:bodyPr/>
                    <a:lstStyle/>
                    <a:p>
                      <a:pPr algn="ctr"/>
                      <a:r>
                        <a:rPr lang="hu-HU" sz="1600" b="0" dirty="0" smtClean="0">
                          <a:solidFill>
                            <a:schemeClr val="tx1"/>
                          </a:solidFill>
                          <a:latin typeface="+mn-lt"/>
                        </a:rPr>
                        <a:t>20</a:t>
                      </a:r>
                      <a:endParaRPr lang="hu-HU" sz="1600" b="0" dirty="0">
                        <a:solidFill>
                          <a:schemeClr val="tx1"/>
                        </a:solidFill>
                        <a:latin typeface="+mn-lt"/>
                      </a:endParaRPr>
                    </a:p>
                  </a:txBody>
                  <a:tcPr anchor="ctr">
                    <a:solidFill>
                      <a:schemeClr val="bg1">
                        <a:lumMod val="95000"/>
                      </a:schemeClr>
                    </a:solidFill>
                  </a:tcPr>
                </a:tc>
                <a:extLst>
                  <a:ext uri="{0D108BD9-81ED-4DB2-BD59-A6C34878D82A}">
                    <a16:rowId xmlns:a16="http://schemas.microsoft.com/office/drawing/2014/main" val="3071605426"/>
                  </a:ext>
                </a:extLst>
              </a:tr>
              <a:tr h="473854">
                <a:tc>
                  <a:txBody>
                    <a:bodyPr/>
                    <a:lstStyle/>
                    <a:p>
                      <a:pPr marL="0" algn="ctr" defTabSz="914400" rtl="0" eaLnBrk="1" latinLnBrk="0" hangingPunct="1"/>
                      <a:r>
                        <a:rPr lang="hu-HU" sz="1600" kern="1200" dirty="0"/>
                        <a:t>Szórás</a:t>
                      </a:r>
                      <a:endParaRPr lang="hu-HU" sz="1100" b="1" kern="1200" dirty="0">
                        <a:solidFill>
                          <a:srgbClr val="293E47"/>
                        </a:solidFill>
                        <a:latin typeface="+mj-lt"/>
                        <a:ea typeface="+mn-ea"/>
                        <a:cs typeface="+mn-cs"/>
                      </a:endParaRPr>
                    </a:p>
                  </a:txBody>
                  <a:tcPr anchor="ctr">
                    <a:solidFill>
                      <a:schemeClr val="bg1">
                        <a:lumMod val="85000"/>
                      </a:schemeClr>
                    </a:solidFill>
                  </a:tcPr>
                </a:tc>
                <a:tc>
                  <a:txBody>
                    <a:bodyPr/>
                    <a:lstStyle/>
                    <a:p>
                      <a:pPr algn="ctr"/>
                      <a:r>
                        <a:rPr lang="hu-HU" sz="1600" b="0" dirty="0" smtClean="0">
                          <a:solidFill>
                            <a:schemeClr val="tx1"/>
                          </a:solidFill>
                          <a:latin typeface="+mn-lt"/>
                        </a:rPr>
                        <a:t>59,9</a:t>
                      </a:r>
                      <a:endParaRPr lang="hu-HU" sz="1600" b="0" dirty="0">
                        <a:solidFill>
                          <a:schemeClr val="tx1"/>
                        </a:solidFill>
                        <a:latin typeface="+mn-lt"/>
                      </a:endParaRPr>
                    </a:p>
                  </a:txBody>
                  <a:tcPr anchor="ctr">
                    <a:solidFill>
                      <a:schemeClr val="bg1">
                        <a:lumMod val="85000"/>
                      </a:schemeClr>
                    </a:solidFill>
                  </a:tcPr>
                </a:tc>
                <a:tc>
                  <a:txBody>
                    <a:bodyPr/>
                    <a:lstStyle/>
                    <a:p>
                      <a:pPr algn="ctr"/>
                      <a:r>
                        <a:rPr lang="hu-HU" sz="1600" b="0" dirty="0" smtClean="0">
                          <a:solidFill>
                            <a:schemeClr val="tx1"/>
                          </a:solidFill>
                          <a:latin typeface="+mn-lt"/>
                        </a:rPr>
                        <a:t>58,7</a:t>
                      </a:r>
                      <a:endParaRPr lang="hu-HU" sz="1600" b="0" dirty="0">
                        <a:solidFill>
                          <a:schemeClr val="tx1"/>
                        </a:solidFill>
                        <a:latin typeface="+mn-lt"/>
                      </a:endParaRPr>
                    </a:p>
                  </a:txBody>
                  <a:tcPr anchor="ctr">
                    <a:solidFill>
                      <a:schemeClr val="bg1">
                        <a:lumMod val="85000"/>
                      </a:schemeClr>
                    </a:solidFill>
                  </a:tcPr>
                </a:tc>
                <a:tc>
                  <a:txBody>
                    <a:bodyPr/>
                    <a:lstStyle/>
                    <a:p>
                      <a:pPr algn="ctr"/>
                      <a:r>
                        <a:rPr lang="hu-HU" sz="1600" b="0" dirty="0" smtClean="0">
                          <a:solidFill>
                            <a:schemeClr val="tx1"/>
                          </a:solidFill>
                          <a:latin typeface="+mn-lt"/>
                        </a:rPr>
                        <a:t>59,2</a:t>
                      </a:r>
                      <a:endParaRPr lang="hu-HU" sz="1600" b="0" dirty="0">
                        <a:solidFill>
                          <a:schemeClr val="tx1"/>
                        </a:solidFill>
                        <a:latin typeface="+mn-lt"/>
                      </a:endParaRPr>
                    </a:p>
                  </a:txBody>
                  <a:tcPr anchor="ctr">
                    <a:solidFill>
                      <a:schemeClr val="bg1">
                        <a:lumMod val="85000"/>
                      </a:schemeClr>
                    </a:solidFill>
                  </a:tcPr>
                </a:tc>
                <a:extLst>
                  <a:ext uri="{0D108BD9-81ED-4DB2-BD59-A6C34878D82A}">
                    <a16:rowId xmlns:a16="http://schemas.microsoft.com/office/drawing/2014/main" val="1536793337"/>
                  </a:ext>
                </a:extLst>
              </a:tr>
            </a:tbl>
          </a:graphicData>
        </a:graphic>
      </p:graphicFrame>
      <p:sp>
        <p:nvSpPr>
          <p:cNvPr id="21" name="Szövegdoboz 20"/>
          <p:cNvSpPr txBox="1"/>
          <p:nvPr/>
        </p:nvSpPr>
        <p:spPr>
          <a:xfrm>
            <a:off x="705550" y="1020088"/>
            <a:ext cx="10223122" cy="338554"/>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smtClean="0">
                <a:ln>
                  <a:noFill/>
                </a:ln>
                <a:solidFill>
                  <a:prstClr val="black"/>
                </a:solidFill>
                <a:effectLst/>
                <a:uLnTx/>
                <a:uFillTx/>
                <a:latin typeface="PT Sans"/>
                <a:ea typeface="+mn-ea"/>
                <a:cs typeface="+mn-cs"/>
              </a:rPr>
              <a:t>A</a:t>
            </a:r>
            <a:r>
              <a:rPr lang="hu-HU" sz="1600" b="1" dirty="0" smtClean="0">
                <a:solidFill>
                  <a:prstClr val="black"/>
                </a:solidFill>
                <a:latin typeface="PT Sans"/>
              </a:rPr>
              <a:t>z UÖI</a:t>
            </a:r>
            <a:r>
              <a:rPr kumimoji="0" lang="hu-HU" sz="1600" b="1" i="0" u="none" strike="noStrike" kern="1200" cap="none" spc="0" normalizeH="0" baseline="0" noProof="0" dirty="0" smtClean="0">
                <a:ln>
                  <a:noFill/>
                </a:ln>
                <a:solidFill>
                  <a:prstClr val="black"/>
                </a:solidFill>
                <a:effectLst/>
                <a:uLnTx/>
                <a:uFillTx/>
                <a:latin typeface="PT Sans"/>
                <a:ea typeface="+mn-ea"/>
                <a:cs typeface="+mn-cs"/>
              </a:rPr>
              <a:t> </a:t>
            </a:r>
            <a:r>
              <a:rPr kumimoji="0" lang="hu-HU" sz="1600" b="1" i="0" u="none" strike="noStrike" kern="1200" cap="none" spc="0" normalizeH="0" baseline="0" noProof="0" dirty="0">
                <a:ln>
                  <a:noFill/>
                </a:ln>
                <a:solidFill>
                  <a:prstClr val="black"/>
                </a:solidFill>
                <a:effectLst/>
                <a:uLnTx/>
                <a:uFillTx/>
                <a:latin typeface="PT Sans"/>
                <a:ea typeface="+mn-ea"/>
                <a:cs typeface="+mn-cs"/>
              </a:rPr>
              <a:t>statisztikái (-100-tól 100-ig tartó skála, </a:t>
            </a:r>
            <a:r>
              <a:rPr kumimoji="0" lang="hu-HU" sz="1600" b="1" i="0" u="none" strike="noStrike" kern="1200" cap="none" spc="0" normalizeH="0" baseline="0" noProof="0" dirty="0" smtClean="0">
                <a:ln>
                  <a:noFill/>
                </a:ln>
                <a:solidFill>
                  <a:prstClr val="black"/>
                </a:solidFill>
                <a:effectLst/>
                <a:uLnTx/>
                <a:uFillTx/>
                <a:latin typeface="PT Sans"/>
                <a:ea typeface="+mn-ea"/>
                <a:cs typeface="+mn-cs"/>
              </a:rPr>
              <a:t>-100=külföldi utazásra igaz, 100=belföldi</a:t>
            </a:r>
            <a:r>
              <a:rPr kumimoji="0" lang="hu-HU" sz="1600" b="1" i="0" u="none" strike="noStrike" kern="1200" cap="none" spc="0" normalizeH="0" noProof="0" dirty="0" smtClean="0">
                <a:ln>
                  <a:noFill/>
                </a:ln>
                <a:solidFill>
                  <a:prstClr val="black"/>
                </a:solidFill>
                <a:effectLst/>
                <a:uLnTx/>
                <a:uFillTx/>
                <a:latin typeface="PT Sans"/>
                <a:ea typeface="+mn-ea"/>
                <a:cs typeface="+mn-cs"/>
              </a:rPr>
              <a:t> utazásra igaz</a:t>
            </a:r>
            <a:r>
              <a:rPr kumimoji="0" lang="hu-HU" sz="1600" b="1" i="0" u="none" strike="noStrike" kern="1200" cap="none" spc="0" normalizeH="0" baseline="0" noProof="0" dirty="0" smtClean="0">
                <a:ln>
                  <a:noFill/>
                </a:ln>
                <a:solidFill>
                  <a:prstClr val="black"/>
                </a:solidFill>
                <a:effectLst/>
                <a:uLnTx/>
                <a:uFillTx/>
                <a:latin typeface="PT Sans"/>
                <a:ea typeface="+mn-ea"/>
                <a:cs typeface="+mn-cs"/>
              </a:rPr>
              <a:t>)</a:t>
            </a:r>
            <a:endParaRPr kumimoji="0" lang="hu-HU" sz="1600" b="1" i="0" u="none" strike="noStrike" kern="1200" cap="none" spc="0" normalizeH="0" baseline="0" noProof="0" dirty="0">
              <a:ln>
                <a:noFill/>
              </a:ln>
              <a:solidFill>
                <a:prstClr val="black"/>
              </a:solidFill>
              <a:effectLst/>
              <a:uLnTx/>
              <a:uFillTx/>
              <a:latin typeface="PT Sans"/>
              <a:ea typeface="+mn-ea"/>
              <a:cs typeface="+mn-cs"/>
            </a:endParaRPr>
          </a:p>
        </p:txBody>
      </p:sp>
      <p:sp>
        <p:nvSpPr>
          <p:cNvPr id="22" name="Freeform 63"/>
          <p:cNvSpPr>
            <a:spLocks/>
          </p:cNvSpPr>
          <p:nvPr/>
        </p:nvSpPr>
        <p:spPr bwMode="auto">
          <a:xfrm>
            <a:off x="1223617" y="1654206"/>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4" name="Freeform 64"/>
          <p:cNvSpPr>
            <a:spLocks noEditPoints="1"/>
          </p:cNvSpPr>
          <p:nvPr/>
        </p:nvSpPr>
        <p:spPr bwMode="auto">
          <a:xfrm>
            <a:off x="1020417" y="1514511"/>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3"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5" name="Szövegdoboz 24"/>
          <p:cNvSpPr txBox="1"/>
          <p:nvPr/>
        </p:nvSpPr>
        <p:spPr>
          <a:xfrm rot="16200000">
            <a:off x="-1246772" y="1180067"/>
            <a:ext cx="2938651" cy="338554"/>
          </a:xfrm>
          <a:prstGeom prst="rect">
            <a:avLst/>
          </a:prstGeom>
          <a:noFill/>
        </p:spPr>
        <p:txBody>
          <a:bodyPr wrap="square" rtlCol="0">
            <a:spAutoFit/>
          </a:bodyPr>
          <a:lstStyle/>
          <a:p>
            <a:pPr lvl="0">
              <a:defRPr/>
            </a:pPr>
            <a:r>
              <a:rPr lang="hu-HU" sz="1600" dirty="0">
                <a:solidFill>
                  <a:srgbClr val="FFC000"/>
                </a:solidFill>
              </a:rPr>
              <a:t>Bel- vagy külföldi utak</a:t>
            </a:r>
            <a:endParaRPr lang="it-IT" sz="1600" dirty="0">
              <a:solidFill>
                <a:srgbClr val="FFC000"/>
              </a:solidFill>
            </a:endParaRPr>
          </a:p>
        </p:txBody>
      </p:sp>
      <p:graphicFrame>
        <p:nvGraphicFramePr>
          <p:cNvPr id="17" name="Tartalom helye 6">
            <a:extLst>
              <a:ext uri="{FF2B5EF4-FFF2-40B4-BE49-F238E27FC236}">
                <a16:creationId xmlns:a16="http://schemas.microsoft.com/office/drawing/2014/main" id="{06C0E67A-17AC-4D51-A3C1-93729CF641B2}"/>
              </a:ext>
            </a:extLst>
          </p:cNvPr>
          <p:cNvGraphicFramePr>
            <a:graphicFrameLocks/>
          </p:cNvGraphicFramePr>
          <p:nvPr>
            <p:extLst/>
          </p:nvPr>
        </p:nvGraphicFramePr>
        <p:xfrm>
          <a:off x="6727135" y="2084453"/>
          <a:ext cx="5131275" cy="3743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836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Az index-összetevők értékei</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1" name="Téglalap 10">
            <a:extLst>
              <a:ext uri="{FF2B5EF4-FFF2-40B4-BE49-F238E27FC236}">
                <a16:creationId xmlns:a16="http://schemas.microsoft.com/office/drawing/2014/main" id="{D205DAAB-0391-4B66-8C78-984A9623BD88}"/>
              </a:ext>
            </a:extLst>
          </p:cNvPr>
          <p:cNvSpPr/>
          <p:nvPr/>
        </p:nvSpPr>
        <p:spPr>
          <a:xfrm>
            <a:off x="74711" y="4924690"/>
            <a:ext cx="1092667"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releváns válaszadók, </a:t>
            </a:r>
            <a:r>
              <a:rPr kumimoji="0" lang="hu-HU" sz="1200" b="0" i="0" u="none" strike="noStrike" kern="1200" cap="none" spc="0" normalizeH="0" baseline="0" noProof="0" dirty="0" smtClean="0">
                <a:ln>
                  <a:noFill/>
                </a:ln>
                <a:solidFill>
                  <a:srgbClr val="293E47"/>
                </a:solidFill>
                <a:effectLst/>
                <a:uLnTx/>
                <a:uFillTx/>
                <a:latin typeface="PT Sans"/>
                <a:ea typeface="+mn-ea"/>
                <a:cs typeface="Calibri" panose="020F0502020204030204" pitchFamily="34" charset="0"/>
              </a:rPr>
              <a:t>átlag</a:t>
            </a:r>
            <a:endPar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1" name="Tartalom helye 20">
            <a:extLst>
              <a:ext uri="{FF2B5EF4-FFF2-40B4-BE49-F238E27FC236}">
                <a16:creationId xmlns:a16="http://schemas.microsoft.com/office/drawing/2014/main" id="{1B9610F5-5B7D-47E2-9A20-C46806AA2DD5}"/>
              </a:ext>
            </a:extLst>
          </p:cNvPr>
          <p:cNvGraphicFramePr>
            <a:graphicFrameLocks noGrp="1"/>
          </p:cNvGraphicFramePr>
          <p:nvPr>
            <p:ph idx="1"/>
            <p:extLst/>
          </p:nvPr>
        </p:nvGraphicFramePr>
        <p:xfrm>
          <a:off x="1182590" y="871564"/>
          <a:ext cx="10361711" cy="4973761"/>
        </p:xfrm>
        <a:graphic>
          <a:graphicData uri="http://schemas.openxmlformats.org/drawingml/2006/chart">
            <c:chart xmlns:c="http://schemas.openxmlformats.org/drawingml/2006/chart" xmlns:r="http://schemas.openxmlformats.org/officeDocument/2006/relationships" r:id="rId3"/>
          </a:graphicData>
        </a:graphic>
      </p:graphicFrame>
      <p:sp>
        <p:nvSpPr>
          <p:cNvPr id="14" name="Téglalap 13"/>
          <p:cNvSpPr/>
          <p:nvPr/>
        </p:nvSpPr>
        <p:spPr>
          <a:xfrm>
            <a:off x="805899" y="6048497"/>
            <a:ext cx="1067772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Külföldön jellemzően több látnivalót azonosítanak a megkérdezettek, azonban összességében</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nagyobb biztonságban érzik magukat és jobb bánásmódban részesülnek belföldi </a:t>
            </a:r>
            <a:r>
              <a:rPr kumimoji="0" lang="hu-HU" sz="1600" b="1" i="0" u="none" strike="noStrike" kern="1200" cap="none" spc="0" normalizeH="0" baseline="0" noProof="0" dirty="0" err="1" smtClean="0">
                <a:ln>
                  <a:noFill/>
                </a:ln>
                <a:solidFill>
                  <a:prstClr val="black"/>
                </a:solidFill>
                <a:effectLst/>
                <a:uLnTx/>
                <a:uFillTx/>
                <a:latin typeface="PT Sans"/>
                <a:ea typeface="+mn-ea"/>
                <a:cs typeface="Calibri" panose="020F0502020204030204" pitchFamily="34" charset="0"/>
              </a:rPr>
              <a:t>útjaik</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során</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 megkérdezettek.</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15"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7" name="Szövegdoboz 16"/>
          <p:cNvSpPr txBox="1"/>
          <p:nvPr/>
        </p:nvSpPr>
        <p:spPr>
          <a:xfrm rot="16200000">
            <a:off x="-1246772" y="1180067"/>
            <a:ext cx="2938651" cy="338554"/>
          </a:xfrm>
          <a:prstGeom prst="rect">
            <a:avLst/>
          </a:prstGeom>
          <a:noFill/>
        </p:spPr>
        <p:txBody>
          <a:bodyPr wrap="square" rtlCol="0">
            <a:spAutoFit/>
          </a:bodyPr>
          <a:lstStyle/>
          <a:p>
            <a:pPr lvl="0">
              <a:defRPr/>
            </a:pPr>
            <a:r>
              <a:rPr lang="hu-HU" sz="1600" dirty="0">
                <a:solidFill>
                  <a:srgbClr val="FFC000"/>
                </a:solidFill>
              </a:rPr>
              <a:t>Bel- vagy külföldi utak</a:t>
            </a:r>
            <a:endParaRPr lang="it-IT" sz="1600" dirty="0">
              <a:solidFill>
                <a:srgbClr val="FFC000"/>
              </a:solidFill>
            </a:endParaRPr>
          </a:p>
        </p:txBody>
      </p:sp>
    </p:spTree>
    <p:extLst>
      <p:ext uri="{BB962C8B-B14F-4D97-AF65-F5344CB8AC3E}">
        <p14:creationId xmlns:p14="http://schemas.microsoft.com/office/powerpoint/2010/main" val="69672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rtalom helye 8"/>
          <p:cNvGraphicFramePr>
            <a:graphicFrameLocks/>
          </p:cNvGraphicFramePr>
          <p:nvPr>
            <p:extLst/>
          </p:nvPr>
        </p:nvGraphicFramePr>
        <p:xfrm>
          <a:off x="1150817" y="864309"/>
          <a:ext cx="10361352" cy="5812835"/>
        </p:xfrm>
        <a:graphic>
          <a:graphicData uri="http://schemas.openxmlformats.org/drawingml/2006/chart">
            <c:chart xmlns:c="http://schemas.openxmlformats.org/drawingml/2006/chart" xmlns:r="http://schemas.openxmlformats.org/officeDocument/2006/relationships" r:id="rId2"/>
          </a:graphicData>
        </a:graphic>
      </p:graphicFrame>
      <p:sp>
        <p:nvSpPr>
          <p:cNvPr id="29" name="Cím 1"/>
          <p:cNvSpPr>
            <a:spLocks noGrp="1"/>
          </p:cNvSpPr>
          <p:nvPr>
            <p:ph type="title"/>
          </p:nvPr>
        </p:nvSpPr>
        <p:spPr>
          <a:xfrm>
            <a:off x="838203" y="365129"/>
            <a:ext cx="7439527" cy="427973"/>
          </a:xfrm>
        </p:spPr>
        <p:txBody>
          <a:bodyPr>
            <a:normAutofit fontScale="90000"/>
          </a:bodyPr>
          <a:lstStyle/>
          <a:p>
            <a:r>
              <a:rPr lang="hu-HU" sz="2800" dirty="0">
                <a:solidFill>
                  <a:schemeClr val="tx1"/>
                </a:solidFill>
              </a:rPr>
              <a:t>A minta demográfiai eloszlása %</a:t>
            </a:r>
          </a:p>
        </p:txBody>
      </p:sp>
      <p:sp>
        <p:nvSpPr>
          <p:cNvPr id="4" name="Szövegdoboz 3"/>
          <p:cNvSpPr txBox="1"/>
          <p:nvPr/>
        </p:nvSpPr>
        <p:spPr>
          <a:xfrm>
            <a:off x="551473" y="6328938"/>
            <a:ext cx="741243" cy="276999"/>
          </a:xfrm>
          <a:prstGeom prst="rect">
            <a:avLst/>
          </a:prstGeom>
          <a:solidFill>
            <a:schemeClr val="accent6"/>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hu-HU" sz="1200" b="1" dirty="0" smtClean="0">
                <a:solidFill>
                  <a:schemeClr val="tx1"/>
                </a:solidFill>
              </a:rPr>
              <a:t>n=1000</a:t>
            </a:r>
            <a:endParaRPr lang="hu-HU" sz="1200" dirty="0">
              <a:solidFill>
                <a:schemeClr val="tx1"/>
              </a:solidFill>
            </a:endParaRPr>
          </a:p>
        </p:txBody>
      </p:sp>
      <p:sp>
        <p:nvSpPr>
          <p:cNvPr id="8"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fld id="{1A0B5D20-90C6-47BB-A188-49E443ACD015}" type="slidenum">
              <a:rPr lang="hu-HU" smtClean="0"/>
              <a:pPr/>
              <a:t>6</a:t>
            </a:fld>
            <a:r>
              <a:rPr lang="hu-HU" dirty="0"/>
              <a:t>. oldal</a:t>
            </a:r>
          </a:p>
        </p:txBody>
      </p:sp>
      <p:pic>
        <p:nvPicPr>
          <p:cNvPr id="48" name="Kép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6897" y="5398155"/>
            <a:ext cx="779945" cy="930783"/>
          </a:xfrm>
          <a:prstGeom prst="rect">
            <a:avLst/>
          </a:prstGeom>
        </p:spPr>
      </p:pic>
      <p:grpSp>
        <p:nvGrpSpPr>
          <p:cNvPr id="49" name="Group 4"/>
          <p:cNvGrpSpPr>
            <a:grpSpLocks noChangeAspect="1"/>
          </p:cNvGrpSpPr>
          <p:nvPr/>
        </p:nvGrpSpPr>
        <p:grpSpPr bwMode="auto">
          <a:xfrm>
            <a:off x="551473" y="1985436"/>
            <a:ext cx="2852784" cy="1785290"/>
            <a:chOff x="368" y="1191"/>
            <a:chExt cx="4495" cy="2813"/>
          </a:xfrm>
        </p:grpSpPr>
        <p:sp>
          <p:nvSpPr>
            <p:cNvPr id="50" name="AutoShape 3"/>
            <p:cNvSpPr>
              <a:spLocks noChangeAspect="1" noChangeArrowheads="1" noTextEdit="1"/>
            </p:cNvSpPr>
            <p:nvPr/>
          </p:nvSpPr>
          <p:spPr bwMode="auto">
            <a:xfrm>
              <a:off x="368" y="1191"/>
              <a:ext cx="4495" cy="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1" name="Freeform 5"/>
            <p:cNvSpPr>
              <a:spLocks noEditPoints="1"/>
            </p:cNvSpPr>
            <p:nvPr/>
          </p:nvSpPr>
          <p:spPr bwMode="auto">
            <a:xfrm>
              <a:off x="2102" y="1734"/>
              <a:ext cx="942" cy="1082"/>
            </a:xfrm>
            <a:custGeom>
              <a:avLst/>
              <a:gdLst>
                <a:gd name="T0" fmla="*/ 774 w 804"/>
                <a:gd name="T1" fmla="*/ 785 h 923"/>
                <a:gd name="T2" fmla="*/ 795 w 804"/>
                <a:gd name="T3" fmla="*/ 726 h 923"/>
                <a:gd name="T4" fmla="*/ 764 w 804"/>
                <a:gd name="T5" fmla="*/ 680 h 923"/>
                <a:gd name="T6" fmla="*/ 737 w 804"/>
                <a:gd name="T7" fmla="*/ 611 h 923"/>
                <a:gd name="T8" fmla="*/ 699 w 804"/>
                <a:gd name="T9" fmla="*/ 564 h 923"/>
                <a:gd name="T10" fmla="*/ 663 w 804"/>
                <a:gd name="T11" fmla="*/ 539 h 923"/>
                <a:gd name="T12" fmla="*/ 622 w 804"/>
                <a:gd name="T13" fmla="*/ 495 h 923"/>
                <a:gd name="T14" fmla="*/ 601 w 804"/>
                <a:gd name="T15" fmla="*/ 436 h 923"/>
                <a:gd name="T16" fmla="*/ 538 w 804"/>
                <a:gd name="T17" fmla="*/ 414 h 923"/>
                <a:gd name="T18" fmla="*/ 525 w 804"/>
                <a:gd name="T19" fmla="*/ 342 h 923"/>
                <a:gd name="T20" fmla="*/ 508 w 804"/>
                <a:gd name="T21" fmla="*/ 285 h 923"/>
                <a:gd name="T22" fmla="*/ 453 w 804"/>
                <a:gd name="T23" fmla="*/ 282 h 923"/>
                <a:gd name="T24" fmla="*/ 424 w 804"/>
                <a:gd name="T25" fmla="*/ 286 h 923"/>
                <a:gd name="T26" fmla="*/ 405 w 804"/>
                <a:gd name="T27" fmla="*/ 238 h 923"/>
                <a:gd name="T28" fmla="*/ 387 w 804"/>
                <a:gd name="T29" fmla="*/ 199 h 923"/>
                <a:gd name="T30" fmla="*/ 313 w 804"/>
                <a:gd name="T31" fmla="*/ 194 h 923"/>
                <a:gd name="T32" fmla="*/ 233 w 804"/>
                <a:gd name="T33" fmla="*/ 177 h 923"/>
                <a:gd name="T34" fmla="*/ 184 w 804"/>
                <a:gd name="T35" fmla="*/ 141 h 923"/>
                <a:gd name="T36" fmla="*/ 138 w 804"/>
                <a:gd name="T37" fmla="*/ 95 h 923"/>
                <a:gd name="T38" fmla="*/ 172 w 804"/>
                <a:gd name="T39" fmla="*/ 40 h 923"/>
                <a:gd name="T40" fmla="*/ 136 w 804"/>
                <a:gd name="T41" fmla="*/ 11 h 923"/>
                <a:gd name="T42" fmla="*/ 70 w 804"/>
                <a:gd name="T43" fmla="*/ 48 h 923"/>
                <a:gd name="T44" fmla="*/ 64 w 804"/>
                <a:gd name="T45" fmla="*/ 165 h 923"/>
                <a:gd name="T46" fmla="*/ 121 w 804"/>
                <a:gd name="T47" fmla="*/ 230 h 923"/>
                <a:gd name="T48" fmla="*/ 127 w 804"/>
                <a:gd name="T49" fmla="*/ 293 h 923"/>
                <a:gd name="T50" fmla="*/ 97 w 804"/>
                <a:gd name="T51" fmla="*/ 322 h 923"/>
                <a:gd name="T52" fmla="*/ 41 w 804"/>
                <a:gd name="T53" fmla="*/ 330 h 923"/>
                <a:gd name="T54" fmla="*/ 25 w 804"/>
                <a:gd name="T55" fmla="*/ 372 h 923"/>
                <a:gd name="T56" fmla="*/ 0 w 804"/>
                <a:gd name="T57" fmla="*/ 426 h 923"/>
                <a:gd name="T58" fmla="*/ 24 w 804"/>
                <a:gd name="T59" fmla="*/ 467 h 923"/>
                <a:gd name="T60" fmla="*/ 39 w 804"/>
                <a:gd name="T61" fmla="*/ 543 h 923"/>
                <a:gd name="T62" fmla="*/ 75 w 804"/>
                <a:gd name="T63" fmla="*/ 591 h 923"/>
                <a:gd name="T64" fmla="*/ 111 w 804"/>
                <a:gd name="T65" fmla="*/ 647 h 923"/>
                <a:gd name="T66" fmla="*/ 107 w 804"/>
                <a:gd name="T67" fmla="*/ 718 h 923"/>
                <a:gd name="T68" fmla="*/ 118 w 804"/>
                <a:gd name="T69" fmla="*/ 814 h 923"/>
                <a:gd name="T70" fmla="*/ 179 w 804"/>
                <a:gd name="T71" fmla="*/ 832 h 923"/>
                <a:gd name="T72" fmla="*/ 223 w 804"/>
                <a:gd name="T73" fmla="*/ 837 h 923"/>
                <a:gd name="T74" fmla="*/ 331 w 804"/>
                <a:gd name="T75" fmla="*/ 770 h 923"/>
                <a:gd name="T76" fmla="*/ 350 w 804"/>
                <a:gd name="T77" fmla="*/ 838 h 923"/>
                <a:gd name="T78" fmla="*/ 412 w 804"/>
                <a:gd name="T79" fmla="*/ 827 h 923"/>
                <a:gd name="T80" fmla="*/ 465 w 804"/>
                <a:gd name="T81" fmla="*/ 778 h 923"/>
                <a:gd name="T82" fmla="*/ 529 w 804"/>
                <a:gd name="T83" fmla="*/ 816 h 923"/>
                <a:gd name="T84" fmla="*/ 616 w 804"/>
                <a:gd name="T85" fmla="*/ 915 h 923"/>
                <a:gd name="T86" fmla="*/ 665 w 804"/>
                <a:gd name="T87" fmla="*/ 885 h 923"/>
                <a:gd name="T88" fmla="*/ 733 w 804"/>
                <a:gd name="T89" fmla="*/ 884 h 923"/>
                <a:gd name="T90" fmla="*/ 800 w 804"/>
                <a:gd name="T91" fmla="*/ 858 h 923"/>
                <a:gd name="T92" fmla="*/ 326 w 804"/>
                <a:gd name="T93" fmla="*/ 520 h 923"/>
                <a:gd name="T94" fmla="*/ 305 w 804"/>
                <a:gd name="T95" fmla="*/ 544 h 923"/>
                <a:gd name="T96" fmla="*/ 231 w 804"/>
                <a:gd name="T97" fmla="*/ 573 h 923"/>
                <a:gd name="T98" fmla="*/ 215 w 804"/>
                <a:gd name="T99" fmla="*/ 547 h 923"/>
                <a:gd name="T100" fmla="*/ 163 w 804"/>
                <a:gd name="T101" fmla="*/ 564 h 923"/>
                <a:gd name="T102" fmla="*/ 150 w 804"/>
                <a:gd name="T103" fmla="*/ 524 h 923"/>
                <a:gd name="T104" fmla="*/ 137 w 804"/>
                <a:gd name="T105" fmla="*/ 462 h 923"/>
                <a:gd name="T106" fmla="*/ 130 w 804"/>
                <a:gd name="T107" fmla="*/ 400 h 923"/>
                <a:gd name="T108" fmla="*/ 187 w 804"/>
                <a:gd name="T109" fmla="*/ 379 h 923"/>
                <a:gd name="T110" fmla="*/ 218 w 804"/>
                <a:gd name="T111" fmla="*/ 376 h 923"/>
                <a:gd name="T112" fmla="*/ 249 w 804"/>
                <a:gd name="T113" fmla="*/ 380 h 923"/>
                <a:gd name="T114" fmla="*/ 281 w 804"/>
                <a:gd name="T115" fmla="*/ 427 h 923"/>
                <a:gd name="T116" fmla="*/ 325 w 804"/>
                <a:gd name="T117" fmla="*/ 452 h 923"/>
                <a:gd name="T118" fmla="*/ 365 w 804"/>
                <a:gd name="T119" fmla="*/ 485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923">
                  <a:moveTo>
                    <a:pt x="804" y="846"/>
                  </a:moveTo>
                  <a:cubicBezTo>
                    <a:pt x="803" y="845"/>
                    <a:pt x="803" y="845"/>
                    <a:pt x="801" y="845"/>
                  </a:cubicBezTo>
                  <a:cubicBezTo>
                    <a:pt x="800" y="845"/>
                    <a:pt x="797" y="844"/>
                    <a:pt x="794" y="843"/>
                  </a:cubicBezTo>
                  <a:cubicBezTo>
                    <a:pt x="789" y="839"/>
                    <a:pt x="789" y="835"/>
                    <a:pt x="789" y="832"/>
                  </a:cubicBezTo>
                  <a:cubicBezTo>
                    <a:pt x="789" y="831"/>
                    <a:pt x="789" y="830"/>
                    <a:pt x="789" y="829"/>
                  </a:cubicBezTo>
                  <a:cubicBezTo>
                    <a:pt x="789" y="827"/>
                    <a:pt x="789" y="825"/>
                    <a:pt x="789" y="824"/>
                  </a:cubicBezTo>
                  <a:cubicBezTo>
                    <a:pt x="789" y="823"/>
                    <a:pt x="789" y="822"/>
                    <a:pt x="789" y="819"/>
                  </a:cubicBezTo>
                  <a:cubicBezTo>
                    <a:pt x="789" y="816"/>
                    <a:pt x="788" y="813"/>
                    <a:pt x="786" y="811"/>
                  </a:cubicBezTo>
                  <a:cubicBezTo>
                    <a:pt x="786" y="810"/>
                    <a:pt x="786" y="809"/>
                    <a:pt x="785" y="808"/>
                  </a:cubicBezTo>
                  <a:cubicBezTo>
                    <a:pt x="785" y="806"/>
                    <a:pt x="782" y="805"/>
                    <a:pt x="781" y="804"/>
                  </a:cubicBezTo>
                  <a:cubicBezTo>
                    <a:pt x="779" y="802"/>
                    <a:pt x="777" y="801"/>
                    <a:pt x="776" y="800"/>
                  </a:cubicBezTo>
                  <a:cubicBezTo>
                    <a:pt x="776" y="799"/>
                    <a:pt x="776" y="799"/>
                    <a:pt x="776" y="799"/>
                  </a:cubicBezTo>
                  <a:cubicBezTo>
                    <a:pt x="774" y="797"/>
                    <a:pt x="771" y="792"/>
                    <a:pt x="773" y="788"/>
                  </a:cubicBezTo>
                  <a:cubicBezTo>
                    <a:pt x="775" y="786"/>
                    <a:pt x="774" y="785"/>
                    <a:pt x="774" y="785"/>
                  </a:cubicBezTo>
                  <a:cubicBezTo>
                    <a:pt x="773" y="784"/>
                    <a:pt x="773" y="784"/>
                    <a:pt x="772" y="783"/>
                  </a:cubicBezTo>
                  <a:cubicBezTo>
                    <a:pt x="770" y="782"/>
                    <a:pt x="768" y="780"/>
                    <a:pt x="767" y="775"/>
                  </a:cubicBezTo>
                  <a:cubicBezTo>
                    <a:pt x="765" y="770"/>
                    <a:pt x="767" y="767"/>
                    <a:pt x="769" y="766"/>
                  </a:cubicBezTo>
                  <a:cubicBezTo>
                    <a:pt x="769" y="766"/>
                    <a:pt x="769" y="766"/>
                    <a:pt x="769" y="765"/>
                  </a:cubicBezTo>
                  <a:cubicBezTo>
                    <a:pt x="769" y="765"/>
                    <a:pt x="769" y="765"/>
                    <a:pt x="769" y="765"/>
                  </a:cubicBezTo>
                  <a:cubicBezTo>
                    <a:pt x="769" y="761"/>
                    <a:pt x="770" y="760"/>
                    <a:pt x="770" y="758"/>
                  </a:cubicBezTo>
                  <a:cubicBezTo>
                    <a:pt x="770" y="757"/>
                    <a:pt x="770" y="755"/>
                    <a:pt x="771" y="752"/>
                  </a:cubicBezTo>
                  <a:cubicBezTo>
                    <a:pt x="772" y="745"/>
                    <a:pt x="776" y="744"/>
                    <a:pt x="779" y="743"/>
                  </a:cubicBezTo>
                  <a:cubicBezTo>
                    <a:pt x="779" y="743"/>
                    <a:pt x="780" y="743"/>
                    <a:pt x="780" y="743"/>
                  </a:cubicBezTo>
                  <a:cubicBezTo>
                    <a:pt x="781" y="742"/>
                    <a:pt x="782" y="741"/>
                    <a:pt x="783" y="740"/>
                  </a:cubicBezTo>
                  <a:cubicBezTo>
                    <a:pt x="785" y="737"/>
                    <a:pt x="788" y="735"/>
                    <a:pt x="790" y="732"/>
                  </a:cubicBezTo>
                  <a:cubicBezTo>
                    <a:pt x="791" y="731"/>
                    <a:pt x="792" y="730"/>
                    <a:pt x="792" y="730"/>
                  </a:cubicBezTo>
                  <a:cubicBezTo>
                    <a:pt x="794" y="728"/>
                    <a:pt x="795" y="726"/>
                    <a:pt x="796" y="726"/>
                  </a:cubicBezTo>
                  <a:cubicBezTo>
                    <a:pt x="796" y="726"/>
                    <a:pt x="796" y="726"/>
                    <a:pt x="795" y="726"/>
                  </a:cubicBezTo>
                  <a:cubicBezTo>
                    <a:pt x="795" y="724"/>
                    <a:pt x="793" y="723"/>
                    <a:pt x="792" y="720"/>
                  </a:cubicBezTo>
                  <a:cubicBezTo>
                    <a:pt x="791" y="717"/>
                    <a:pt x="791" y="715"/>
                    <a:pt x="792" y="714"/>
                  </a:cubicBezTo>
                  <a:cubicBezTo>
                    <a:pt x="792" y="713"/>
                    <a:pt x="792" y="713"/>
                    <a:pt x="792" y="713"/>
                  </a:cubicBezTo>
                  <a:cubicBezTo>
                    <a:pt x="792" y="713"/>
                    <a:pt x="792" y="713"/>
                    <a:pt x="791" y="712"/>
                  </a:cubicBezTo>
                  <a:cubicBezTo>
                    <a:pt x="791" y="711"/>
                    <a:pt x="790" y="710"/>
                    <a:pt x="789" y="710"/>
                  </a:cubicBezTo>
                  <a:cubicBezTo>
                    <a:pt x="788" y="709"/>
                    <a:pt x="786" y="708"/>
                    <a:pt x="785" y="706"/>
                  </a:cubicBezTo>
                  <a:cubicBezTo>
                    <a:pt x="784" y="703"/>
                    <a:pt x="785" y="700"/>
                    <a:pt x="785" y="697"/>
                  </a:cubicBezTo>
                  <a:cubicBezTo>
                    <a:pt x="785" y="697"/>
                    <a:pt x="785" y="696"/>
                    <a:pt x="785" y="696"/>
                  </a:cubicBezTo>
                  <a:cubicBezTo>
                    <a:pt x="783" y="695"/>
                    <a:pt x="781" y="694"/>
                    <a:pt x="778" y="692"/>
                  </a:cubicBezTo>
                  <a:cubicBezTo>
                    <a:pt x="776" y="690"/>
                    <a:pt x="775" y="689"/>
                    <a:pt x="774" y="689"/>
                  </a:cubicBezTo>
                  <a:cubicBezTo>
                    <a:pt x="772" y="688"/>
                    <a:pt x="771" y="687"/>
                    <a:pt x="771" y="684"/>
                  </a:cubicBezTo>
                  <a:cubicBezTo>
                    <a:pt x="770" y="682"/>
                    <a:pt x="770" y="682"/>
                    <a:pt x="767" y="681"/>
                  </a:cubicBezTo>
                  <a:cubicBezTo>
                    <a:pt x="767" y="680"/>
                    <a:pt x="767" y="680"/>
                    <a:pt x="767" y="680"/>
                  </a:cubicBezTo>
                  <a:cubicBezTo>
                    <a:pt x="767" y="680"/>
                    <a:pt x="766" y="680"/>
                    <a:pt x="764" y="680"/>
                  </a:cubicBezTo>
                  <a:cubicBezTo>
                    <a:pt x="762" y="679"/>
                    <a:pt x="759" y="679"/>
                    <a:pt x="756" y="676"/>
                  </a:cubicBezTo>
                  <a:cubicBezTo>
                    <a:pt x="755" y="675"/>
                    <a:pt x="753" y="675"/>
                    <a:pt x="749" y="675"/>
                  </a:cubicBezTo>
                  <a:cubicBezTo>
                    <a:pt x="747" y="675"/>
                    <a:pt x="745" y="675"/>
                    <a:pt x="742" y="675"/>
                  </a:cubicBezTo>
                  <a:cubicBezTo>
                    <a:pt x="734" y="673"/>
                    <a:pt x="734" y="667"/>
                    <a:pt x="734" y="663"/>
                  </a:cubicBezTo>
                  <a:cubicBezTo>
                    <a:pt x="734" y="662"/>
                    <a:pt x="734" y="661"/>
                    <a:pt x="734" y="660"/>
                  </a:cubicBezTo>
                  <a:cubicBezTo>
                    <a:pt x="733" y="655"/>
                    <a:pt x="734" y="652"/>
                    <a:pt x="735" y="649"/>
                  </a:cubicBezTo>
                  <a:cubicBezTo>
                    <a:pt x="735" y="648"/>
                    <a:pt x="736" y="647"/>
                    <a:pt x="736" y="646"/>
                  </a:cubicBezTo>
                  <a:cubicBezTo>
                    <a:pt x="737" y="644"/>
                    <a:pt x="739" y="641"/>
                    <a:pt x="740" y="638"/>
                  </a:cubicBezTo>
                  <a:cubicBezTo>
                    <a:pt x="742" y="636"/>
                    <a:pt x="745" y="632"/>
                    <a:pt x="746" y="629"/>
                  </a:cubicBezTo>
                  <a:cubicBezTo>
                    <a:pt x="746" y="628"/>
                    <a:pt x="746" y="628"/>
                    <a:pt x="746" y="628"/>
                  </a:cubicBezTo>
                  <a:cubicBezTo>
                    <a:pt x="746" y="628"/>
                    <a:pt x="746" y="628"/>
                    <a:pt x="746" y="628"/>
                  </a:cubicBezTo>
                  <a:cubicBezTo>
                    <a:pt x="745" y="626"/>
                    <a:pt x="744" y="624"/>
                    <a:pt x="743" y="621"/>
                  </a:cubicBezTo>
                  <a:cubicBezTo>
                    <a:pt x="743" y="618"/>
                    <a:pt x="742" y="617"/>
                    <a:pt x="740" y="614"/>
                  </a:cubicBezTo>
                  <a:cubicBezTo>
                    <a:pt x="739" y="613"/>
                    <a:pt x="738" y="612"/>
                    <a:pt x="737" y="611"/>
                  </a:cubicBezTo>
                  <a:cubicBezTo>
                    <a:pt x="737" y="611"/>
                    <a:pt x="737" y="611"/>
                    <a:pt x="737" y="611"/>
                  </a:cubicBezTo>
                  <a:cubicBezTo>
                    <a:pt x="734" y="607"/>
                    <a:pt x="732" y="605"/>
                    <a:pt x="731" y="601"/>
                  </a:cubicBezTo>
                  <a:cubicBezTo>
                    <a:pt x="730" y="599"/>
                    <a:pt x="730" y="597"/>
                    <a:pt x="731" y="595"/>
                  </a:cubicBezTo>
                  <a:cubicBezTo>
                    <a:pt x="731" y="593"/>
                    <a:pt x="731" y="592"/>
                    <a:pt x="730" y="591"/>
                  </a:cubicBezTo>
                  <a:cubicBezTo>
                    <a:pt x="730" y="590"/>
                    <a:pt x="729" y="590"/>
                    <a:pt x="728" y="589"/>
                  </a:cubicBezTo>
                  <a:cubicBezTo>
                    <a:pt x="726" y="588"/>
                    <a:pt x="725" y="588"/>
                    <a:pt x="723" y="586"/>
                  </a:cubicBezTo>
                  <a:cubicBezTo>
                    <a:pt x="721" y="582"/>
                    <a:pt x="722" y="579"/>
                    <a:pt x="723" y="578"/>
                  </a:cubicBezTo>
                  <a:cubicBezTo>
                    <a:pt x="724" y="577"/>
                    <a:pt x="724" y="577"/>
                    <a:pt x="724" y="576"/>
                  </a:cubicBezTo>
                  <a:cubicBezTo>
                    <a:pt x="723" y="575"/>
                    <a:pt x="721" y="574"/>
                    <a:pt x="720" y="573"/>
                  </a:cubicBezTo>
                  <a:cubicBezTo>
                    <a:pt x="719" y="573"/>
                    <a:pt x="717" y="572"/>
                    <a:pt x="716" y="571"/>
                  </a:cubicBezTo>
                  <a:cubicBezTo>
                    <a:pt x="715" y="571"/>
                    <a:pt x="715" y="571"/>
                    <a:pt x="715" y="571"/>
                  </a:cubicBezTo>
                  <a:cubicBezTo>
                    <a:pt x="715" y="571"/>
                    <a:pt x="714" y="571"/>
                    <a:pt x="714" y="571"/>
                  </a:cubicBezTo>
                  <a:cubicBezTo>
                    <a:pt x="713" y="571"/>
                    <a:pt x="711" y="571"/>
                    <a:pt x="708" y="571"/>
                  </a:cubicBezTo>
                  <a:cubicBezTo>
                    <a:pt x="702" y="571"/>
                    <a:pt x="700" y="568"/>
                    <a:pt x="699" y="564"/>
                  </a:cubicBezTo>
                  <a:cubicBezTo>
                    <a:pt x="699" y="563"/>
                    <a:pt x="699" y="562"/>
                    <a:pt x="698" y="561"/>
                  </a:cubicBezTo>
                  <a:cubicBezTo>
                    <a:pt x="698" y="560"/>
                    <a:pt x="697" y="560"/>
                    <a:pt x="697" y="560"/>
                  </a:cubicBezTo>
                  <a:cubicBezTo>
                    <a:pt x="697" y="560"/>
                    <a:pt x="696" y="560"/>
                    <a:pt x="696" y="560"/>
                  </a:cubicBezTo>
                  <a:cubicBezTo>
                    <a:pt x="695" y="560"/>
                    <a:pt x="694" y="560"/>
                    <a:pt x="693" y="560"/>
                  </a:cubicBezTo>
                  <a:cubicBezTo>
                    <a:pt x="692" y="560"/>
                    <a:pt x="691" y="560"/>
                    <a:pt x="690" y="560"/>
                  </a:cubicBezTo>
                  <a:cubicBezTo>
                    <a:pt x="687" y="560"/>
                    <a:pt x="686" y="560"/>
                    <a:pt x="684" y="558"/>
                  </a:cubicBezTo>
                  <a:cubicBezTo>
                    <a:pt x="684" y="558"/>
                    <a:pt x="684" y="558"/>
                    <a:pt x="683" y="557"/>
                  </a:cubicBezTo>
                  <a:cubicBezTo>
                    <a:pt x="683" y="557"/>
                    <a:pt x="682" y="556"/>
                    <a:pt x="681" y="556"/>
                  </a:cubicBezTo>
                  <a:cubicBezTo>
                    <a:pt x="679" y="554"/>
                    <a:pt x="675" y="552"/>
                    <a:pt x="670" y="548"/>
                  </a:cubicBezTo>
                  <a:cubicBezTo>
                    <a:pt x="667" y="545"/>
                    <a:pt x="666" y="543"/>
                    <a:pt x="666" y="540"/>
                  </a:cubicBezTo>
                  <a:cubicBezTo>
                    <a:pt x="666" y="540"/>
                    <a:pt x="666" y="540"/>
                    <a:pt x="666" y="540"/>
                  </a:cubicBezTo>
                  <a:cubicBezTo>
                    <a:pt x="666" y="540"/>
                    <a:pt x="666" y="540"/>
                    <a:pt x="666" y="540"/>
                  </a:cubicBezTo>
                  <a:cubicBezTo>
                    <a:pt x="665" y="539"/>
                    <a:pt x="665" y="539"/>
                    <a:pt x="665" y="539"/>
                  </a:cubicBezTo>
                  <a:cubicBezTo>
                    <a:pt x="664" y="539"/>
                    <a:pt x="664" y="539"/>
                    <a:pt x="663" y="539"/>
                  </a:cubicBezTo>
                  <a:cubicBezTo>
                    <a:pt x="662" y="539"/>
                    <a:pt x="661" y="539"/>
                    <a:pt x="661" y="539"/>
                  </a:cubicBezTo>
                  <a:cubicBezTo>
                    <a:pt x="657" y="539"/>
                    <a:pt x="656" y="539"/>
                    <a:pt x="652" y="536"/>
                  </a:cubicBezTo>
                  <a:cubicBezTo>
                    <a:pt x="648" y="534"/>
                    <a:pt x="647" y="532"/>
                    <a:pt x="647" y="529"/>
                  </a:cubicBezTo>
                  <a:cubicBezTo>
                    <a:pt x="647" y="529"/>
                    <a:pt x="647" y="528"/>
                    <a:pt x="645" y="527"/>
                  </a:cubicBezTo>
                  <a:cubicBezTo>
                    <a:pt x="645" y="527"/>
                    <a:pt x="645" y="527"/>
                    <a:pt x="645" y="527"/>
                  </a:cubicBezTo>
                  <a:cubicBezTo>
                    <a:pt x="642" y="528"/>
                    <a:pt x="640" y="528"/>
                    <a:pt x="637" y="526"/>
                  </a:cubicBezTo>
                  <a:cubicBezTo>
                    <a:pt x="632" y="522"/>
                    <a:pt x="634" y="518"/>
                    <a:pt x="635" y="516"/>
                  </a:cubicBezTo>
                  <a:cubicBezTo>
                    <a:pt x="635" y="515"/>
                    <a:pt x="635" y="515"/>
                    <a:pt x="635" y="514"/>
                  </a:cubicBezTo>
                  <a:cubicBezTo>
                    <a:pt x="634" y="514"/>
                    <a:pt x="632" y="512"/>
                    <a:pt x="631" y="510"/>
                  </a:cubicBezTo>
                  <a:cubicBezTo>
                    <a:pt x="629" y="507"/>
                    <a:pt x="629" y="504"/>
                    <a:pt x="629" y="502"/>
                  </a:cubicBezTo>
                  <a:cubicBezTo>
                    <a:pt x="629" y="501"/>
                    <a:pt x="629" y="500"/>
                    <a:pt x="629" y="499"/>
                  </a:cubicBezTo>
                  <a:cubicBezTo>
                    <a:pt x="629" y="499"/>
                    <a:pt x="629" y="498"/>
                    <a:pt x="629" y="498"/>
                  </a:cubicBezTo>
                  <a:cubicBezTo>
                    <a:pt x="628" y="498"/>
                    <a:pt x="628" y="498"/>
                    <a:pt x="628" y="498"/>
                  </a:cubicBezTo>
                  <a:cubicBezTo>
                    <a:pt x="627" y="498"/>
                    <a:pt x="625" y="497"/>
                    <a:pt x="622" y="495"/>
                  </a:cubicBezTo>
                  <a:cubicBezTo>
                    <a:pt x="620" y="494"/>
                    <a:pt x="620" y="494"/>
                    <a:pt x="620" y="494"/>
                  </a:cubicBezTo>
                  <a:cubicBezTo>
                    <a:pt x="614" y="491"/>
                    <a:pt x="612" y="490"/>
                    <a:pt x="608" y="485"/>
                  </a:cubicBezTo>
                  <a:cubicBezTo>
                    <a:pt x="606" y="482"/>
                    <a:pt x="606" y="482"/>
                    <a:pt x="601" y="481"/>
                  </a:cubicBezTo>
                  <a:cubicBezTo>
                    <a:pt x="599" y="480"/>
                    <a:pt x="598" y="480"/>
                    <a:pt x="597" y="480"/>
                  </a:cubicBezTo>
                  <a:cubicBezTo>
                    <a:pt x="595" y="480"/>
                    <a:pt x="594" y="479"/>
                    <a:pt x="592" y="478"/>
                  </a:cubicBezTo>
                  <a:cubicBezTo>
                    <a:pt x="591" y="477"/>
                    <a:pt x="591" y="477"/>
                    <a:pt x="591" y="477"/>
                  </a:cubicBezTo>
                  <a:cubicBezTo>
                    <a:pt x="588" y="475"/>
                    <a:pt x="587" y="473"/>
                    <a:pt x="587" y="471"/>
                  </a:cubicBezTo>
                  <a:cubicBezTo>
                    <a:pt x="587" y="468"/>
                    <a:pt x="590" y="466"/>
                    <a:pt x="593" y="465"/>
                  </a:cubicBezTo>
                  <a:cubicBezTo>
                    <a:pt x="594" y="464"/>
                    <a:pt x="595" y="463"/>
                    <a:pt x="596" y="462"/>
                  </a:cubicBezTo>
                  <a:cubicBezTo>
                    <a:pt x="600" y="457"/>
                    <a:pt x="609" y="447"/>
                    <a:pt x="611" y="442"/>
                  </a:cubicBezTo>
                  <a:cubicBezTo>
                    <a:pt x="613" y="438"/>
                    <a:pt x="614" y="438"/>
                    <a:pt x="613" y="435"/>
                  </a:cubicBezTo>
                  <a:cubicBezTo>
                    <a:pt x="613" y="436"/>
                    <a:pt x="612" y="436"/>
                    <a:pt x="611" y="436"/>
                  </a:cubicBezTo>
                  <a:cubicBezTo>
                    <a:pt x="611" y="436"/>
                    <a:pt x="611" y="436"/>
                    <a:pt x="611" y="436"/>
                  </a:cubicBezTo>
                  <a:cubicBezTo>
                    <a:pt x="606" y="438"/>
                    <a:pt x="604" y="437"/>
                    <a:pt x="601" y="436"/>
                  </a:cubicBezTo>
                  <a:cubicBezTo>
                    <a:pt x="600" y="436"/>
                    <a:pt x="599" y="436"/>
                    <a:pt x="599" y="436"/>
                  </a:cubicBezTo>
                  <a:cubicBezTo>
                    <a:pt x="596" y="435"/>
                    <a:pt x="594" y="435"/>
                    <a:pt x="588" y="437"/>
                  </a:cubicBezTo>
                  <a:cubicBezTo>
                    <a:pt x="585" y="439"/>
                    <a:pt x="583" y="441"/>
                    <a:pt x="580" y="444"/>
                  </a:cubicBezTo>
                  <a:cubicBezTo>
                    <a:pt x="578" y="446"/>
                    <a:pt x="577" y="448"/>
                    <a:pt x="575" y="450"/>
                  </a:cubicBezTo>
                  <a:cubicBezTo>
                    <a:pt x="573" y="451"/>
                    <a:pt x="571" y="452"/>
                    <a:pt x="569" y="452"/>
                  </a:cubicBezTo>
                  <a:cubicBezTo>
                    <a:pt x="566" y="452"/>
                    <a:pt x="565" y="450"/>
                    <a:pt x="565" y="449"/>
                  </a:cubicBezTo>
                  <a:cubicBezTo>
                    <a:pt x="565" y="449"/>
                    <a:pt x="564" y="448"/>
                    <a:pt x="564" y="448"/>
                  </a:cubicBezTo>
                  <a:cubicBezTo>
                    <a:pt x="561" y="445"/>
                    <a:pt x="559" y="442"/>
                    <a:pt x="556" y="437"/>
                  </a:cubicBezTo>
                  <a:cubicBezTo>
                    <a:pt x="555" y="435"/>
                    <a:pt x="555" y="435"/>
                    <a:pt x="552" y="434"/>
                  </a:cubicBezTo>
                  <a:cubicBezTo>
                    <a:pt x="551" y="434"/>
                    <a:pt x="549" y="433"/>
                    <a:pt x="547" y="432"/>
                  </a:cubicBezTo>
                  <a:cubicBezTo>
                    <a:pt x="546" y="432"/>
                    <a:pt x="546" y="431"/>
                    <a:pt x="545" y="431"/>
                  </a:cubicBezTo>
                  <a:cubicBezTo>
                    <a:pt x="542" y="429"/>
                    <a:pt x="541" y="428"/>
                    <a:pt x="540" y="425"/>
                  </a:cubicBezTo>
                  <a:cubicBezTo>
                    <a:pt x="539" y="423"/>
                    <a:pt x="539" y="421"/>
                    <a:pt x="539" y="420"/>
                  </a:cubicBezTo>
                  <a:cubicBezTo>
                    <a:pt x="539" y="418"/>
                    <a:pt x="538" y="417"/>
                    <a:pt x="538" y="414"/>
                  </a:cubicBezTo>
                  <a:cubicBezTo>
                    <a:pt x="536" y="409"/>
                    <a:pt x="537" y="407"/>
                    <a:pt x="538" y="405"/>
                  </a:cubicBezTo>
                  <a:cubicBezTo>
                    <a:pt x="539" y="405"/>
                    <a:pt x="539" y="404"/>
                    <a:pt x="539" y="404"/>
                  </a:cubicBezTo>
                  <a:cubicBezTo>
                    <a:pt x="539" y="403"/>
                    <a:pt x="540" y="402"/>
                    <a:pt x="541" y="400"/>
                  </a:cubicBezTo>
                  <a:cubicBezTo>
                    <a:pt x="542" y="397"/>
                    <a:pt x="544" y="394"/>
                    <a:pt x="544" y="389"/>
                  </a:cubicBezTo>
                  <a:cubicBezTo>
                    <a:pt x="544" y="385"/>
                    <a:pt x="544" y="384"/>
                    <a:pt x="542" y="382"/>
                  </a:cubicBezTo>
                  <a:cubicBezTo>
                    <a:pt x="542" y="380"/>
                    <a:pt x="541" y="378"/>
                    <a:pt x="540" y="376"/>
                  </a:cubicBezTo>
                  <a:cubicBezTo>
                    <a:pt x="540" y="373"/>
                    <a:pt x="540" y="371"/>
                    <a:pt x="540" y="370"/>
                  </a:cubicBezTo>
                  <a:cubicBezTo>
                    <a:pt x="540" y="369"/>
                    <a:pt x="540" y="368"/>
                    <a:pt x="540" y="366"/>
                  </a:cubicBezTo>
                  <a:cubicBezTo>
                    <a:pt x="540" y="366"/>
                    <a:pt x="540" y="366"/>
                    <a:pt x="540" y="366"/>
                  </a:cubicBezTo>
                  <a:cubicBezTo>
                    <a:pt x="538" y="365"/>
                    <a:pt x="537" y="364"/>
                    <a:pt x="534" y="361"/>
                  </a:cubicBezTo>
                  <a:cubicBezTo>
                    <a:pt x="529" y="355"/>
                    <a:pt x="529" y="353"/>
                    <a:pt x="529" y="345"/>
                  </a:cubicBezTo>
                  <a:cubicBezTo>
                    <a:pt x="529" y="345"/>
                    <a:pt x="529" y="344"/>
                    <a:pt x="529" y="344"/>
                  </a:cubicBezTo>
                  <a:cubicBezTo>
                    <a:pt x="528" y="344"/>
                    <a:pt x="528" y="344"/>
                    <a:pt x="527" y="344"/>
                  </a:cubicBezTo>
                  <a:cubicBezTo>
                    <a:pt x="527" y="343"/>
                    <a:pt x="526" y="343"/>
                    <a:pt x="525" y="342"/>
                  </a:cubicBezTo>
                  <a:cubicBezTo>
                    <a:pt x="523" y="341"/>
                    <a:pt x="520" y="339"/>
                    <a:pt x="516" y="335"/>
                  </a:cubicBezTo>
                  <a:cubicBezTo>
                    <a:pt x="515" y="333"/>
                    <a:pt x="515" y="333"/>
                    <a:pt x="515" y="333"/>
                  </a:cubicBezTo>
                  <a:cubicBezTo>
                    <a:pt x="512" y="330"/>
                    <a:pt x="511" y="329"/>
                    <a:pt x="511" y="326"/>
                  </a:cubicBezTo>
                  <a:cubicBezTo>
                    <a:pt x="511" y="325"/>
                    <a:pt x="512" y="325"/>
                    <a:pt x="512" y="324"/>
                  </a:cubicBezTo>
                  <a:cubicBezTo>
                    <a:pt x="512" y="322"/>
                    <a:pt x="512" y="322"/>
                    <a:pt x="509" y="319"/>
                  </a:cubicBezTo>
                  <a:cubicBezTo>
                    <a:pt x="508" y="318"/>
                    <a:pt x="507" y="317"/>
                    <a:pt x="506" y="316"/>
                  </a:cubicBezTo>
                  <a:cubicBezTo>
                    <a:pt x="504" y="314"/>
                    <a:pt x="503" y="313"/>
                    <a:pt x="502" y="309"/>
                  </a:cubicBezTo>
                  <a:cubicBezTo>
                    <a:pt x="502" y="306"/>
                    <a:pt x="501" y="304"/>
                    <a:pt x="503" y="302"/>
                  </a:cubicBezTo>
                  <a:cubicBezTo>
                    <a:pt x="504" y="300"/>
                    <a:pt x="505" y="300"/>
                    <a:pt x="506" y="299"/>
                  </a:cubicBezTo>
                  <a:cubicBezTo>
                    <a:pt x="506" y="299"/>
                    <a:pt x="506" y="299"/>
                    <a:pt x="506" y="299"/>
                  </a:cubicBezTo>
                  <a:cubicBezTo>
                    <a:pt x="507" y="297"/>
                    <a:pt x="507" y="295"/>
                    <a:pt x="507" y="292"/>
                  </a:cubicBezTo>
                  <a:cubicBezTo>
                    <a:pt x="508" y="290"/>
                    <a:pt x="508" y="289"/>
                    <a:pt x="508" y="288"/>
                  </a:cubicBezTo>
                  <a:cubicBezTo>
                    <a:pt x="508" y="287"/>
                    <a:pt x="508" y="287"/>
                    <a:pt x="508" y="286"/>
                  </a:cubicBezTo>
                  <a:cubicBezTo>
                    <a:pt x="508" y="286"/>
                    <a:pt x="508" y="286"/>
                    <a:pt x="508" y="285"/>
                  </a:cubicBezTo>
                  <a:cubicBezTo>
                    <a:pt x="507" y="285"/>
                    <a:pt x="506" y="285"/>
                    <a:pt x="504" y="284"/>
                  </a:cubicBezTo>
                  <a:cubicBezTo>
                    <a:pt x="501" y="282"/>
                    <a:pt x="500" y="279"/>
                    <a:pt x="500" y="277"/>
                  </a:cubicBezTo>
                  <a:cubicBezTo>
                    <a:pt x="500" y="277"/>
                    <a:pt x="500" y="276"/>
                    <a:pt x="500" y="276"/>
                  </a:cubicBezTo>
                  <a:cubicBezTo>
                    <a:pt x="500" y="276"/>
                    <a:pt x="500" y="276"/>
                    <a:pt x="500" y="276"/>
                  </a:cubicBezTo>
                  <a:cubicBezTo>
                    <a:pt x="498" y="273"/>
                    <a:pt x="493" y="269"/>
                    <a:pt x="488" y="267"/>
                  </a:cubicBezTo>
                  <a:cubicBezTo>
                    <a:pt x="484" y="265"/>
                    <a:pt x="482" y="264"/>
                    <a:pt x="477" y="264"/>
                  </a:cubicBezTo>
                  <a:cubicBezTo>
                    <a:pt x="477" y="264"/>
                    <a:pt x="477" y="264"/>
                    <a:pt x="477" y="264"/>
                  </a:cubicBezTo>
                  <a:cubicBezTo>
                    <a:pt x="476" y="264"/>
                    <a:pt x="476" y="264"/>
                    <a:pt x="476" y="264"/>
                  </a:cubicBezTo>
                  <a:cubicBezTo>
                    <a:pt x="476" y="264"/>
                    <a:pt x="476" y="265"/>
                    <a:pt x="476" y="265"/>
                  </a:cubicBezTo>
                  <a:cubicBezTo>
                    <a:pt x="475" y="267"/>
                    <a:pt x="474" y="268"/>
                    <a:pt x="473" y="270"/>
                  </a:cubicBezTo>
                  <a:cubicBezTo>
                    <a:pt x="470" y="275"/>
                    <a:pt x="469" y="276"/>
                    <a:pt x="465" y="277"/>
                  </a:cubicBezTo>
                  <a:cubicBezTo>
                    <a:pt x="464" y="278"/>
                    <a:pt x="463" y="278"/>
                    <a:pt x="462" y="279"/>
                  </a:cubicBezTo>
                  <a:cubicBezTo>
                    <a:pt x="458" y="280"/>
                    <a:pt x="457" y="281"/>
                    <a:pt x="456" y="281"/>
                  </a:cubicBezTo>
                  <a:cubicBezTo>
                    <a:pt x="455" y="281"/>
                    <a:pt x="454" y="282"/>
                    <a:pt x="453" y="282"/>
                  </a:cubicBezTo>
                  <a:cubicBezTo>
                    <a:pt x="453" y="282"/>
                    <a:pt x="452" y="283"/>
                    <a:pt x="452" y="283"/>
                  </a:cubicBezTo>
                  <a:cubicBezTo>
                    <a:pt x="452" y="283"/>
                    <a:pt x="452" y="283"/>
                    <a:pt x="453" y="284"/>
                  </a:cubicBezTo>
                  <a:cubicBezTo>
                    <a:pt x="453" y="285"/>
                    <a:pt x="455" y="286"/>
                    <a:pt x="456" y="288"/>
                  </a:cubicBezTo>
                  <a:cubicBezTo>
                    <a:pt x="460" y="291"/>
                    <a:pt x="464" y="294"/>
                    <a:pt x="464" y="298"/>
                  </a:cubicBezTo>
                  <a:cubicBezTo>
                    <a:pt x="463" y="305"/>
                    <a:pt x="458" y="305"/>
                    <a:pt x="455" y="305"/>
                  </a:cubicBezTo>
                  <a:cubicBezTo>
                    <a:pt x="454" y="305"/>
                    <a:pt x="453" y="305"/>
                    <a:pt x="451" y="305"/>
                  </a:cubicBezTo>
                  <a:cubicBezTo>
                    <a:pt x="449" y="306"/>
                    <a:pt x="448" y="306"/>
                    <a:pt x="447" y="307"/>
                  </a:cubicBezTo>
                  <a:cubicBezTo>
                    <a:pt x="446" y="307"/>
                    <a:pt x="445" y="308"/>
                    <a:pt x="442" y="309"/>
                  </a:cubicBezTo>
                  <a:cubicBezTo>
                    <a:pt x="438" y="310"/>
                    <a:pt x="435" y="309"/>
                    <a:pt x="434" y="304"/>
                  </a:cubicBezTo>
                  <a:cubicBezTo>
                    <a:pt x="433" y="303"/>
                    <a:pt x="433" y="302"/>
                    <a:pt x="432" y="301"/>
                  </a:cubicBezTo>
                  <a:cubicBezTo>
                    <a:pt x="429" y="296"/>
                    <a:pt x="428" y="295"/>
                    <a:pt x="428" y="291"/>
                  </a:cubicBezTo>
                  <a:cubicBezTo>
                    <a:pt x="428" y="290"/>
                    <a:pt x="428" y="289"/>
                    <a:pt x="428" y="288"/>
                  </a:cubicBezTo>
                  <a:cubicBezTo>
                    <a:pt x="428" y="288"/>
                    <a:pt x="428" y="288"/>
                    <a:pt x="428" y="288"/>
                  </a:cubicBezTo>
                  <a:cubicBezTo>
                    <a:pt x="427" y="288"/>
                    <a:pt x="426" y="287"/>
                    <a:pt x="424" y="286"/>
                  </a:cubicBezTo>
                  <a:cubicBezTo>
                    <a:pt x="423" y="284"/>
                    <a:pt x="421" y="281"/>
                    <a:pt x="419" y="278"/>
                  </a:cubicBezTo>
                  <a:cubicBezTo>
                    <a:pt x="418" y="277"/>
                    <a:pt x="416" y="274"/>
                    <a:pt x="414" y="272"/>
                  </a:cubicBezTo>
                  <a:cubicBezTo>
                    <a:pt x="410" y="267"/>
                    <a:pt x="411" y="263"/>
                    <a:pt x="412" y="260"/>
                  </a:cubicBezTo>
                  <a:cubicBezTo>
                    <a:pt x="412" y="258"/>
                    <a:pt x="413" y="257"/>
                    <a:pt x="413" y="255"/>
                  </a:cubicBezTo>
                  <a:cubicBezTo>
                    <a:pt x="413" y="249"/>
                    <a:pt x="416" y="247"/>
                    <a:pt x="418" y="246"/>
                  </a:cubicBezTo>
                  <a:cubicBezTo>
                    <a:pt x="419" y="245"/>
                    <a:pt x="420" y="245"/>
                    <a:pt x="420" y="244"/>
                  </a:cubicBezTo>
                  <a:cubicBezTo>
                    <a:pt x="420" y="244"/>
                    <a:pt x="420" y="244"/>
                    <a:pt x="420" y="244"/>
                  </a:cubicBezTo>
                  <a:cubicBezTo>
                    <a:pt x="420" y="244"/>
                    <a:pt x="420" y="244"/>
                    <a:pt x="419" y="244"/>
                  </a:cubicBezTo>
                  <a:cubicBezTo>
                    <a:pt x="419" y="244"/>
                    <a:pt x="419" y="244"/>
                    <a:pt x="419" y="244"/>
                  </a:cubicBezTo>
                  <a:cubicBezTo>
                    <a:pt x="418" y="244"/>
                    <a:pt x="416" y="245"/>
                    <a:pt x="413" y="244"/>
                  </a:cubicBezTo>
                  <a:cubicBezTo>
                    <a:pt x="409" y="243"/>
                    <a:pt x="408" y="242"/>
                    <a:pt x="407" y="239"/>
                  </a:cubicBezTo>
                  <a:cubicBezTo>
                    <a:pt x="407" y="239"/>
                    <a:pt x="407" y="238"/>
                    <a:pt x="406" y="238"/>
                  </a:cubicBezTo>
                  <a:cubicBezTo>
                    <a:pt x="406" y="238"/>
                    <a:pt x="406" y="238"/>
                    <a:pt x="406" y="238"/>
                  </a:cubicBezTo>
                  <a:cubicBezTo>
                    <a:pt x="406" y="238"/>
                    <a:pt x="405" y="238"/>
                    <a:pt x="405" y="238"/>
                  </a:cubicBezTo>
                  <a:cubicBezTo>
                    <a:pt x="402" y="238"/>
                    <a:pt x="400" y="236"/>
                    <a:pt x="400" y="232"/>
                  </a:cubicBezTo>
                  <a:cubicBezTo>
                    <a:pt x="400" y="228"/>
                    <a:pt x="402" y="226"/>
                    <a:pt x="403" y="225"/>
                  </a:cubicBezTo>
                  <a:cubicBezTo>
                    <a:pt x="404" y="224"/>
                    <a:pt x="404" y="224"/>
                    <a:pt x="405" y="222"/>
                  </a:cubicBezTo>
                  <a:cubicBezTo>
                    <a:pt x="406" y="221"/>
                    <a:pt x="406" y="221"/>
                    <a:pt x="406" y="221"/>
                  </a:cubicBezTo>
                  <a:cubicBezTo>
                    <a:pt x="406" y="221"/>
                    <a:pt x="406" y="221"/>
                    <a:pt x="406" y="221"/>
                  </a:cubicBezTo>
                  <a:cubicBezTo>
                    <a:pt x="405" y="219"/>
                    <a:pt x="405" y="218"/>
                    <a:pt x="406" y="214"/>
                  </a:cubicBezTo>
                  <a:cubicBezTo>
                    <a:pt x="408" y="208"/>
                    <a:pt x="411" y="207"/>
                    <a:pt x="415" y="207"/>
                  </a:cubicBezTo>
                  <a:cubicBezTo>
                    <a:pt x="415" y="207"/>
                    <a:pt x="416" y="207"/>
                    <a:pt x="416" y="207"/>
                  </a:cubicBezTo>
                  <a:cubicBezTo>
                    <a:pt x="416" y="207"/>
                    <a:pt x="416" y="207"/>
                    <a:pt x="415" y="206"/>
                  </a:cubicBezTo>
                  <a:cubicBezTo>
                    <a:pt x="414" y="205"/>
                    <a:pt x="413" y="203"/>
                    <a:pt x="405" y="203"/>
                  </a:cubicBezTo>
                  <a:cubicBezTo>
                    <a:pt x="399" y="204"/>
                    <a:pt x="397" y="204"/>
                    <a:pt x="395" y="200"/>
                  </a:cubicBezTo>
                  <a:cubicBezTo>
                    <a:pt x="394" y="199"/>
                    <a:pt x="394" y="199"/>
                    <a:pt x="393" y="198"/>
                  </a:cubicBezTo>
                  <a:cubicBezTo>
                    <a:pt x="391" y="197"/>
                    <a:pt x="391" y="197"/>
                    <a:pt x="389" y="198"/>
                  </a:cubicBezTo>
                  <a:cubicBezTo>
                    <a:pt x="388" y="198"/>
                    <a:pt x="388" y="199"/>
                    <a:pt x="387" y="199"/>
                  </a:cubicBezTo>
                  <a:cubicBezTo>
                    <a:pt x="386" y="200"/>
                    <a:pt x="385" y="200"/>
                    <a:pt x="385" y="201"/>
                  </a:cubicBezTo>
                  <a:cubicBezTo>
                    <a:pt x="383" y="202"/>
                    <a:pt x="381" y="203"/>
                    <a:pt x="377" y="203"/>
                  </a:cubicBezTo>
                  <a:cubicBezTo>
                    <a:pt x="374" y="202"/>
                    <a:pt x="372" y="200"/>
                    <a:pt x="372" y="199"/>
                  </a:cubicBezTo>
                  <a:cubicBezTo>
                    <a:pt x="372" y="199"/>
                    <a:pt x="371" y="199"/>
                    <a:pt x="371" y="199"/>
                  </a:cubicBezTo>
                  <a:cubicBezTo>
                    <a:pt x="366" y="199"/>
                    <a:pt x="364" y="198"/>
                    <a:pt x="362" y="193"/>
                  </a:cubicBezTo>
                  <a:cubicBezTo>
                    <a:pt x="361" y="193"/>
                    <a:pt x="361" y="192"/>
                    <a:pt x="361" y="191"/>
                  </a:cubicBezTo>
                  <a:cubicBezTo>
                    <a:pt x="359" y="188"/>
                    <a:pt x="359" y="188"/>
                    <a:pt x="355" y="188"/>
                  </a:cubicBezTo>
                  <a:cubicBezTo>
                    <a:pt x="355" y="188"/>
                    <a:pt x="354" y="188"/>
                    <a:pt x="353" y="187"/>
                  </a:cubicBezTo>
                  <a:cubicBezTo>
                    <a:pt x="350" y="187"/>
                    <a:pt x="349" y="187"/>
                    <a:pt x="347" y="189"/>
                  </a:cubicBezTo>
                  <a:cubicBezTo>
                    <a:pt x="346" y="189"/>
                    <a:pt x="346" y="189"/>
                    <a:pt x="346" y="189"/>
                  </a:cubicBezTo>
                  <a:cubicBezTo>
                    <a:pt x="345" y="189"/>
                    <a:pt x="345" y="190"/>
                    <a:pt x="344" y="190"/>
                  </a:cubicBezTo>
                  <a:cubicBezTo>
                    <a:pt x="341" y="192"/>
                    <a:pt x="338" y="193"/>
                    <a:pt x="329" y="194"/>
                  </a:cubicBezTo>
                  <a:cubicBezTo>
                    <a:pt x="325" y="194"/>
                    <a:pt x="323" y="194"/>
                    <a:pt x="321" y="194"/>
                  </a:cubicBezTo>
                  <a:cubicBezTo>
                    <a:pt x="318" y="194"/>
                    <a:pt x="316" y="194"/>
                    <a:pt x="313" y="194"/>
                  </a:cubicBezTo>
                  <a:cubicBezTo>
                    <a:pt x="311" y="194"/>
                    <a:pt x="309" y="194"/>
                    <a:pt x="308" y="194"/>
                  </a:cubicBezTo>
                  <a:cubicBezTo>
                    <a:pt x="305" y="195"/>
                    <a:pt x="302" y="195"/>
                    <a:pt x="297" y="193"/>
                  </a:cubicBezTo>
                  <a:cubicBezTo>
                    <a:pt x="295" y="192"/>
                    <a:pt x="292" y="191"/>
                    <a:pt x="292" y="188"/>
                  </a:cubicBezTo>
                  <a:cubicBezTo>
                    <a:pt x="292" y="188"/>
                    <a:pt x="292" y="188"/>
                    <a:pt x="291" y="188"/>
                  </a:cubicBezTo>
                  <a:cubicBezTo>
                    <a:pt x="287" y="184"/>
                    <a:pt x="286" y="183"/>
                    <a:pt x="284" y="180"/>
                  </a:cubicBezTo>
                  <a:cubicBezTo>
                    <a:pt x="284" y="179"/>
                    <a:pt x="283" y="179"/>
                    <a:pt x="282" y="178"/>
                  </a:cubicBezTo>
                  <a:cubicBezTo>
                    <a:pt x="281" y="176"/>
                    <a:pt x="280" y="175"/>
                    <a:pt x="280" y="175"/>
                  </a:cubicBezTo>
                  <a:cubicBezTo>
                    <a:pt x="280" y="175"/>
                    <a:pt x="279" y="175"/>
                    <a:pt x="279" y="175"/>
                  </a:cubicBezTo>
                  <a:cubicBezTo>
                    <a:pt x="278" y="175"/>
                    <a:pt x="277" y="175"/>
                    <a:pt x="275" y="175"/>
                  </a:cubicBezTo>
                  <a:cubicBezTo>
                    <a:pt x="275" y="175"/>
                    <a:pt x="274" y="175"/>
                    <a:pt x="274" y="175"/>
                  </a:cubicBezTo>
                  <a:cubicBezTo>
                    <a:pt x="273" y="176"/>
                    <a:pt x="272" y="178"/>
                    <a:pt x="269" y="179"/>
                  </a:cubicBezTo>
                  <a:cubicBezTo>
                    <a:pt x="265" y="182"/>
                    <a:pt x="262" y="181"/>
                    <a:pt x="259" y="178"/>
                  </a:cubicBezTo>
                  <a:cubicBezTo>
                    <a:pt x="259" y="177"/>
                    <a:pt x="258" y="177"/>
                    <a:pt x="257" y="176"/>
                  </a:cubicBezTo>
                  <a:cubicBezTo>
                    <a:pt x="254" y="175"/>
                    <a:pt x="240" y="175"/>
                    <a:pt x="233" y="177"/>
                  </a:cubicBezTo>
                  <a:cubicBezTo>
                    <a:pt x="230" y="178"/>
                    <a:pt x="229" y="179"/>
                    <a:pt x="228" y="179"/>
                  </a:cubicBezTo>
                  <a:cubicBezTo>
                    <a:pt x="226" y="180"/>
                    <a:pt x="224" y="181"/>
                    <a:pt x="220" y="181"/>
                  </a:cubicBezTo>
                  <a:cubicBezTo>
                    <a:pt x="214" y="181"/>
                    <a:pt x="212" y="179"/>
                    <a:pt x="210" y="174"/>
                  </a:cubicBezTo>
                  <a:cubicBezTo>
                    <a:pt x="210" y="174"/>
                    <a:pt x="210" y="174"/>
                    <a:pt x="210" y="173"/>
                  </a:cubicBezTo>
                  <a:cubicBezTo>
                    <a:pt x="209" y="172"/>
                    <a:pt x="209" y="171"/>
                    <a:pt x="209" y="170"/>
                  </a:cubicBezTo>
                  <a:cubicBezTo>
                    <a:pt x="209" y="170"/>
                    <a:pt x="209" y="169"/>
                    <a:pt x="209" y="169"/>
                  </a:cubicBezTo>
                  <a:cubicBezTo>
                    <a:pt x="209" y="169"/>
                    <a:pt x="209" y="169"/>
                    <a:pt x="207" y="168"/>
                  </a:cubicBezTo>
                  <a:cubicBezTo>
                    <a:pt x="206" y="167"/>
                    <a:pt x="205" y="167"/>
                    <a:pt x="204" y="167"/>
                  </a:cubicBezTo>
                  <a:cubicBezTo>
                    <a:pt x="201" y="167"/>
                    <a:pt x="198" y="166"/>
                    <a:pt x="195" y="162"/>
                  </a:cubicBezTo>
                  <a:cubicBezTo>
                    <a:pt x="191" y="158"/>
                    <a:pt x="192" y="154"/>
                    <a:pt x="192" y="151"/>
                  </a:cubicBezTo>
                  <a:cubicBezTo>
                    <a:pt x="193" y="150"/>
                    <a:pt x="193" y="149"/>
                    <a:pt x="193" y="147"/>
                  </a:cubicBezTo>
                  <a:cubicBezTo>
                    <a:pt x="192" y="146"/>
                    <a:pt x="192" y="146"/>
                    <a:pt x="192" y="146"/>
                  </a:cubicBezTo>
                  <a:cubicBezTo>
                    <a:pt x="192" y="146"/>
                    <a:pt x="192" y="146"/>
                    <a:pt x="191" y="146"/>
                  </a:cubicBezTo>
                  <a:cubicBezTo>
                    <a:pt x="190" y="145"/>
                    <a:pt x="187" y="144"/>
                    <a:pt x="184" y="141"/>
                  </a:cubicBezTo>
                  <a:cubicBezTo>
                    <a:pt x="182" y="140"/>
                    <a:pt x="181" y="139"/>
                    <a:pt x="181" y="139"/>
                  </a:cubicBezTo>
                  <a:cubicBezTo>
                    <a:pt x="181" y="139"/>
                    <a:pt x="181" y="139"/>
                    <a:pt x="181" y="139"/>
                  </a:cubicBezTo>
                  <a:cubicBezTo>
                    <a:pt x="179" y="139"/>
                    <a:pt x="177" y="139"/>
                    <a:pt x="173" y="137"/>
                  </a:cubicBezTo>
                  <a:cubicBezTo>
                    <a:pt x="166" y="134"/>
                    <a:pt x="165" y="131"/>
                    <a:pt x="166" y="126"/>
                  </a:cubicBezTo>
                  <a:cubicBezTo>
                    <a:pt x="167" y="125"/>
                    <a:pt x="167" y="124"/>
                    <a:pt x="167" y="123"/>
                  </a:cubicBezTo>
                  <a:cubicBezTo>
                    <a:pt x="167" y="122"/>
                    <a:pt x="167" y="122"/>
                    <a:pt x="167" y="122"/>
                  </a:cubicBezTo>
                  <a:cubicBezTo>
                    <a:pt x="166" y="121"/>
                    <a:pt x="164" y="121"/>
                    <a:pt x="163" y="121"/>
                  </a:cubicBezTo>
                  <a:cubicBezTo>
                    <a:pt x="161" y="120"/>
                    <a:pt x="160" y="118"/>
                    <a:pt x="159" y="117"/>
                  </a:cubicBezTo>
                  <a:cubicBezTo>
                    <a:pt x="158" y="117"/>
                    <a:pt x="157" y="116"/>
                    <a:pt x="155" y="115"/>
                  </a:cubicBezTo>
                  <a:cubicBezTo>
                    <a:pt x="151" y="112"/>
                    <a:pt x="150" y="111"/>
                    <a:pt x="149" y="107"/>
                  </a:cubicBezTo>
                  <a:cubicBezTo>
                    <a:pt x="149" y="106"/>
                    <a:pt x="149" y="105"/>
                    <a:pt x="148" y="104"/>
                  </a:cubicBezTo>
                  <a:cubicBezTo>
                    <a:pt x="148" y="103"/>
                    <a:pt x="148" y="103"/>
                    <a:pt x="148" y="103"/>
                  </a:cubicBezTo>
                  <a:cubicBezTo>
                    <a:pt x="146" y="103"/>
                    <a:pt x="144" y="103"/>
                    <a:pt x="142" y="101"/>
                  </a:cubicBezTo>
                  <a:cubicBezTo>
                    <a:pt x="140" y="99"/>
                    <a:pt x="139" y="97"/>
                    <a:pt x="138" y="95"/>
                  </a:cubicBezTo>
                  <a:cubicBezTo>
                    <a:pt x="138" y="94"/>
                    <a:pt x="138" y="92"/>
                    <a:pt x="136" y="90"/>
                  </a:cubicBezTo>
                  <a:cubicBezTo>
                    <a:pt x="133" y="86"/>
                    <a:pt x="132" y="83"/>
                    <a:pt x="136" y="79"/>
                  </a:cubicBezTo>
                  <a:cubicBezTo>
                    <a:pt x="137" y="79"/>
                    <a:pt x="137" y="78"/>
                    <a:pt x="137" y="77"/>
                  </a:cubicBezTo>
                  <a:cubicBezTo>
                    <a:pt x="139" y="73"/>
                    <a:pt x="143" y="72"/>
                    <a:pt x="145" y="72"/>
                  </a:cubicBezTo>
                  <a:cubicBezTo>
                    <a:pt x="146" y="71"/>
                    <a:pt x="147" y="71"/>
                    <a:pt x="148" y="70"/>
                  </a:cubicBezTo>
                  <a:cubicBezTo>
                    <a:pt x="152" y="66"/>
                    <a:pt x="157" y="64"/>
                    <a:pt x="161" y="64"/>
                  </a:cubicBezTo>
                  <a:cubicBezTo>
                    <a:pt x="163" y="64"/>
                    <a:pt x="164" y="63"/>
                    <a:pt x="165" y="63"/>
                  </a:cubicBezTo>
                  <a:cubicBezTo>
                    <a:pt x="164" y="62"/>
                    <a:pt x="164" y="62"/>
                    <a:pt x="164" y="62"/>
                  </a:cubicBezTo>
                  <a:cubicBezTo>
                    <a:pt x="163" y="61"/>
                    <a:pt x="162" y="59"/>
                    <a:pt x="163" y="56"/>
                  </a:cubicBezTo>
                  <a:cubicBezTo>
                    <a:pt x="165" y="51"/>
                    <a:pt x="169" y="51"/>
                    <a:pt x="171" y="51"/>
                  </a:cubicBezTo>
                  <a:cubicBezTo>
                    <a:pt x="171" y="51"/>
                    <a:pt x="171" y="51"/>
                    <a:pt x="171" y="51"/>
                  </a:cubicBezTo>
                  <a:cubicBezTo>
                    <a:pt x="171" y="50"/>
                    <a:pt x="171" y="50"/>
                    <a:pt x="171" y="50"/>
                  </a:cubicBezTo>
                  <a:cubicBezTo>
                    <a:pt x="171" y="49"/>
                    <a:pt x="171" y="48"/>
                    <a:pt x="171" y="47"/>
                  </a:cubicBezTo>
                  <a:cubicBezTo>
                    <a:pt x="171" y="44"/>
                    <a:pt x="171" y="42"/>
                    <a:pt x="172" y="40"/>
                  </a:cubicBezTo>
                  <a:cubicBezTo>
                    <a:pt x="172" y="39"/>
                    <a:pt x="173" y="38"/>
                    <a:pt x="173" y="37"/>
                  </a:cubicBezTo>
                  <a:cubicBezTo>
                    <a:pt x="173" y="37"/>
                    <a:pt x="173" y="36"/>
                    <a:pt x="173" y="36"/>
                  </a:cubicBezTo>
                  <a:cubicBezTo>
                    <a:pt x="173" y="36"/>
                    <a:pt x="173" y="36"/>
                    <a:pt x="173" y="36"/>
                  </a:cubicBezTo>
                  <a:cubicBezTo>
                    <a:pt x="172" y="35"/>
                    <a:pt x="171" y="34"/>
                    <a:pt x="170" y="33"/>
                  </a:cubicBezTo>
                  <a:cubicBezTo>
                    <a:pt x="169" y="31"/>
                    <a:pt x="168" y="29"/>
                    <a:pt x="169" y="27"/>
                  </a:cubicBezTo>
                  <a:cubicBezTo>
                    <a:pt x="168" y="27"/>
                    <a:pt x="166" y="27"/>
                    <a:pt x="165" y="26"/>
                  </a:cubicBezTo>
                  <a:cubicBezTo>
                    <a:pt x="165" y="26"/>
                    <a:pt x="165" y="26"/>
                    <a:pt x="165" y="26"/>
                  </a:cubicBezTo>
                  <a:cubicBezTo>
                    <a:pt x="164" y="27"/>
                    <a:pt x="163" y="28"/>
                    <a:pt x="162" y="28"/>
                  </a:cubicBezTo>
                  <a:cubicBezTo>
                    <a:pt x="156" y="31"/>
                    <a:pt x="153" y="27"/>
                    <a:pt x="151" y="25"/>
                  </a:cubicBezTo>
                  <a:cubicBezTo>
                    <a:pt x="150" y="25"/>
                    <a:pt x="150" y="24"/>
                    <a:pt x="150" y="24"/>
                  </a:cubicBezTo>
                  <a:cubicBezTo>
                    <a:pt x="149" y="25"/>
                    <a:pt x="147" y="25"/>
                    <a:pt x="145" y="24"/>
                  </a:cubicBezTo>
                  <a:cubicBezTo>
                    <a:pt x="138" y="23"/>
                    <a:pt x="139" y="18"/>
                    <a:pt x="139" y="16"/>
                  </a:cubicBezTo>
                  <a:cubicBezTo>
                    <a:pt x="139" y="16"/>
                    <a:pt x="139" y="15"/>
                    <a:pt x="139" y="15"/>
                  </a:cubicBezTo>
                  <a:cubicBezTo>
                    <a:pt x="139" y="14"/>
                    <a:pt x="139" y="14"/>
                    <a:pt x="136" y="11"/>
                  </a:cubicBezTo>
                  <a:cubicBezTo>
                    <a:pt x="136" y="10"/>
                    <a:pt x="135" y="10"/>
                    <a:pt x="134" y="9"/>
                  </a:cubicBezTo>
                  <a:cubicBezTo>
                    <a:pt x="132" y="7"/>
                    <a:pt x="132" y="7"/>
                    <a:pt x="130" y="6"/>
                  </a:cubicBezTo>
                  <a:cubicBezTo>
                    <a:pt x="128" y="6"/>
                    <a:pt x="126" y="5"/>
                    <a:pt x="123" y="3"/>
                  </a:cubicBezTo>
                  <a:cubicBezTo>
                    <a:pt x="123" y="3"/>
                    <a:pt x="123" y="3"/>
                    <a:pt x="123" y="3"/>
                  </a:cubicBezTo>
                  <a:cubicBezTo>
                    <a:pt x="122" y="3"/>
                    <a:pt x="121" y="4"/>
                    <a:pt x="120" y="4"/>
                  </a:cubicBezTo>
                  <a:cubicBezTo>
                    <a:pt x="117" y="4"/>
                    <a:pt x="113" y="0"/>
                    <a:pt x="111" y="1"/>
                  </a:cubicBezTo>
                  <a:cubicBezTo>
                    <a:pt x="108" y="1"/>
                    <a:pt x="105" y="6"/>
                    <a:pt x="101" y="5"/>
                  </a:cubicBezTo>
                  <a:cubicBezTo>
                    <a:pt x="98" y="5"/>
                    <a:pt x="101" y="5"/>
                    <a:pt x="99" y="3"/>
                  </a:cubicBezTo>
                  <a:cubicBezTo>
                    <a:pt x="96" y="1"/>
                    <a:pt x="91" y="2"/>
                    <a:pt x="86" y="2"/>
                  </a:cubicBezTo>
                  <a:cubicBezTo>
                    <a:pt x="81" y="2"/>
                    <a:pt x="79" y="6"/>
                    <a:pt x="75" y="8"/>
                  </a:cubicBezTo>
                  <a:cubicBezTo>
                    <a:pt x="71" y="11"/>
                    <a:pt x="78" y="13"/>
                    <a:pt x="77" y="19"/>
                  </a:cubicBezTo>
                  <a:cubicBezTo>
                    <a:pt x="75" y="24"/>
                    <a:pt x="72" y="24"/>
                    <a:pt x="70" y="26"/>
                  </a:cubicBezTo>
                  <a:cubicBezTo>
                    <a:pt x="67" y="29"/>
                    <a:pt x="67" y="34"/>
                    <a:pt x="69" y="37"/>
                  </a:cubicBezTo>
                  <a:cubicBezTo>
                    <a:pt x="71" y="39"/>
                    <a:pt x="70" y="45"/>
                    <a:pt x="70" y="48"/>
                  </a:cubicBezTo>
                  <a:cubicBezTo>
                    <a:pt x="69" y="51"/>
                    <a:pt x="65" y="54"/>
                    <a:pt x="62" y="55"/>
                  </a:cubicBezTo>
                  <a:cubicBezTo>
                    <a:pt x="59" y="57"/>
                    <a:pt x="50" y="55"/>
                    <a:pt x="46" y="55"/>
                  </a:cubicBezTo>
                  <a:cubicBezTo>
                    <a:pt x="43" y="56"/>
                    <a:pt x="40" y="61"/>
                    <a:pt x="38" y="64"/>
                  </a:cubicBezTo>
                  <a:cubicBezTo>
                    <a:pt x="35" y="66"/>
                    <a:pt x="34" y="68"/>
                    <a:pt x="35" y="72"/>
                  </a:cubicBezTo>
                  <a:cubicBezTo>
                    <a:pt x="35" y="75"/>
                    <a:pt x="47" y="78"/>
                    <a:pt x="46" y="81"/>
                  </a:cubicBezTo>
                  <a:cubicBezTo>
                    <a:pt x="46" y="85"/>
                    <a:pt x="43" y="87"/>
                    <a:pt x="43" y="90"/>
                  </a:cubicBezTo>
                  <a:cubicBezTo>
                    <a:pt x="43" y="93"/>
                    <a:pt x="46" y="96"/>
                    <a:pt x="46" y="99"/>
                  </a:cubicBezTo>
                  <a:cubicBezTo>
                    <a:pt x="45" y="101"/>
                    <a:pt x="38" y="108"/>
                    <a:pt x="37" y="111"/>
                  </a:cubicBezTo>
                  <a:cubicBezTo>
                    <a:pt x="37" y="114"/>
                    <a:pt x="39" y="121"/>
                    <a:pt x="39" y="121"/>
                  </a:cubicBezTo>
                  <a:cubicBezTo>
                    <a:pt x="39" y="121"/>
                    <a:pt x="35" y="127"/>
                    <a:pt x="34" y="128"/>
                  </a:cubicBezTo>
                  <a:cubicBezTo>
                    <a:pt x="32" y="129"/>
                    <a:pt x="38" y="133"/>
                    <a:pt x="39" y="136"/>
                  </a:cubicBezTo>
                  <a:cubicBezTo>
                    <a:pt x="39" y="140"/>
                    <a:pt x="38" y="147"/>
                    <a:pt x="40" y="151"/>
                  </a:cubicBezTo>
                  <a:cubicBezTo>
                    <a:pt x="43" y="155"/>
                    <a:pt x="53" y="162"/>
                    <a:pt x="53" y="162"/>
                  </a:cubicBezTo>
                  <a:cubicBezTo>
                    <a:pt x="53" y="162"/>
                    <a:pt x="59" y="165"/>
                    <a:pt x="64" y="165"/>
                  </a:cubicBezTo>
                  <a:cubicBezTo>
                    <a:pt x="68" y="165"/>
                    <a:pt x="71" y="167"/>
                    <a:pt x="72" y="170"/>
                  </a:cubicBezTo>
                  <a:cubicBezTo>
                    <a:pt x="73" y="173"/>
                    <a:pt x="74" y="183"/>
                    <a:pt x="78" y="186"/>
                  </a:cubicBezTo>
                  <a:cubicBezTo>
                    <a:pt x="82" y="189"/>
                    <a:pt x="87" y="190"/>
                    <a:pt x="88" y="193"/>
                  </a:cubicBezTo>
                  <a:cubicBezTo>
                    <a:pt x="89" y="194"/>
                    <a:pt x="89" y="195"/>
                    <a:pt x="88" y="196"/>
                  </a:cubicBezTo>
                  <a:cubicBezTo>
                    <a:pt x="89" y="197"/>
                    <a:pt x="91" y="197"/>
                    <a:pt x="92" y="198"/>
                  </a:cubicBezTo>
                  <a:cubicBezTo>
                    <a:pt x="93" y="198"/>
                    <a:pt x="95" y="199"/>
                    <a:pt x="97" y="200"/>
                  </a:cubicBezTo>
                  <a:cubicBezTo>
                    <a:pt x="101" y="202"/>
                    <a:pt x="103" y="202"/>
                    <a:pt x="105" y="202"/>
                  </a:cubicBezTo>
                  <a:cubicBezTo>
                    <a:pt x="106" y="202"/>
                    <a:pt x="107" y="202"/>
                    <a:pt x="107" y="202"/>
                  </a:cubicBezTo>
                  <a:cubicBezTo>
                    <a:pt x="108" y="203"/>
                    <a:pt x="109" y="202"/>
                    <a:pt x="110" y="202"/>
                  </a:cubicBezTo>
                  <a:cubicBezTo>
                    <a:pt x="113" y="202"/>
                    <a:pt x="117" y="202"/>
                    <a:pt x="119" y="207"/>
                  </a:cubicBezTo>
                  <a:cubicBezTo>
                    <a:pt x="119" y="207"/>
                    <a:pt x="119" y="207"/>
                    <a:pt x="119" y="207"/>
                  </a:cubicBezTo>
                  <a:cubicBezTo>
                    <a:pt x="122" y="209"/>
                    <a:pt x="123" y="212"/>
                    <a:pt x="122" y="217"/>
                  </a:cubicBezTo>
                  <a:cubicBezTo>
                    <a:pt x="122" y="219"/>
                    <a:pt x="121" y="220"/>
                    <a:pt x="121" y="221"/>
                  </a:cubicBezTo>
                  <a:cubicBezTo>
                    <a:pt x="120" y="225"/>
                    <a:pt x="120" y="226"/>
                    <a:pt x="121" y="230"/>
                  </a:cubicBezTo>
                  <a:cubicBezTo>
                    <a:pt x="123" y="236"/>
                    <a:pt x="123" y="236"/>
                    <a:pt x="126" y="240"/>
                  </a:cubicBezTo>
                  <a:cubicBezTo>
                    <a:pt x="126" y="240"/>
                    <a:pt x="126" y="240"/>
                    <a:pt x="126" y="240"/>
                  </a:cubicBezTo>
                  <a:cubicBezTo>
                    <a:pt x="127" y="241"/>
                    <a:pt x="128" y="241"/>
                    <a:pt x="130" y="242"/>
                  </a:cubicBezTo>
                  <a:cubicBezTo>
                    <a:pt x="132" y="243"/>
                    <a:pt x="137" y="246"/>
                    <a:pt x="135" y="252"/>
                  </a:cubicBezTo>
                  <a:cubicBezTo>
                    <a:pt x="134" y="256"/>
                    <a:pt x="133" y="258"/>
                    <a:pt x="132" y="259"/>
                  </a:cubicBezTo>
                  <a:cubicBezTo>
                    <a:pt x="132" y="259"/>
                    <a:pt x="132" y="260"/>
                    <a:pt x="132" y="260"/>
                  </a:cubicBezTo>
                  <a:cubicBezTo>
                    <a:pt x="132" y="260"/>
                    <a:pt x="132" y="260"/>
                    <a:pt x="132" y="261"/>
                  </a:cubicBezTo>
                  <a:cubicBezTo>
                    <a:pt x="131" y="262"/>
                    <a:pt x="131" y="265"/>
                    <a:pt x="131" y="267"/>
                  </a:cubicBezTo>
                  <a:cubicBezTo>
                    <a:pt x="132" y="268"/>
                    <a:pt x="133" y="269"/>
                    <a:pt x="135" y="271"/>
                  </a:cubicBezTo>
                  <a:cubicBezTo>
                    <a:pt x="136" y="272"/>
                    <a:pt x="137" y="273"/>
                    <a:pt x="138" y="275"/>
                  </a:cubicBezTo>
                  <a:cubicBezTo>
                    <a:pt x="142" y="280"/>
                    <a:pt x="142" y="283"/>
                    <a:pt x="140" y="287"/>
                  </a:cubicBezTo>
                  <a:cubicBezTo>
                    <a:pt x="139" y="288"/>
                    <a:pt x="139" y="288"/>
                    <a:pt x="139" y="289"/>
                  </a:cubicBezTo>
                  <a:cubicBezTo>
                    <a:pt x="138" y="291"/>
                    <a:pt x="137" y="293"/>
                    <a:pt x="134" y="294"/>
                  </a:cubicBezTo>
                  <a:cubicBezTo>
                    <a:pt x="131" y="295"/>
                    <a:pt x="129" y="294"/>
                    <a:pt x="127" y="293"/>
                  </a:cubicBezTo>
                  <a:cubicBezTo>
                    <a:pt x="125" y="292"/>
                    <a:pt x="124" y="291"/>
                    <a:pt x="123" y="290"/>
                  </a:cubicBezTo>
                  <a:cubicBezTo>
                    <a:pt x="121" y="288"/>
                    <a:pt x="119" y="287"/>
                    <a:pt x="117" y="287"/>
                  </a:cubicBezTo>
                  <a:cubicBezTo>
                    <a:pt x="115" y="287"/>
                    <a:pt x="114" y="286"/>
                    <a:pt x="113" y="286"/>
                  </a:cubicBezTo>
                  <a:cubicBezTo>
                    <a:pt x="111" y="285"/>
                    <a:pt x="110" y="285"/>
                    <a:pt x="107" y="286"/>
                  </a:cubicBezTo>
                  <a:cubicBezTo>
                    <a:pt x="106" y="287"/>
                    <a:pt x="106" y="287"/>
                    <a:pt x="106" y="287"/>
                  </a:cubicBezTo>
                  <a:cubicBezTo>
                    <a:pt x="100" y="290"/>
                    <a:pt x="97" y="291"/>
                    <a:pt x="93" y="292"/>
                  </a:cubicBezTo>
                  <a:cubicBezTo>
                    <a:pt x="93" y="292"/>
                    <a:pt x="92" y="292"/>
                    <a:pt x="92" y="292"/>
                  </a:cubicBezTo>
                  <a:cubicBezTo>
                    <a:pt x="92" y="292"/>
                    <a:pt x="92" y="292"/>
                    <a:pt x="92" y="292"/>
                  </a:cubicBezTo>
                  <a:cubicBezTo>
                    <a:pt x="91" y="296"/>
                    <a:pt x="92" y="299"/>
                    <a:pt x="92" y="301"/>
                  </a:cubicBezTo>
                  <a:cubicBezTo>
                    <a:pt x="92" y="302"/>
                    <a:pt x="92" y="302"/>
                    <a:pt x="92" y="303"/>
                  </a:cubicBezTo>
                  <a:cubicBezTo>
                    <a:pt x="92" y="303"/>
                    <a:pt x="92" y="304"/>
                    <a:pt x="92" y="305"/>
                  </a:cubicBezTo>
                  <a:cubicBezTo>
                    <a:pt x="92" y="306"/>
                    <a:pt x="91" y="307"/>
                    <a:pt x="93" y="309"/>
                  </a:cubicBezTo>
                  <a:cubicBezTo>
                    <a:pt x="93" y="310"/>
                    <a:pt x="94" y="311"/>
                    <a:pt x="94" y="312"/>
                  </a:cubicBezTo>
                  <a:cubicBezTo>
                    <a:pt x="96" y="314"/>
                    <a:pt x="98" y="316"/>
                    <a:pt x="97" y="322"/>
                  </a:cubicBezTo>
                  <a:cubicBezTo>
                    <a:pt x="97" y="328"/>
                    <a:pt x="96" y="329"/>
                    <a:pt x="95" y="333"/>
                  </a:cubicBezTo>
                  <a:cubicBezTo>
                    <a:pt x="95" y="334"/>
                    <a:pt x="95" y="334"/>
                    <a:pt x="95" y="334"/>
                  </a:cubicBezTo>
                  <a:cubicBezTo>
                    <a:pt x="93" y="340"/>
                    <a:pt x="86" y="340"/>
                    <a:pt x="83" y="340"/>
                  </a:cubicBezTo>
                  <a:cubicBezTo>
                    <a:pt x="82" y="340"/>
                    <a:pt x="82" y="340"/>
                    <a:pt x="82" y="340"/>
                  </a:cubicBezTo>
                  <a:cubicBezTo>
                    <a:pt x="81" y="339"/>
                    <a:pt x="80" y="339"/>
                    <a:pt x="79" y="339"/>
                  </a:cubicBezTo>
                  <a:cubicBezTo>
                    <a:pt x="74" y="339"/>
                    <a:pt x="69" y="339"/>
                    <a:pt x="65" y="336"/>
                  </a:cubicBezTo>
                  <a:cubicBezTo>
                    <a:pt x="63" y="334"/>
                    <a:pt x="61" y="331"/>
                    <a:pt x="57" y="330"/>
                  </a:cubicBezTo>
                  <a:cubicBezTo>
                    <a:pt x="56" y="330"/>
                    <a:pt x="55" y="329"/>
                    <a:pt x="54" y="329"/>
                  </a:cubicBezTo>
                  <a:cubicBezTo>
                    <a:pt x="54" y="329"/>
                    <a:pt x="54" y="329"/>
                    <a:pt x="54" y="329"/>
                  </a:cubicBezTo>
                  <a:cubicBezTo>
                    <a:pt x="53" y="329"/>
                    <a:pt x="51" y="328"/>
                    <a:pt x="50" y="328"/>
                  </a:cubicBezTo>
                  <a:cubicBezTo>
                    <a:pt x="48" y="327"/>
                    <a:pt x="47" y="327"/>
                    <a:pt x="44" y="328"/>
                  </a:cubicBezTo>
                  <a:cubicBezTo>
                    <a:pt x="43" y="329"/>
                    <a:pt x="42" y="329"/>
                    <a:pt x="42" y="329"/>
                  </a:cubicBezTo>
                  <a:cubicBezTo>
                    <a:pt x="41" y="330"/>
                    <a:pt x="41" y="330"/>
                    <a:pt x="41" y="330"/>
                  </a:cubicBezTo>
                  <a:cubicBezTo>
                    <a:pt x="41" y="330"/>
                    <a:pt x="41" y="330"/>
                    <a:pt x="41" y="330"/>
                  </a:cubicBezTo>
                  <a:cubicBezTo>
                    <a:pt x="43" y="330"/>
                    <a:pt x="45" y="331"/>
                    <a:pt x="46" y="334"/>
                  </a:cubicBezTo>
                  <a:cubicBezTo>
                    <a:pt x="48" y="336"/>
                    <a:pt x="47" y="338"/>
                    <a:pt x="47" y="339"/>
                  </a:cubicBezTo>
                  <a:cubicBezTo>
                    <a:pt x="48" y="340"/>
                    <a:pt x="49" y="340"/>
                    <a:pt x="49" y="340"/>
                  </a:cubicBezTo>
                  <a:cubicBezTo>
                    <a:pt x="51" y="341"/>
                    <a:pt x="54" y="341"/>
                    <a:pt x="54" y="344"/>
                  </a:cubicBezTo>
                  <a:cubicBezTo>
                    <a:pt x="55" y="346"/>
                    <a:pt x="55" y="347"/>
                    <a:pt x="54" y="348"/>
                  </a:cubicBezTo>
                  <a:cubicBezTo>
                    <a:pt x="53" y="350"/>
                    <a:pt x="52" y="351"/>
                    <a:pt x="50" y="351"/>
                  </a:cubicBezTo>
                  <a:cubicBezTo>
                    <a:pt x="50" y="351"/>
                    <a:pt x="49" y="351"/>
                    <a:pt x="48" y="352"/>
                  </a:cubicBezTo>
                  <a:cubicBezTo>
                    <a:pt x="46" y="353"/>
                    <a:pt x="44" y="353"/>
                    <a:pt x="43" y="353"/>
                  </a:cubicBezTo>
                  <a:cubicBezTo>
                    <a:pt x="42" y="353"/>
                    <a:pt x="42" y="353"/>
                    <a:pt x="41" y="354"/>
                  </a:cubicBezTo>
                  <a:cubicBezTo>
                    <a:pt x="39" y="356"/>
                    <a:pt x="35" y="358"/>
                    <a:pt x="33" y="359"/>
                  </a:cubicBezTo>
                  <a:cubicBezTo>
                    <a:pt x="32" y="360"/>
                    <a:pt x="31" y="360"/>
                    <a:pt x="30" y="361"/>
                  </a:cubicBezTo>
                  <a:cubicBezTo>
                    <a:pt x="30" y="361"/>
                    <a:pt x="30" y="361"/>
                    <a:pt x="30" y="361"/>
                  </a:cubicBezTo>
                  <a:cubicBezTo>
                    <a:pt x="31" y="363"/>
                    <a:pt x="32" y="365"/>
                    <a:pt x="31" y="368"/>
                  </a:cubicBezTo>
                  <a:cubicBezTo>
                    <a:pt x="29" y="370"/>
                    <a:pt x="27" y="371"/>
                    <a:pt x="25" y="372"/>
                  </a:cubicBezTo>
                  <a:cubicBezTo>
                    <a:pt x="23" y="372"/>
                    <a:pt x="20" y="372"/>
                    <a:pt x="19" y="372"/>
                  </a:cubicBezTo>
                  <a:cubicBezTo>
                    <a:pt x="18" y="372"/>
                    <a:pt x="17" y="372"/>
                    <a:pt x="17" y="373"/>
                  </a:cubicBezTo>
                  <a:cubicBezTo>
                    <a:pt x="17" y="374"/>
                    <a:pt x="17" y="375"/>
                    <a:pt x="17" y="376"/>
                  </a:cubicBezTo>
                  <a:cubicBezTo>
                    <a:pt x="17" y="378"/>
                    <a:pt x="18" y="382"/>
                    <a:pt x="15" y="386"/>
                  </a:cubicBezTo>
                  <a:cubicBezTo>
                    <a:pt x="14" y="389"/>
                    <a:pt x="11" y="392"/>
                    <a:pt x="9" y="394"/>
                  </a:cubicBezTo>
                  <a:cubicBezTo>
                    <a:pt x="8" y="395"/>
                    <a:pt x="6" y="396"/>
                    <a:pt x="5" y="397"/>
                  </a:cubicBezTo>
                  <a:cubicBezTo>
                    <a:pt x="5" y="398"/>
                    <a:pt x="4" y="399"/>
                    <a:pt x="3" y="399"/>
                  </a:cubicBezTo>
                  <a:cubicBezTo>
                    <a:pt x="3" y="399"/>
                    <a:pt x="3" y="399"/>
                    <a:pt x="3" y="399"/>
                  </a:cubicBezTo>
                  <a:cubicBezTo>
                    <a:pt x="5" y="401"/>
                    <a:pt x="8" y="404"/>
                    <a:pt x="7" y="410"/>
                  </a:cubicBezTo>
                  <a:cubicBezTo>
                    <a:pt x="6" y="414"/>
                    <a:pt x="5" y="415"/>
                    <a:pt x="3" y="417"/>
                  </a:cubicBezTo>
                  <a:cubicBezTo>
                    <a:pt x="3" y="417"/>
                    <a:pt x="3" y="417"/>
                    <a:pt x="3" y="417"/>
                  </a:cubicBezTo>
                  <a:cubicBezTo>
                    <a:pt x="2" y="417"/>
                    <a:pt x="2" y="417"/>
                    <a:pt x="2" y="419"/>
                  </a:cubicBezTo>
                  <a:cubicBezTo>
                    <a:pt x="2" y="422"/>
                    <a:pt x="1" y="424"/>
                    <a:pt x="0" y="425"/>
                  </a:cubicBezTo>
                  <a:cubicBezTo>
                    <a:pt x="0" y="426"/>
                    <a:pt x="0" y="426"/>
                    <a:pt x="0" y="426"/>
                  </a:cubicBezTo>
                  <a:cubicBezTo>
                    <a:pt x="0" y="426"/>
                    <a:pt x="0" y="426"/>
                    <a:pt x="1" y="427"/>
                  </a:cubicBezTo>
                  <a:cubicBezTo>
                    <a:pt x="2" y="428"/>
                    <a:pt x="2" y="428"/>
                    <a:pt x="2" y="428"/>
                  </a:cubicBezTo>
                  <a:cubicBezTo>
                    <a:pt x="5" y="432"/>
                    <a:pt x="6" y="433"/>
                    <a:pt x="5" y="438"/>
                  </a:cubicBezTo>
                  <a:cubicBezTo>
                    <a:pt x="5" y="439"/>
                    <a:pt x="5" y="440"/>
                    <a:pt x="5" y="441"/>
                  </a:cubicBezTo>
                  <a:cubicBezTo>
                    <a:pt x="5" y="441"/>
                    <a:pt x="5" y="442"/>
                    <a:pt x="5" y="442"/>
                  </a:cubicBezTo>
                  <a:cubicBezTo>
                    <a:pt x="5" y="442"/>
                    <a:pt x="5" y="443"/>
                    <a:pt x="6" y="443"/>
                  </a:cubicBezTo>
                  <a:cubicBezTo>
                    <a:pt x="6" y="443"/>
                    <a:pt x="6" y="443"/>
                    <a:pt x="6" y="443"/>
                  </a:cubicBezTo>
                  <a:cubicBezTo>
                    <a:pt x="6" y="443"/>
                    <a:pt x="6" y="443"/>
                    <a:pt x="6" y="443"/>
                  </a:cubicBezTo>
                  <a:cubicBezTo>
                    <a:pt x="10" y="443"/>
                    <a:pt x="12" y="445"/>
                    <a:pt x="14" y="451"/>
                  </a:cubicBezTo>
                  <a:cubicBezTo>
                    <a:pt x="15" y="453"/>
                    <a:pt x="15" y="455"/>
                    <a:pt x="15" y="456"/>
                  </a:cubicBezTo>
                  <a:cubicBezTo>
                    <a:pt x="16" y="459"/>
                    <a:pt x="16" y="459"/>
                    <a:pt x="18" y="462"/>
                  </a:cubicBezTo>
                  <a:cubicBezTo>
                    <a:pt x="20" y="464"/>
                    <a:pt x="21" y="465"/>
                    <a:pt x="22" y="467"/>
                  </a:cubicBezTo>
                  <a:cubicBezTo>
                    <a:pt x="22" y="467"/>
                    <a:pt x="22" y="467"/>
                    <a:pt x="22" y="467"/>
                  </a:cubicBezTo>
                  <a:cubicBezTo>
                    <a:pt x="22" y="467"/>
                    <a:pt x="23" y="467"/>
                    <a:pt x="24" y="467"/>
                  </a:cubicBezTo>
                  <a:cubicBezTo>
                    <a:pt x="26" y="467"/>
                    <a:pt x="27" y="467"/>
                    <a:pt x="28" y="467"/>
                  </a:cubicBezTo>
                  <a:cubicBezTo>
                    <a:pt x="30" y="466"/>
                    <a:pt x="32" y="466"/>
                    <a:pt x="35" y="468"/>
                  </a:cubicBezTo>
                  <a:cubicBezTo>
                    <a:pt x="39" y="470"/>
                    <a:pt x="40" y="472"/>
                    <a:pt x="40" y="477"/>
                  </a:cubicBezTo>
                  <a:cubicBezTo>
                    <a:pt x="40" y="481"/>
                    <a:pt x="42" y="482"/>
                    <a:pt x="42" y="482"/>
                  </a:cubicBezTo>
                  <a:cubicBezTo>
                    <a:pt x="43" y="483"/>
                    <a:pt x="44" y="483"/>
                    <a:pt x="45" y="484"/>
                  </a:cubicBezTo>
                  <a:cubicBezTo>
                    <a:pt x="48" y="486"/>
                    <a:pt x="51" y="488"/>
                    <a:pt x="53" y="491"/>
                  </a:cubicBezTo>
                  <a:cubicBezTo>
                    <a:pt x="53" y="491"/>
                    <a:pt x="53" y="491"/>
                    <a:pt x="53" y="491"/>
                  </a:cubicBezTo>
                  <a:cubicBezTo>
                    <a:pt x="55" y="495"/>
                    <a:pt x="56" y="497"/>
                    <a:pt x="56" y="504"/>
                  </a:cubicBezTo>
                  <a:cubicBezTo>
                    <a:pt x="56" y="506"/>
                    <a:pt x="56" y="508"/>
                    <a:pt x="56" y="509"/>
                  </a:cubicBezTo>
                  <a:cubicBezTo>
                    <a:pt x="57" y="517"/>
                    <a:pt x="57" y="524"/>
                    <a:pt x="55" y="528"/>
                  </a:cubicBezTo>
                  <a:cubicBezTo>
                    <a:pt x="53" y="534"/>
                    <a:pt x="46" y="537"/>
                    <a:pt x="44" y="538"/>
                  </a:cubicBezTo>
                  <a:cubicBezTo>
                    <a:pt x="44" y="538"/>
                    <a:pt x="43" y="538"/>
                    <a:pt x="43" y="538"/>
                  </a:cubicBezTo>
                  <a:cubicBezTo>
                    <a:pt x="42" y="538"/>
                    <a:pt x="41" y="539"/>
                    <a:pt x="41" y="540"/>
                  </a:cubicBezTo>
                  <a:cubicBezTo>
                    <a:pt x="40" y="541"/>
                    <a:pt x="40" y="542"/>
                    <a:pt x="39" y="543"/>
                  </a:cubicBezTo>
                  <a:cubicBezTo>
                    <a:pt x="39" y="543"/>
                    <a:pt x="39" y="544"/>
                    <a:pt x="39" y="544"/>
                  </a:cubicBezTo>
                  <a:cubicBezTo>
                    <a:pt x="39" y="544"/>
                    <a:pt x="39" y="545"/>
                    <a:pt x="40" y="545"/>
                  </a:cubicBezTo>
                  <a:cubicBezTo>
                    <a:pt x="41" y="547"/>
                    <a:pt x="41" y="547"/>
                    <a:pt x="43" y="548"/>
                  </a:cubicBezTo>
                  <a:cubicBezTo>
                    <a:pt x="43" y="549"/>
                    <a:pt x="44" y="549"/>
                    <a:pt x="45" y="550"/>
                  </a:cubicBezTo>
                  <a:cubicBezTo>
                    <a:pt x="46" y="551"/>
                    <a:pt x="46" y="551"/>
                    <a:pt x="47" y="551"/>
                  </a:cubicBezTo>
                  <a:cubicBezTo>
                    <a:pt x="50" y="553"/>
                    <a:pt x="52" y="555"/>
                    <a:pt x="53" y="561"/>
                  </a:cubicBezTo>
                  <a:cubicBezTo>
                    <a:pt x="53" y="565"/>
                    <a:pt x="54" y="566"/>
                    <a:pt x="56" y="568"/>
                  </a:cubicBezTo>
                  <a:cubicBezTo>
                    <a:pt x="57" y="569"/>
                    <a:pt x="57" y="569"/>
                    <a:pt x="58" y="569"/>
                  </a:cubicBezTo>
                  <a:cubicBezTo>
                    <a:pt x="61" y="572"/>
                    <a:pt x="63" y="573"/>
                    <a:pt x="64" y="578"/>
                  </a:cubicBezTo>
                  <a:cubicBezTo>
                    <a:pt x="64" y="578"/>
                    <a:pt x="65" y="578"/>
                    <a:pt x="65" y="578"/>
                  </a:cubicBezTo>
                  <a:cubicBezTo>
                    <a:pt x="65" y="578"/>
                    <a:pt x="65" y="578"/>
                    <a:pt x="65" y="578"/>
                  </a:cubicBezTo>
                  <a:cubicBezTo>
                    <a:pt x="67" y="579"/>
                    <a:pt x="68" y="581"/>
                    <a:pt x="69" y="584"/>
                  </a:cubicBezTo>
                  <a:cubicBezTo>
                    <a:pt x="69" y="586"/>
                    <a:pt x="70" y="587"/>
                    <a:pt x="71" y="588"/>
                  </a:cubicBezTo>
                  <a:cubicBezTo>
                    <a:pt x="72" y="589"/>
                    <a:pt x="73" y="590"/>
                    <a:pt x="75" y="591"/>
                  </a:cubicBezTo>
                  <a:cubicBezTo>
                    <a:pt x="76" y="592"/>
                    <a:pt x="77" y="593"/>
                    <a:pt x="78" y="594"/>
                  </a:cubicBezTo>
                  <a:cubicBezTo>
                    <a:pt x="79" y="595"/>
                    <a:pt x="79" y="595"/>
                    <a:pt x="82" y="597"/>
                  </a:cubicBezTo>
                  <a:cubicBezTo>
                    <a:pt x="84" y="598"/>
                    <a:pt x="85" y="598"/>
                    <a:pt x="86" y="598"/>
                  </a:cubicBezTo>
                  <a:cubicBezTo>
                    <a:pt x="89" y="599"/>
                    <a:pt x="91" y="600"/>
                    <a:pt x="93" y="604"/>
                  </a:cubicBezTo>
                  <a:cubicBezTo>
                    <a:pt x="94" y="606"/>
                    <a:pt x="94" y="607"/>
                    <a:pt x="95" y="608"/>
                  </a:cubicBezTo>
                  <a:cubicBezTo>
                    <a:pt x="96" y="610"/>
                    <a:pt x="98" y="612"/>
                    <a:pt x="98" y="617"/>
                  </a:cubicBezTo>
                  <a:cubicBezTo>
                    <a:pt x="97" y="620"/>
                    <a:pt x="97" y="622"/>
                    <a:pt x="96" y="624"/>
                  </a:cubicBezTo>
                  <a:cubicBezTo>
                    <a:pt x="96" y="624"/>
                    <a:pt x="96" y="624"/>
                    <a:pt x="96" y="625"/>
                  </a:cubicBezTo>
                  <a:cubicBezTo>
                    <a:pt x="102" y="623"/>
                    <a:pt x="104" y="626"/>
                    <a:pt x="105" y="629"/>
                  </a:cubicBezTo>
                  <a:cubicBezTo>
                    <a:pt x="106" y="629"/>
                    <a:pt x="106" y="629"/>
                    <a:pt x="106" y="629"/>
                  </a:cubicBezTo>
                  <a:cubicBezTo>
                    <a:pt x="106" y="629"/>
                    <a:pt x="106" y="629"/>
                    <a:pt x="106" y="629"/>
                  </a:cubicBezTo>
                  <a:cubicBezTo>
                    <a:pt x="108" y="631"/>
                    <a:pt x="109" y="634"/>
                    <a:pt x="108" y="638"/>
                  </a:cubicBezTo>
                  <a:cubicBezTo>
                    <a:pt x="108" y="641"/>
                    <a:pt x="107" y="642"/>
                    <a:pt x="106" y="644"/>
                  </a:cubicBezTo>
                  <a:cubicBezTo>
                    <a:pt x="107" y="645"/>
                    <a:pt x="110" y="646"/>
                    <a:pt x="111" y="647"/>
                  </a:cubicBezTo>
                  <a:cubicBezTo>
                    <a:pt x="111" y="647"/>
                    <a:pt x="111" y="647"/>
                    <a:pt x="112" y="647"/>
                  </a:cubicBezTo>
                  <a:cubicBezTo>
                    <a:pt x="112" y="647"/>
                    <a:pt x="112" y="647"/>
                    <a:pt x="113" y="647"/>
                  </a:cubicBezTo>
                  <a:cubicBezTo>
                    <a:pt x="118" y="645"/>
                    <a:pt x="125" y="644"/>
                    <a:pt x="129" y="649"/>
                  </a:cubicBezTo>
                  <a:cubicBezTo>
                    <a:pt x="129" y="650"/>
                    <a:pt x="130" y="651"/>
                    <a:pt x="130" y="651"/>
                  </a:cubicBezTo>
                  <a:cubicBezTo>
                    <a:pt x="132" y="655"/>
                    <a:pt x="132" y="656"/>
                    <a:pt x="131" y="661"/>
                  </a:cubicBezTo>
                  <a:cubicBezTo>
                    <a:pt x="130" y="664"/>
                    <a:pt x="129" y="666"/>
                    <a:pt x="128" y="667"/>
                  </a:cubicBezTo>
                  <a:cubicBezTo>
                    <a:pt x="127" y="667"/>
                    <a:pt x="127" y="668"/>
                    <a:pt x="126" y="671"/>
                  </a:cubicBezTo>
                  <a:cubicBezTo>
                    <a:pt x="126" y="676"/>
                    <a:pt x="125" y="678"/>
                    <a:pt x="125" y="680"/>
                  </a:cubicBezTo>
                  <a:cubicBezTo>
                    <a:pt x="125" y="681"/>
                    <a:pt x="125" y="682"/>
                    <a:pt x="125" y="684"/>
                  </a:cubicBezTo>
                  <a:cubicBezTo>
                    <a:pt x="124" y="686"/>
                    <a:pt x="123" y="687"/>
                    <a:pt x="123" y="688"/>
                  </a:cubicBezTo>
                  <a:cubicBezTo>
                    <a:pt x="122" y="689"/>
                    <a:pt x="122" y="690"/>
                    <a:pt x="122" y="692"/>
                  </a:cubicBezTo>
                  <a:cubicBezTo>
                    <a:pt x="121" y="698"/>
                    <a:pt x="120" y="701"/>
                    <a:pt x="115" y="704"/>
                  </a:cubicBezTo>
                  <a:cubicBezTo>
                    <a:pt x="108" y="710"/>
                    <a:pt x="106" y="712"/>
                    <a:pt x="106" y="713"/>
                  </a:cubicBezTo>
                  <a:cubicBezTo>
                    <a:pt x="106" y="714"/>
                    <a:pt x="107" y="716"/>
                    <a:pt x="107" y="718"/>
                  </a:cubicBezTo>
                  <a:cubicBezTo>
                    <a:pt x="107" y="720"/>
                    <a:pt x="108" y="723"/>
                    <a:pt x="108" y="725"/>
                  </a:cubicBezTo>
                  <a:cubicBezTo>
                    <a:pt x="107" y="728"/>
                    <a:pt x="106" y="730"/>
                    <a:pt x="105" y="731"/>
                  </a:cubicBezTo>
                  <a:cubicBezTo>
                    <a:pt x="104" y="732"/>
                    <a:pt x="104" y="732"/>
                    <a:pt x="104" y="734"/>
                  </a:cubicBezTo>
                  <a:cubicBezTo>
                    <a:pt x="104" y="736"/>
                    <a:pt x="104" y="740"/>
                    <a:pt x="104" y="744"/>
                  </a:cubicBezTo>
                  <a:cubicBezTo>
                    <a:pt x="104" y="749"/>
                    <a:pt x="103" y="757"/>
                    <a:pt x="105" y="760"/>
                  </a:cubicBezTo>
                  <a:cubicBezTo>
                    <a:pt x="106" y="762"/>
                    <a:pt x="106" y="762"/>
                    <a:pt x="107" y="763"/>
                  </a:cubicBezTo>
                  <a:cubicBezTo>
                    <a:pt x="109" y="765"/>
                    <a:pt x="110" y="767"/>
                    <a:pt x="110" y="773"/>
                  </a:cubicBezTo>
                  <a:cubicBezTo>
                    <a:pt x="110" y="777"/>
                    <a:pt x="109" y="781"/>
                    <a:pt x="108" y="783"/>
                  </a:cubicBezTo>
                  <a:cubicBezTo>
                    <a:pt x="107" y="787"/>
                    <a:pt x="106" y="788"/>
                    <a:pt x="108" y="791"/>
                  </a:cubicBezTo>
                  <a:cubicBezTo>
                    <a:pt x="109" y="793"/>
                    <a:pt x="111" y="795"/>
                    <a:pt x="112" y="796"/>
                  </a:cubicBezTo>
                  <a:cubicBezTo>
                    <a:pt x="114" y="798"/>
                    <a:pt x="115" y="800"/>
                    <a:pt x="116" y="803"/>
                  </a:cubicBezTo>
                  <a:cubicBezTo>
                    <a:pt x="116" y="803"/>
                    <a:pt x="116" y="803"/>
                    <a:pt x="116" y="804"/>
                  </a:cubicBezTo>
                  <a:cubicBezTo>
                    <a:pt x="117" y="805"/>
                    <a:pt x="118" y="807"/>
                    <a:pt x="118" y="811"/>
                  </a:cubicBezTo>
                  <a:cubicBezTo>
                    <a:pt x="118" y="812"/>
                    <a:pt x="118" y="813"/>
                    <a:pt x="118" y="814"/>
                  </a:cubicBezTo>
                  <a:cubicBezTo>
                    <a:pt x="118" y="817"/>
                    <a:pt x="118" y="817"/>
                    <a:pt x="120" y="818"/>
                  </a:cubicBezTo>
                  <a:cubicBezTo>
                    <a:pt x="121" y="819"/>
                    <a:pt x="121" y="819"/>
                    <a:pt x="122" y="819"/>
                  </a:cubicBezTo>
                  <a:cubicBezTo>
                    <a:pt x="125" y="819"/>
                    <a:pt x="127" y="820"/>
                    <a:pt x="129" y="824"/>
                  </a:cubicBezTo>
                  <a:cubicBezTo>
                    <a:pt x="131" y="826"/>
                    <a:pt x="137" y="832"/>
                    <a:pt x="141" y="837"/>
                  </a:cubicBezTo>
                  <a:cubicBezTo>
                    <a:pt x="146" y="842"/>
                    <a:pt x="149" y="845"/>
                    <a:pt x="151" y="848"/>
                  </a:cubicBezTo>
                  <a:cubicBezTo>
                    <a:pt x="152" y="847"/>
                    <a:pt x="152" y="847"/>
                    <a:pt x="152" y="847"/>
                  </a:cubicBezTo>
                  <a:cubicBezTo>
                    <a:pt x="152" y="847"/>
                    <a:pt x="153" y="846"/>
                    <a:pt x="152" y="845"/>
                  </a:cubicBezTo>
                  <a:cubicBezTo>
                    <a:pt x="152" y="844"/>
                    <a:pt x="151" y="844"/>
                    <a:pt x="151" y="843"/>
                  </a:cubicBezTo>
                  <a:cubicBezTo>
                    <a:pt x="148" y="841"/>
                    <a:pt x="145" y="837"/>
                    <a:pt x="144" y="833"/>
                  </a:cubicBezTo>
                  <a:cubicBezTo>
                    <a:pt x="144" y="832"/>
                    <a:pt x="143" y="829"/>
                    <a:pt x="145" y="827"/>
                  </a:cubicBezTo>
                  <a:cubicBezTo>
                    <a:pt x="147" y="825"/>
                    <a:pt x="150" y="825"/>
                    <a:pt x="152" y="825"/>
                  </a:cubicBezTo>
                  <a:cubicBezTo>
                    <a:pt x="157" y="825"/>
                    <a:pt x="161" y="827"/>
                    <a:pt x="165" y="829"/>
                  </a:cubicBezTo>
                  <a:cubicBezTo>
                    <a:pt x="167" y="831"/>
                    <a:pt x="168" y="832"/>
                    <a:pt x="174" y="832"/>
                  </a:cubicBezTo>
                  <a:cubicBezTo>
                    <a:pt x="176" y="832"/>
                    <a:pt x="178" y="832"/>
                    <a:pt x="179" y="832"/>
                  </a:cubicBezTo>
                  <a:cubicBezTo>
                    <a:pt x="182" y="832"/>
                    <a:pt x="185" y="832"/>
                    <a:pt x="187" y="835"/>
                  </a:cubicBezTo>
                  <a:cubicBezTo>
                    <a:pt x="190" y="839"/>
                    <a:pt x="190" y="839"/>
                    <a:pt x="190" y="839"/>
                  </a:cubicBezTo>
                  <a:cubicBezTo>
                    <a:pt x="190" y="839"/>
                    <a:pt x="190" y="839"/>
                    <a:pt x="190" y="839"/>
                  </a:cubicBezTo>
                  <a:cubicBezTo>
                    <a:pt x="190" y="839"/>
                    <a:pt x="190" y="839"/>
                    <a:pt x="190" y="839"/>
                  </a:cubicBezTo>
                  <a:cubicBezTo>
                    <a:pt x="192" y="839"/>
                    <a:pt x="192" y="839"/>
                    <a:pt x="193" y="839"/>
                  </a:cubicBezTo>
                  <a:cubicBezTo>
                    <a:pt x="196" y="839"/>
                    <a:pt x="199" y="839"/>
                    <a:pt x="203" y="842"/>
                  </a:cubicBezTo>
                  <a:cubicBezTo>
                    <a:pt x="205" y="844"/>
                    <a:pt x="206" y="845"/>
                    <a:pt x="207" y="846"/>
                  </a:cubicBezTo>
                  <a:cubicBezTo>
                    <a:pt x="207" y="846"/>
                    <a:pt x="207" y="846"/>
                    <a:pt x="207" y="846"/>
                  </a:cubicBezTo>
                  <a:cubicBezTo>
                    <a:pt x="208" y="846"/>
                    <a:pt x="209" y="846"/>
                    <a:pt x="210" y="846"/>
                  </a:cubicBezTo>
                  <a:cubicBezTo>
                    <a:pt x="214" y="845"/>
                    <a:pt x="214" y="845"/>
                    <a:pt x="216" y="844"/>
                  </a:cubicBezTo>
                  <a:cubicBezTo>
                    <a:pt x="216" y="843"/>
                    <a:pt x="217" y="843"/>
                    <a:pt x="218" y="842"/>
                  </a:cubicBezTo>
                  <a:cubicBezTo>
                    <a:pt x="220" y="841"/>
                    <a:pt x="222" y="841"/>
                    <a:pt x="223" y="841"/>
                  </a:cubicBezTo>
                  <a:cubicBezTo>
                    <a:pt x="223" y="841"/>
                    <a:pt x="223" y="841"/>
                    <a:pt x="223" y="841"/>
                  </a:cubicBezTo>
                  <a:cubicBezTo>
                    <a:pt x="223" y="840"/>
                    <a:pt x="223" y="839"/>
                    <a:pt x="223" y="837"/>
                  </a:cubicBezTo>
                  <a:cubicBezTo>
                    <a:pt x="223" y="835"/>
                    <a:pt x="223" y="831"/>
                    <a:pt x="226" y="827"/>
                  </a:cubicBezTo>
                  <a:cubicBezTo>
                    <a:pt x="229" y="823"/>
                    <a:pt x="233" y="822"/>
                    <a:pt x="237" y="821"/>
                  </a:cubicBezTo>
                  <a:cubicBezTo>
                    <a:pt x="238" y="821"/>
                    <a:pt x="239" y="820"/>
                    <a:pt x="240" y="820"/>
                  </a:cubicBezTo>
                  <a:cubicBezTo>
                    <a:pt x="244" y="819"/>
                    <a:pt x="249" y="814"/>
                    <a:pt x="254" y="809"/>
                  </a:cubicBezTo>
                  <a:cubicBezTo>
                    <a:pt x="255" y="808"/>
                    <a:pt x="255" y="808"/>
                    <a:pt x="255" y="808"/>
                  </a:cubicBezTo>
                  <a:cubicBezTo>
                    <a:pt x="257" y="806"/>
                    <a:pt x="257" y="805"/>
                    <a:pt x="258" y="804"/>
                  </a:cubicBezTo>
                  <a:cubicBezTo>
                    <a:pt x="259" y="800"/>
                    <a:pt x="261" y="798"/>
                    <a:pt x="267" y="798"/>
                  </a:cubicBezTo>
                  <a:cubicBezTo>
                    <a:pt x="270" y="798"/>
                    <a:pt x="275" y="797"/>
                    <a:pt x="279" y="797"/>
                  </a:cubicBezTo>
                  <a:cubicBezTo>
                    <a:pt x="284" y="797"/>
                    <a:pt x="288" y="797"/>
                    <a:pt x="290" y="797"/>
                  </a:cubicBezTo>
                  <a:cubicBezTo>
                    <a:pt x="296" y="796"/>
                    <a:pt x="296" y="795"/>
                    <a:pt x="296" y="793"/>
                  </a:cubicBezTo>
                  <a:cubicBezTo>
                    <a:pt x="296" y="792"/>
                    <a:pt x="296" y="791"/>
                    <a:pt x="296" y="789"/>
                  </a:cubicBezTo>
                  <a:cubicBezTo>
                    <a:pt x="295" y="786"/>
                    <a:pt x="294" y="780"/>
                    <a:pt x="300" y="776"/>
                  </a:cubicBezTo>
                  <a:cubicBezTo>
                    <a:pt x="305" y="772"/>
                    <a:pt x="315" y="767"/>
                    <a:pt x="318" y="765"/>
                  </a:cubicBezTo>
                  <a:cubicBezTo>
                    <a:pt x="321" y="764"/>
                    <a:pt x="326" y="764"/>
                    <a:pt x="331" y="770"/>
                  </a:cubicBezTo>
                  <a:cubicBezTo>
                    <a:pt x="334" y="772"/>
                    <a:pt x="340" y="774"/>
                    <a:pt x="345" y="776"/>
                  </a:cubicBezTo>
                  <a:cubicBezTo>
                    <a:pt x="346" y="776"/>
                    <a:pt x="346" y="776"/>
                    <a:pt x="346" y="776"/>
                  </a:cubicBezTo>
                  <a:cubicBezTo>
                    <a:pt x="347" y="777"/>
                    <a:pt x="349" y="777"/>
                    <a:pt x="350" y="777"/>
                  </a:cubicBezTo>
                  <a:cubicBezTo>
                    <a:pt x="353" y="776"/>
                    <a:pt x="358" y="776"/>
                    <a:pt x="360" y="782"/>
                  </a:cubicBezTo>
                  <a:cubicBezTo>
                    <a:pt x="361" y="787"/>
                    <a:pt x="364" y="793"/>
                    <a:pt x="366" y="796"/>
                  </a:cubicBezTo>
                  <a:cubicBezTo>
                    <a:pt x="366" y="796"/>
                    <a:pt x="367" y="797"/>
                    <a:pt x="368" y="798"/>
                  </a:cubicBezTo>
                  <a:cubicBezTo>
                    <a:pt x="370" y="799"/>
                    <a:pt x="374" y="802"/>
                    <a:pt x="372" y="807"/>
                  </a:cubicBezTo>
                  <a:cubicBezTo>
                    <a:pt x="371" y="810"/>
                    <a:pt x="368" y="812"/>
                    <a:pt x="366" y="813"/>
                  </a:cubicBezTo>
                  <a:cubicBezTo>
                    <a:pt x="365" y="813"/>
                    <a:pt x="364" y="814"/>
                    <a:pt x="364" y="814"/>
                  </a:cubicBezTo>
                  <a:cubicBezTo>
                    <a:pt x="363" y="815"/>
                    <a:pt x="362" y="816"/>
                    <a:pt x="362" y="817"/>
                  </a:cubicBezTo>
                  <a:cubicBezTo>
                    <a:pt x="362" y="818"/>
                    <a:pt x="361" y="818"/>
                    <a:pt x="361" y="819"/>
                  </a:cubicBezTo>
                  <a:cubicBezTo>
                    <a:pt x="360" y="821"/>
                    <a:pt x="358" y="821"/>
                    <a:pt x="357" y="821"/>
                  </a:cubicBezTo>
                  <a:cubicBezTo>
                    <a:pt x="356" y="822"/>
                    <a:pt x="356" y="822"/>
                    <a:pt x="356" y="822"/>
                  </a:cubicBezTo>
                  <a:cubicBezTo>
                    <a:pt x="355" y="824"/>
                    <a:pt x="352" y="832"/>
                    <a:pt x="350" y="838"/>
                  </a:cubicBezTo>
                  <a:cubicBezTo>
                    <a:pt x="347" y="844"/>
                    <a:pt x="346" y="847"/>
                    <a:pt x="346" y="848"/>
                  </a:cubicBezTo>
                  <a:cubicBezTo>
                    <a:pt x="345" y="848"/>
                    <a:pt x="345" y="849"/>
                    <a:pt x="344" y="850"/>
                  </a:cubicBezTo>
                  <a:cubicBezTo>
                    <a:pt x="344" y="850"/>
                    <a:pt x="344" y="850"/>
                    <a:pt x="344" y="851"/>
                  </a:cubicBezTo>
                  <a:cubicBezTo>
                    <a:pt x="344" y="851"/>
                    <a:pt x="344" y="851"/>
                    <a:pt x="344" y="851"/>
                  </a:cubicBezTo>
                  <a:cubicBezTo>
                    <a:pt x="344" y="851"/>
                    <a:pt x="345" y="852"/>
                    <a:pt x="345" y="853"/>
                  </a:cubicBezTo>
                  <a:cubicBezTo>
                    <a:pt x="348" y="856"/>
                    <a:pt x="350" y="860"/>
                    <a:pt x="353" y="861"/>
                  </a:cubicBezTo>
                  <a:cubicBezTo>
                    <a:pt x="354" y="862"/>
                    <a:pt x="354" y="862"/>
                    <a:pt x="354" y="862"/>
                  </a:cubicBezTo>
                  <a:cubicBezTo>
                    <a:pt x="354" y="862"/>
                    <a:pt x="355" y="862"/>
                    <a:pt x="355" y="862"/>
                  </a:cubicBezTo>
                  <a:cubicBezTo>
                    <a:pt x="355" y="862"/>
                    <a:pt x="355" y="862"/>
                    <a:pt x="356" y="861"/>
                  </a:cubicBezTo>
                  <a:cubicBezTo>
                    <a:pt x="356" y="860"/>
                    <a:pt x="356" y="859"/>
                    <a:pt x="356" y="859"/>
                  </a:cubicBezTo>
                  <a:cubicBezTo>
                    <a:pt x="357" y="854"/>
                    <a:pt x="361" y="854"/>
                    <a:pt x="364" y="854"/>
                  </a:cubicBezTo>
                  <a:cubicBezTo>
                    <a:pt x="367" y="854"/>
                    <a:pt x="372" y="852"/>
                    <a:pt x="378" y="849"/>
                  </a:cubicBezTo>
                  <a:cubicBezTo>
                    <a:pt x="383" y="847"/>
                    <a:pt x="392" y="842"/>
                    <a:pt x="394" y="840"/>
                  </a:cubicBezTo>
                  <a:cubicBezTo>
                    <a:pt x="396" y="837"/>
                    <a:pt x="407" y="828"/>
                    <a:pt x="412" y="827"/>
                  </a:cubicBezTo>
                  <a:cubicBezTo>
                    <a:pt x="412" y="826"/>
                    <a:pt x="413" y="826"/>
                    <a:pt x="413" y="826"/>
                  </a:cubicBezTo>
                  <a:cubicBezTo>
                    <a:pt x="416" y="822"/>
                    <a:pt x="420" y="823"/>
                    <a:pt x="423" y="826"/>
                  </a:cubicBezTo>
                  <a:cubicBezTo>
                    <a:pt x="427" y="828"/>
                    <a:pt x="435" y="831"/>
                    <a:pt x="441" y="832"/>
                  </a:cubicBezTo>
                  <a:cubicBezTo>
                    <a:pt x="441" y="832"/>
                    <a:pt x="442" y="831"/>
                    <a:pt x="442" y="831"/>
                  </a:cubicBezTo>
                  <a:cubicBezTo>
                    <a:pt x="442" y="831"/>
                    <a:pt x="442" y="831"/>
                    <a:pt x="442" y="829"/>
                  </a:cubicBezTo>
                  <a:cubicBezTo>
                    <a:pt x="442" y="828"/>
                    <a:pt x="442" y="828"/>
                    <a:pt x="442" y="828"/>
                  </a:cubicBezTo>
                  <a:cubicBezTo>
                    <a:pt x="442" y="824"/>
                    <a:pt x="442" y="820"/>
                    <a:pt x="446" y="816"/>
                  </a:cubicBezTo>
                  <a:cubicBezTo>
                    <a:pt x="446" y="815"/>
                    <a:pt x="447" y="809"/>
                    <a:pt x="447" y="804"/>
                  </a:cubicBezTo>
                  <a:cubicBezTo>
                    <a:pt x="447" y="803"/>
                    <a:pt x="447" y="803"/>
                    <a:pt x="447" y="803"/>
                  </a:cubicBezTo>
                  <a:cubicBezTo>
                    <a:pt x="448" y="802"/>
                    <a:pt x="448" y="802"/>
                    <a:pt x="448" y="802"/>
                  </a:cubicBezTo>
                  <a:cubicBezTo>
                    <a:pt x="448" y="802"/>
                    <a:pt x="450" y="798"/>
                    <a:pt x="451" y="794"/>
                  </a:cubicBezTo>
                  <a:cubicBezTo>
                    <a:pt x="452" y="792"/>
                    <a:pt x="452" y="791"/>
                    <a:pt x="452" y="790"/>
                  </a:cubicBezTo>
                  <a:cubicBezTo>
                    <a:pt x="452" y="787"/>
                    <a:pt x="453" y="785"/>
                    <a:pt x="454" y="783"/>
                  </a:cubicBezTo>
                  <a:cubicBezTo>
                    <a:pt x="455" y="781"/>
                    <a:pt x="458" y="777"/>
                    <a:pt x="465" y="778"/>
                  </a:cubicBezTo>
                  <a:cubicBezTo>
                    <a:pt x="466" y="778"/>
                    <a:pt x="467" y="779"/>
                    <a:pt x="469" y="779"/>
                  </a:cubicBezTo>
                  <a:cubicBezTo>
                    <a:pt x="474" y="779"/>
                    <a:pt x="481" y="780"/>
                    <a:pt x="486" y="783"/>
                  </a:cubicBezTo>
                  <a:cubicBezTo>
                    <a:pt x="488" y="784"/>
                    <a:pt x="490" y="785"/>
                    <a:pt x="492" y="786"/>
                  </a:cubicBezTo>
                  <a:cubicBezTo>
                    <a:pt x="492" y="786"/>
                    <a:pt x="493" y="786"/>
                    <a:pt x="493" y="787"/>
                  </a:cubicBezTo>
                  <a:cubicBezTo>
                    <a:pt x="493" y="787"/>
                    <a:pt x="493" y="787"/>
                    <a:pt x="493" y="787"/>
                  </a:cubicBezTo>
                  <a:cubicBezTo>
                    <a:pt x="494" y="786"/>
                    <a:pt x="495" y="785"/>
                    <a:pt x="496" y="784"/>
                  </a:cubicBezTo>
                  <a:cubicBezTo>
                    <a:pt x="499" y="781"/>
                    <a:pt x="501" y="778"/>
                    <a:pt x="503" y="777"/>
                  </a:cubicBezTo>
                  <a:cubicBezTo>
                    <a:pt x="508" y="775"/>
                    <a:pt x="512" y="777"/>
                    <a:pt x="515" y="782"/>
                  </a:cubicBezTo>
                  <a:cubicBezTo>
                    <a:pt x="515" y="784"/>
                    <a:pt x="516" y="784"/>
                    <a:pt x="517" y="785"/>
                  </a:cubicBezTo>
                  <a:cubicBezTo>
                    <a:pt x="518" y="787"/>
                    <a:pt x="520" y="788"/>
                    <a:pt x="522" y="792"/>
                  </a:cubicBezTo>
                  <a:cubicBezTo>
                    <a:pt x="524" y="795"/>
                    <a:pt x="525" y="796"/>
                    <a:pt x="527" y="798"/>
                  </a:cubicBezTo>
                  <a:cubicBezTo>
                    <a:pt x="529" y="800"/>
                    <a:pt x="532" y="802"/>
                    <a:pt x="530" y="807"/>
                  </a:cubicBezTo>
                  <a:cubicBezTo>
                    <a:pt x="530" y="809"/>
                    <a:pt x="530" y="809"/>
                    <a:pt x="530" y="809"/>
                  </a:cubicBezTo>
                  <a:cubicBezTo>
                    <a:pt x="529" y="812"/>
                    <a:pt x="529" y="815"/>
                    <a:pt x="529" y="816"/>
                  </a:cubicBezTo>
                  <a:cubicBezTo>
                    <a:pt x="529" y="816"/>
                    <a:pt x="530" y="818"/>
                    <a:pt x="530" y="819"/>
                  </a:cubicBezTo>
                  <a:cubicBezTo>
                    <a:pt x="533" y="823"/>
                    <a:pt x="534" y="826"/>
                    <a:pt x="535" y="829"/>
                  </a:cubicBezTo>
                  <a:cubicBezTo>
                    <a:pt x="535" y="830"/>
                    <a:pt x="535" y="831"/>
                    <a:pt x="535" y="832"/>
                  </a:cubicBezTo>
                  <a:cubicBezTo>
                    <a:pt x="536" y="834"/>
                    <a:pt x="537" y="837"/>
                    <a:pt x="537" y="840"/>
                  </a:cubicBezTo>
                  <a:cubicBezTo>
                    <a:pt x="537" y="845"/>
                    <a:pt x="540" y="851"/>
                    <a:pt x="543" y="854"/>
                  </a:cubicBezTo>
                  <a:cubicBezTo>
                    <a:pt x="544" y="856"/>
                    <a:pt x="546" y="858"/>
                    <a:pt x="548" y="860"/>
                  </a:cubicBezTo>
                  <a:cubicBezTo>
                    <a:pt x="552" y="865"/>
                    <a:pt x="555" y="868"/>
                    <a:pt x="556" y="871"/>
                  </a:cubicBezTo>
                  <a:cubicBezTo>
                    <a:pt x="558" y="873"/>
                    <a:pt x="562" y="877"/>
                    <a:pt x="567" y="881"/>
                  </a:cubicBezTo>
                  <a:cubicBezTo>
                    <a:pt x="569" y="883"/>
                    <a:pt x="574" y="885"/>
                    <a:pt x="578" y="887"/>
                  </a:cubicBezTo>
                  <a:cubicBezTo>
                    <a:pt x="583" y="888"/>
                    <a:pt x="586" y="890"/>
                    <a:pt x="589" y="892"/>
                  </a:cubicBezTo>
                  <a:cubicBezTo>
                    <a:pt x="589" y="892"/>
                    <a:pt x="590" y="892"/>
                    <a:pt x="590" y="893"/>
                  </a:cubicBezTo>
                  <a:cubicBezTo>
                    <a:pt x="594" y="895"/>
                    <a:pt x="596" y="897"/>
                    <a:pt x="600" y="902"/>
                  </a:cubicBezTo>
                  <a:cubicBezTo>
                    <a:pt x="602" y="906"/>
                    <a:pt x="607" y="908"/>
                    <a:pt x="610" y="911"/>
                  </a:cubicBezTo>
                  <a:cubicBezTo>
                    <a:pt x="613" y="912"/>
                    <a:pt x="615" y="913"/>
                    <a:pt x="616" y="915"/>
                  </a:cubicBezTo>
                  <a:cubicBezTo>
                    <a:pt x="617" y="916"/>
                    <a:pt x="617" y="916"/>
                    <a:pt x="617" y="916"/>
                  </a:cubicBezTo>
                  <a:cubicBezTo>
                    <a:pt x="618" y="916"/>
                    <a:pt x="619" y="917"/>
                    <a:pt x="619" y="917"/>
                  </a:cubicBezTo>
                  <a:cubicBezTo>
                    <a:pt x="620" y="917"/>
                    <a:pt x="621" y="917"/>
                    <a:pt x="621" y="916"/>
                  </a:cubicBezTo>
                  <a:cubicBezTo>
                    <a:pt x="624" y="914"/>
                    <a:pt x="627" y="912"/>
                    <a:pt x="631" y="912"/>
                  </a:cubicBezTo>
                  <a:cubicBezTo>
                    <a:pt x="634" y="913"/>
                    <a:pt x="637" y="915"/>
                    <a:pt x="641" y="918"/>
                  </a:cubicBezTo>
                  <a:cubicBezTo>
                    <a:pt x="641" y="918"/>
                    <a:pt x="641" y="918"/>
                    <a:pt x="641" y="918"/>
                  </a:cubicBezTo>
                  <a:cubicBezTo>
                    <a:pt x="641" y="919"/>
                    <a:pt x="642" y="919"/>
                    <a:pt x="643" y="920"/>
                  </a:cubicBezTo>
                  <a:cubicBezTo>
                    <a:pt x="645" y="922"/>
                    <a:pt x="646" y="923"/>
                    <a:pt x="647" y="923"/>
                  </a:cubicBezTo>
                  <a:cubicBezTo>
                    <a:pt x="647" y="923"/>
                    <a:pt x="647" y="923"/>
                    <a:pt x="648" y="923"/>
                  </a:cubicBezTo>
                  <a:cubicBezTo>
                    <a:pt x="648" y="922"/>
                    <a:pt x="648" y="922"/>
                    <a:pt x="648" y="922"/>
                  </a:cubicBezTo>
                  <a:cubicBezTo>
                    <a:pt x="648" y="921"/>
                    <a:pt x="650" y="920"/>
                    <a:pt x="652" y="919"/>
                  </a:cubicBezTo>
                  <a:cubicBezTo>
                    <a:pt x="653" y="919"/>
                    <a:pt x="654" y="919"/>
                    <a:pt x="654" y="919"/>
                  </a:cubicBezTo>
                  <a:cubicBezTo>
                    <a:pt x="654" y="919"/>
                    <a:pt x="654" y="919"/>
                    <a:pt x="654" y="919"/>
                  </a:cubicBezTo>
                  <a:cubicBezTo>
                    <a:pt x="654" y="918"/>
                    <a:pt x="662" y="890"/>
                    <a:pt x="665" y="885"/>
                  </a:cubicBezTo>
                  <a:cubicBezTo>
                    <a:pt x="666" y="885"/>
                    <a:pt x="666" y="884"/>
                    <a:pt x="666" y="884"/>
                  </a:cubicBezTo>
                  <a:cubicBezTo>
                    <a:pt x="668" y="881"/>
                    <a:pt x="671" y="876"/>
                    <a:pt x="677" y="879"/>
                  </a:cubicBezTo>
                  <a:cubicBezTo>
                    <a:pt x="678" y="879"/>
                    <a:pt x="679" y="879"/>
                    <a:pt x="680" y="880"/>
                  </a:cubicBezTo>
                  <a:cubicBezTo>
                    <a:pt x="683" y="881"/>
                    <a:pt x="687" y="883"/>
                    <a:pt x="689" y="887"/>
                  </a:cubicBezTo>
                  <a:cubicBezTo>
                    <a:pt x="690" y="890"/>
                    <a:pt x="690" y="890"/>
                    <a:pt x="691" y="890"/>
                  </a:cubicBezTo>
                  <a:cubicBezTo>
                    <a:pt x="692" y="890"/>
                    <a:pt x="693" y="890"/>
                    <a:pt x="693" y="890"/>
                  </a:cubicBezTo>
                  <a:cubicBezTo>
                    <a:pt x="695" y="889"/>
                    <a:pt x="697" y="889"/>
                    <a:pt x="699" y="890"/>
                  </a:cubicBezTo>
                  <a:cubicBezTo>
                    <a:pt x="701" y="891"/>
                    <a:pt x="703" y="894"/>
                    <a:pt x="704" y="896"/>
                  </a:cubicBezTo>
                  <a:cubicBezTo>
                    <a:pt x="704" y="897"/>
                    <a:pt x="705" y="898"/>
                    <a:pt x="705" y="898"/>
                  </a:cubicBezTo>
                  <a:cubicBezTo>
                    <a:pt x="707" y="899"/>
                    <a:pt x="710" y="899"/>
                    <a:pt x="715" y="899"/>
                  </a:cubicBezTo>
                  <a:cubicBezTo>
                    <a:pt x="719" y="899"/>
                    <a:pt x="725" y="901"/>
                    <a:pt x="729" y="904"/>
                  </a:cubicBezTo>
                  <a:cubicBezTo>
                    <a:pt x="729" y="904"/>
                    <a:pt x="729" y="904"/>
                    <a:pt x="730" y="905"/>
                  </a:cubicBezTo>
                  <a:cubicBezTo>
                    <a:pt x="729" y="903"/>
                    <a:pt x="728" y="901"/>
                    <a:pt x="728" y="898"/>
                  </a:cubicBezTo>
                  <a:cubicBezTo>
                    <a:pt x="728" y="889"/>
                    <a:pt x="729" y="886"/>
                    <a:pt x="733" y="884"/>
                  </a:cubicBezTo>
                  <a:cubicBezTo>
                    <a:pt x="734" y="884"/>
                    <a:pt x="734" y="884"/>
                    <a:pt x="734" y="883"/>
                  </a:cubicBezTo>
                  <a:cubicBezTo>
                    <a:pt x="736" y="882"/>
                    <a:pt x="737" y="880"/>
                    <a:pt x="738" y="878"/>
                  </a:cubicBezTo>
                  <a:cubicBezTo>
                    <a:pt x="739" y="877"/>
                    <a:pt x="740" y="875"/>
                    <a:pt x="741" y="874"/>
                  </a:cubicBezTo>
                  <a:cubicBezTo>
                    <a:pt x="742" y="874"/>
                    <a:pt x="744" y="872"/>
                    <a:pt x="754" y="870"/>
                  </a:cubicBezTo>
                  <a:cubicBezTo>
                    <a:pt x="755" y="870"/>
                    <a:pt x="756" y="869"/>
                    <a:pt x="757" y="869"/>
                  </a:cubicBezTo>
                  <a:cubicBezTo>
                    <a:pt x="760" y="869"/>
                    <a:pt x="760" y="869"/>
                    <a:pt x="762" y="867"/>
                  </a:cubicBezTo>
                  <a:cubicBezTo>
                    <a:pt x="765" y="864"/>
                    <a:pt x="766" y="863"/>
                    <a:pt x="770" y="862"/>
                  </a:cubicBezTo>
                  <a:cubicBezTo>
                    <a:pt x="771" y="862"/>
                    <a:pt x="771" y="862"/>
                    <a:pt x="772" y="862"/>
                  </a:cubicBezTo>
                  <a:cubicBezTo>
                    <a:pt x="774" y="861"/>
                    <a:pt x="774" y="861"/>
                    <a:pt x="775" y="860"/>
                  </a:cubicBezTo>
                  <a:cubicBezTo>
                    <a:pt x="776" y="859"/>
                    <a:pt x="779" y="856"/>
                    <a:pt x="784" y="858"/>
                  </a:cubicBezTo>
                  <a:cubicBezTo>
                    <a:pt x="789" y="861"/>
                    <a:pt x="791" y="862"/>
                    <a:pt x="795" y="865"/>
                  </a:cubicBezTo>
                  <a:cubicBezTo>
                    <a:pt x="796" y="865"/>
                    <a:pt x="796" y="866"/>
                    <a:pt x="796" y="866"/>
                  </a:cubicBezTo>
                  <a:cubicBezTo>
                    <a:pt x="797" y="865"/>
                    <a:pt x="798" y="863"/>
                    <a:pt x="799" y="862"/>
                  </a:cubicBezTo>
                  <a:cubicBezTo>
                    <a:pt x="799" y="861"/>
                    <a:pt x="800" y="860"/>
                    <a:pt x="800" y="858"/>
                  </a:cubicBezTo>
                  <a:cubicBezTo>
                    <a:pt x="801" y="856"/>
                    <a:pt x="803" y="852"/>
                    <a:pt x="803" y="850"/>
                  </a:cubicBezTo>
                  <a:cubicBezTo>
                    <a:pt x="803" y="849"/>
                    <a:pt x="804" y="847"/>
                    <a:pt x="804" y="846"/>
                  </a:cubicBezTo>
                  <a:cubicBezTo>
                    <a:pt x="804" y="846"/>
                    <a:pt x="804" y="846"/>
                    <a:pt x="804" y="846"/>
                  </a:cubicBezTo>
                  <a:cubicBezTo>
                    <a:pt x="804" y="846"/>
                    <a:pt x="804" y="846"/>
                    <a:pt x="804" y="846"/>
                  </a:cubicBezTo>
                  <a:close/>
                  <a:moveTo>
                    <a:pt x="362" y="501"/>
                  </a:moveTo>
                  <a:cubicBezTo>
                    <a:pt x="359" y="503"/>
                    <a:pt x="355" y="503"/>
                    <a:pt x="351" y="503"/>
                  </a:cubicBezTo>
                  <a:cubicBezTo>
                    <a:pt x="348" y="503"/>
                    <a:pt x="348" y="503"/>
                    <a:pt x="348" y="503"/>
                  </a:cubicBezTo>
                  <a:cubicBezTo>
                    <a:pt x="347" y="503"/>
                    <a:pt x="347" y="503"/>
                    <a:pt x="346" y="503"/>
                  </a:cubicBezTo>
                  <a:cubicBezTo>
                    <a:pt x="344" y="503"/>
                    <a:pt x="342" y="504"/>
                    <a:pt x="341" y="506"/>
                  </a:cubicBezTo>
                  <a:cubicBezTo>
                    <a:pt x="340" y="508"/>
                    <a:pt x="340" y="509"/>
                    <a:pt x="339" y="510"/>
                  </a:cubicBezTo>
                  <a:cubicBezTo>
                    <a:pt x="338" y="511"/>
                    <a:pt x="338" y="512"/>
                    <a:pt x="337" y="513"/>
                  </a:cubicBezTo>
                  <a:cubicBezTo>
                    <a:pt x="337" y="516"/>
                    <a:pt x="337" y="523"/>
                    <a:pt x="331" y="523"/>
                  </a:cubicBezTo>
                  <a:cubicBezTo>
                    <a:pt x="330" y="523"/>
                    <a:pt x="330" y="523"/>
                    <a:pt x="330" y="523"/>
                  </a:cubicBezTo>
                  <a:cubicBezTo>
                    <a:pt x="328" y="522"/>
                    <a:pt x="326" y="521"/>
                    <a:pt x="326" y="520"/>
                  </a:cubicBezTo>
                  <a:cubicBezTo>
                    <a:pt x="324" y="521"/>
                    <a:pt x="324" y="522"/>
                    <a:pt x="323" y="523"/>
                  </a:cubicBezTo>
                  <a:cubicBezTo>
                    <a:pt x="323" y="524"/>
                    <a:pt x="323" y="524"/>
                    <a:pt x="323" y="524"/>
                  </a:cubicBezTo>
                  <a:cubicBezTo>
                    <a:pt x="322" y="527"/>
                    <a:pt x="320" y="528"/>
                    <a:pt x="319" y="528"/>
                  </a:cubicBezTo>
                  <a:cubicBezTo>
                    <a:pt x="318" y="528"/>
                    <a:pt x="318" y="528"/>
                    <a:pt x="318" y="528"/>
                  </a:cubicBezTo>
                  <a:cubicBezTo>
                    <a:pt x="317" y="529"/>
                    <a:pt x="317" y="529"/>
                    <a:pt x="317" y="530"/>
                  </a:cubicBezTo>
                  <a:cubicBezTo>
                    <a:pt x="316" y="531"/>
                    <a:pt x="316" y="533"/>
                    <a:pt x="314" y="534"/>
                  </a:cubicBezTo>
                  <a:cubicBezTo>
                    <a:pt x="313" y="534"/>
                    <a:pt x="311" y="535"/>
                    <a:pt x="310" y="535"/>
                  </a:cubicBezTo>
                  <a:cubicBezTo>
                    <a:pt x="308" y="535"/>
                    <a:pt x="306" y="534"/>
                    <a:pt x="304" y="533"/>
                  </a:cubicBezTo>
                  <a:cubicBezTo>
                    <a:pt x="303" y="532"/>
                    <a:pt x="301" y="532"/>
                    <a:pt x="300" y="532"/>
                  </a:cubicBezTo>
                  <a:cubicBezTo>
                    <a:pt x="300" y="532"/>
                    <a:pt x="300" y="533"/>
                    <a:pt x="299" y="533"/>
                  </a:cubicBezTo>
                  <a:cubicBezTo>
                    <a:pt x="300" y="534"/>
                    <a:pt x="302" y="535"/>
                    <a:pt x="303" y="535"/>
                  </a:cubicBezTo>
                  <a:cubicBezTo>
                    <a:pt x="304" y="536"/>
                    <a:pt x="304" y="536"/>
                    <a:pt x="304" y="536"/>
                  </a:cubicBezTo>
                  <a:cubicBezTo>
                    <a:pt x="304" y="537"/>
                    <a:pt x="304" y="537"/>
                    <a:pt x="304" y="537"/>
                  </a:cubicBezTo>
                  <a:cubicBezTo>
                    <a:pt x="305" y="538"/>
                    <a:pt x="306" y="541"/>
                    <a:pt x="305" y="544"/>
                  </a:cubicBezTo>
                  <a:cubicBezTo>
                    <a:pt x="304" y="547"/>
                    <a:pt x="300" y="551"/>
                    <a:pt x="295" y="551"/>
                  </a:cubicBezTo>
                  <a:cubicBezTo>
                    <a:pt x="295" y="551"/>
                    <a:pt x="294" y="551"/>
                    <a:pt x="293" y="551"/>
                  </a:cubicBezTo>
                  <a:cubicBezTo>
                    <a:pt x="291" y="556"/>
                    <a:pt x="288" y="563"/>
                    <a:pt x="286" y="566"/>
                  </a:cubicBezTo>
                  <a:cubicBezTo>
                    <a:pt x="284" y="570"/>
                    <a:pt x="279" y="578"/>
                    <a:pt x="275" y="581"/>
                  </a:cubicBezTo>
                  <a:cubicBezTo>
                    <a:pt x="273" y="583"/>
                    <a:pt x="269" y="584"/>
                    <a:pt x="264" y="586"/>
                  </a:cubicBezTo>
                  <a:cubicBezTo>
                    <a:pt x="263" y="586"/>
                    <a:pt x="262" y="587"/>
                    <a:pt x="261" y="587"/>
                  </a:cubicBezTo>
                  <a:cubicBezTo>
                    <a:pt x="261" y="587"/>
                    <a:pt x="261" y="587"/>
                    <a:pt x="261" y="587"/>
                  </a:cubicBezTo>
                  <a:cubicBezTo>
                    <a:pt x="260" y="589"/>
                    <a:pt x="258" y="592"/>
                    <a:pt x="254" y="592"/>
                  </a:cubicBezTo>
                  <a:cubicBezTo>
                    <a:pt x="253" y="592"/>
                    <a:pt x="252" y="592"/>
                    <a:pt x="250" y="591"/>
                  </a:cubicBezTo>
                  <a:cubicBezTo>
                    <a:pt x="248" y="589"/>
                    <a:pt x="247" y="588"/>
                    <a:pt x="246" y="586"/>
                  </a:cubicBezTo>
                  <a:cubicBezTo>
                    <a:pt x="245" y="585"/>
                    <a:pt x="244" y="584"/>
                    <a:pt x="242" y="582"/>
                  </a:cubicBezTo>
                  <a:cubicBezTo>
                    <a:pt x="240" y="581"/>
                    <a:pt x="239" y="581"/>
                    <a:pt x="238" y="580"/>
                  </a:cubicBezTo>
                  <a:cubicBezTo>
                    <a:pt x="236" y="580"/>
                    <a:pt x="232" y="579"/>
                    <a:pt x="231" y="574"/>
                  </a:cubicBezTo>
                  <a:cubicBezTo>
                    <a:pt x="231" y="574"/>
                    <a:pt x="231" y="573"/>
                    <a:pt x="231" y="573"/>
                  </a:cubicBezTo>
                  <a:cubicBezTo>
                    <a:pt x="231" y="573"/>
                    <a:pt x="231" y="573"/>
                    <a:pt x="231" y="572"/>
                  </a:cubicBezTo>
                  <a:cubicBezTo>
                    <a:pt x="231" y="572"/>
                    <a:pt x="231" y="572"/>
                    <a:pt x="231" y="572"/>
                  </a:cubicBezTo>
                  <a:cubicBezTo>
                    <a:pt x="230" y="572"/>
                    <a:pt x="230" y="572"/>
                    <a:pt x="230" y="572"/>
                  </a:cubicBezTo>
                  <a:cubicBezTo>
                    <a:pt x="229" y="572"/>
                    <a:pt x="229" y="572"/>
                    <a:pt x="228" y="571"/>
                  </a:cubicBezTo>
                  <a:cubicBezTo>
                    <a:pt x="227" y="571"/>
                    <a:pt x="225" y="571"/>
                    <a:pt x="224" y="569"/>
                  </a:cubicBezTo>
                  <a:cubicBezTo>
                    <a:pt x="222" y="566"/>
                    <a:pt x="224" y="564"/>
                    <a:pt x="225" y="563"/>
                  </a:cubicBezTo>
                  <a:cubicBezTo>
                    <a:pt x="225" y="561"/>
                    <a:pt x="226" y="560"/>
                    <a:pt x="227" y="560"/>
                  </a:cubicBezTo>
                  <a:cubicBezTo>
                    <a:pt x="227" y="560"/>
                    <a:pt x="227" y="560"/>
                    <a:pt x="227" y="560"/>
                  </a:cubicBezTo>
                  <a:cubicBezTo>
                    <a:pt x="226" y="559"/>
                    <a:pt x="226" y="559"/>
                    <a:pt x="226" y="558"/>
                  </a:cubicBezTo>
                  <a:cubicBezTo>
                    <a:pt x="226" y="558"/>
                    <a:pt x="226" y="558"/>
                    <a:pt x="226" y="558"/>
                  </a:cubicBezTo>
                  <a:cubicBezTo>
                    <a:pt x="225" y="558"/>
                    <a:pt x="224" y="558"/>
                    <a:pt x="223" y="557"/>
                  </a:cubicBezTo>
                  <a:cubicBezTo>
                    <a:pt x="220" y="555"/>
                    <a:pt x="219" y="553"/>
                    <a:pt x="218" y="551"/>
                  </a:cubicBezTo>
                  <a:cubicBezTo>
                    <a:pt x="218" y="550"/>
                    <a:pt x="217" y="550"/>
                    <a:pt x="217" y="549"/>
                  </a:cubicBezTo>
                  <a:cubicBezTo>
                    <a:pt x="216" y="548"/>
                    <a:pt x="215" y="547"/>
                    <a:pt x="215" y="547"/>
                  </a:cubicBezTo>
                  <a:cubicBezTo>
                    <a:pt x="214" y="547"/>
                    <a:pt x="214" y="547"/>
                    <a:pt x="214" y="547"/>
                  </a:cubicBezTo>
                  <a:cubicBezTo>
                    <a:pt x="213" y="548"/>
                    <a:pt x="212" y="548"/>
                    <a:pt x="211" y="549"/>
                  </a:cubicBezTo>
                  <a:cubicBezTo>
                    <a:pt x="212" y="551"/>
                    <a:pt x="212" y="553"/>
                    <a:pt x="211" y="555"/>
                  </a:cubicBezTo>
                  <a:cubicBezTo>
                    <a:pt x="210" y="557"/>
                    <a:pt x="208" y="558"/>
                    <a:pt x="205" y="557"/>
                  </a:cubicBezTo>
                  <a:cubicBezTo>
                    <a:pt x="205" y="560"/>
                    <a:pt x="203" y="564"/>
                    <a:pt x="199" y="564"/>
                  </a:cubicBezTo>
                  <a:cubicBezTo>
                    <a:pt x="198" y="564"/>
                    <a:pt x="198" y="563"/>
                    <a:pt x="197" y="563"/>
                  </a:cubicBezTo>
                  <a:cubicBezTo>
                    <a:pt x="197" y="563"/>
                    <a:pt x="197" y="563"/>
                    <a:pt x="196" y="563"/>
                  </a:cubicBezTo>
                  <a:cubicBezTo>
                    <a:pt x="195" y="565"/>
                    <a:pt x="193" y="566"/>
                    <a:pt x="191" y="566"/>
                  </a:cubicBezTo>
                  <a:cubicBezTo>
                    <a:pt x="188" y="566"/>
                    <a:pt x="186" y="565"/>
                    <a:pt x="186" y="561"/>
                  </a:cubicBezTo>
                  <a:cubicBezTo>
                    <a:pt x="186" y="561"/>
                    <a:pt x="186" y="560"/>
                    <a:pt x="185" y="560"/>
                  </a:cubicBezTo>
                  <a:cubicBezTo>
                    <a:pt x="185" y="560"/>
                    <a:pt x="184" y="560"/>
                    <a:pt x="184" y="560"/>
                  </a:cubicBezTo>
                  <a:cubicBezTo>
                    <a:pt x="182" y="560"/>
                    <a:pt x="179" y="560"/>
                    <a:pt x="176" y="560"/>
                  </a:cubicBezTo>
                  <a:cubicBezTo>
                    <a:pt x="171" y="560"/>
                    <a:pt x="169" y="560"/>
                    <a:pt x="168" y="560"/>
                  </a:cubicBezTo>
                  <a:cubicBezTo>
                    <a:pt x="167" y="562"/>
                    <a:pt x="165" y="563"/>
                    <a:pt x="163" y="564"/>
                  </a:cubicBezTo>
                  <a:cubicBezTo>
                    <a:pt x="162" y="565"/>
                    <a:pt x="161" y="566"/>
                    <a:pt x="159" y="568"/>
                  </a:cubicBezTo>
                  <a:cubicBezTo>
                    <a:pt x="159" y="568"/>
                    <a:pt x="158" y="569"/>
                    <a:pt x="157" y="570"/>
                  </a:cubicBezTo>
                  <a:cubicBezTo>
                    <a:pt x="155" y="572"/>
                    <a:pt x="153" y="574"/>
                    <a:pt x="150" y="574"/>
                  </a:cubicBezTo>
                  <a:cubicBezTo>
                    <a:pt x="149" y="574"/>
                    <a:pt x="146" y="574"/>
                    <a:pt x="145" y="569"/>
                  </a:cubicBezTo>
                  <a:cubicBezTo>
                    <a:pt x="145" y="569"/>
                    <a:pt x="145" y="568"/>
                    <a:pt x="144" y="567"/>
                  </a:cubicBezTo>
                  <a:cubicBezTo>
                    <a:pt x="144" y="565"/>
                    <a:pt x="143" y="562"/>
                    <a:pt x="142" y="561"/>
                  </a:cubicBezTo>
                  <a:cubicBezTo>
                    <a:pt x="140" y="557"/>
                    <a:pt x="140" y="553"/>
                    <a:pt x="142" y="551"/>
                  </a:cubicBezTo>
                  <a:cubicBezTo>
                    <a:pt x="143" y="549"/>
                    <a:pt x="144" y="548"/>
                    <a:pt x="146" y="548"/>
                  </a:cubicBezTo>
                  <a:cubicBezTo>
                    <a:pt x="147" y="548"/>
                    <a:pt x="147" y="548"/>
                    <a:pt x="148" y="548"/>
                  </a:cubicBezTo>
                  <a:cubicBezTo>
                    <a:pt x="148" y="547"/>
                    <a:pt x="147" y="546"/>
                    <a:pt x="147" y="545"/>
                  </a:cubicBezTo>
                  <a:cubicBezTo>
                    <a:pt x="147" y="544"/>
                    <a:pt x="146" y="543"/>
                    <a:pt x="146" y="542"/>
                  </a:cubicBezTo>
                  <a:cubicBezTo>
                    <a:pt x="146" y="541"/>
                    <a:pt x="145" y="541"/>
                    <a:pt x="145" y="540"/>
                  </a:cubicBezTo>
                  <a:cubicBezTo>
                    <a:pt x="144" y="537"/>
                    <a:pt x="142" y="532"/>
                    <a:pt x="147" y="527"/>
                  </a:cubicBezTo>
                  <a:cubicBezTo>
                    <a:pt x="148" y="526"/>
                    <a:pt x="149" y="525"/>
                    <a:pt x="150" y="524"/>
                  </a:cubicBezTo>
                  <a:cubicBezTo>
                    <a:pt x="153" y="522"/>
                    <a:pt x="156" y="520"/>
                    <a:pt x="156" y="517"/>
                  </a:cubicBezTo>
                  <a:cubicBezTo>
                    <a:pt x="156" y="516"/>
                    <a:pt x="156" y="515"/>
                    <a:pt x="156" y="514"/>
                  </a:cubicBezTo>
                  <a:cubicBezTo>
                    <a:pt x="156" y="511"/>
                    <a:pt x="156" y="510"/>
                    <a:pt x="156" y="509"/>
                  </a:cubicBezTo>
                  <a:cubicBezTo>
                    <a:pt x="156" y="509"/>
                    <a:pt x="156" y="508"/>
                    <a:pt x="155" y="508"/>
                  </a:cubicBezTo>
                  <a:cubicBezTo>
                    <a:pt x="154" y="507"/>
                    <a:pt x="153" y="506"/>
                    <a:pt x="153" y="502"/>
                  </a:cubicBezTo>
                  <a:cubicBezTo>
                    <a:pt x="154" y="500"/>
                    <a:pt x="155" y="497"/>
                    <a:pt x="156" y="495"/>
                  </a:cubicBezTo>
                  <a:cubicBezTo>
                    <a:pt x="156" y="494"/>
                    <a:pt x="156" y="491"/>
                    <a:pt x="155" y="488"/>
                  </a:cubicBezTo>
                  <a:cubicBezTo>
                    <a:pt x="155" y="487"/>
                    <a:pt x="154" y="486"/>
                    <a:pt x="154" y="485"/>
                  </a:cubicBezTo>
                  <a:cubicBezTo>
                    <a:pt x="153" y="482"/>
                    <a:pt x="153" y="482"/>
                    <a:pt x="152" y="482"/>
                  </a:cubicBezTo>
                  <a:cubicBezTo>
                    <a:pt x="150" y="481"/>
                    <a:pt x="147" y="480"/>
                    <a:pt x="145" y="480"/>
                  </a:cubicBezTo>
                  <a:cubicBezTo>
                    <a:pt x="144" y="480"/>
                    <a:pt x="144" y="480"/>
                    <a:pt x="144" y="480"/>
                  </a:cubicBezTo>
                  <a:cubicBezTo>
                    <a:pt x="141" y="480"/>
                    <a:pt x="134" y="477"/>
                    <a:pt x="132" y="473"/>
                  </a:cubicBezTo>
                  <a:cubicBezTo>
                    <a:pt x="131" y="470"/>
                    <a:pt x="132" y="468"/>
                    <a:pt x="133" y="466"/>
                  </a:cubicBezTo>
                  <a:cubicBezTo>
                    <a:pt x="134" y="464"/>
                    <a:pt x="136" y="463"/>
                    <a:pt x="137" y="462"/>
                  </a:cubicBezTo>
                  <a:cubicBezTo>
                    <a:pt x="137" y="462"/>
                    <a:pt x="136" y="462"/>
                    <a:pt x="136" y="461"/>
                  </a:cubicBezTo>
                  <a:cubicBezTo>
                    <a:pt x="134" y="460"/>
                    <a:pt x="131" y="458"/>
                    <a:pt x="131" y="455"/>
                  </a:cubicBezTo>
                  <a:cubicBezTo>
                    <a:pt x="131" y="453"/>
                    <a:pt x="132" y="452"/>
                    <a:pt x="133" y="450"/>
                  </a:cubicBezTo>
                  <a:cubicBezTo>
                    <a:pt x="131" y="450"/>
                    <a:pt x="129" y="450"/>
                    <a:pt x="128" y="448"/>
                  </a:cubicBezTo>
                  <a:cubicBezTo>
                    <a:pt x="126" y="445"/>
                    <a:pt x="128" y="440"/>
                    <a:pt x="129" y="439"/>
                  </a:cubicBezTo>
                  <a:cubicBezTo>
                    <a:pt x="130" y="437"/>
                    <a:pt x="130" y="437"/>
                    <a:pt x="130" y="437"/>
                  </a:cubicBezTo>
                  <a:cubicBezTo>
                    <a:pt x="132" y="437"/>
                    <a:pt x="132" y="437"/>
                    <a:pt x="132" y="437"/>
                  </a:cubicBezTo>
                  <a:cubicBezTo>
                    <a:pt x="132" y="434"/>
                    <a:pt x="132" y="432"/>
                    <a:pt x="132" y="431"/>
                  </a:cubicBezTo>
                  <a:cubicBezTo>
                    <a:pt x="128" y="429"/>
                    <a:pt x="129" y="425"/>
                    <a:pt x="129" y="424"/>
                  </a:cubicBezTo>
                  <a:cubicBezTo>
                    <a:pt x="129" y="422"/>
                    <a:pt x="132" y="419"/>
                    <a:pt x="134" y="418"/>
                  </a:cubicBezTo>
                  <a:cubicBezTo>
                    <a:pt x="134" y="417"/>
                    <a:pt x="135" y="415"/>
                    <a:pt x="135" y="415"/>
                  </a:cubicBezTo>
                  <a:cubicBezTo>
                    <a:pt x="135" y="414"/>
                    <a:pt x="135" y="413"/>
                    <a:pt x="135" y="412"/>
                  </a:cubicBezTo>
                  <a:cubicBezTo>
                    <a:pt x="132" y="411"/>
                    <a:pt x="128" y="409"/>
                    <a:pt x="127" y="406"/>
                  </a:cubicBezTo>
                  <a:cubicBezTo>
                    <a:pt x="127" y="405"/>
                    <a:pt x="127" y="402"/>
                    <a:pt x="130" y="400"/>
                  </a:cubicBezTo>
                  <a:cubicBezTo>
                    <a:pt x="135" y="396"/>
                    <a:pt x="137" y="395"/>
                    <a:pt x="141" y="395"/>
                  </a:cubicBezTo>
                  <a:cubicBezTo>
                    <a:pt x="142" y="395"/>
                    <a:pt x="143" y="394"/>
                    <a:pt x="144" y="394"/>
                  </a:cubicBezTo>
                  <a:cubicBezTo>
                    <a:pt x="145" y="394"/>
                    <a:pt x="147" y="394"/>
                    <a:pt x="148" y="394"/>
                  </a:cubicBezTo>
                  <a:cubicBezTo>
                    <a:pt x="150" y="394"/>
                    <a:pt x="152" y="394"/>
                    <a:pt x="154" y="395"/>
                  </a:cubicBezTo>
                  <a:cubicBezTo>
                    <a:pt x="155" y="396"/>
                    <a:pt x="156" y="396"/>
                    <a:pt x="157" y="396"/>
                  </a:cubicBezTo>
                  <a:cubicBezTo>
                    <a:pt x="158" y="396"/>
                    <a:pt x="159" y="396"/>
                    <a:pt x="160" y="396"/>
                  </a:cubicBezTo>
                  <a:cubicBezTo>
                    <a:pt x="159" y="395"/>
                    <a:pt x="157" y="393"/>
                    <a:pt x="158" y="391"/>
                  </a:cubicBezTo>
                  <a:cubicBezTo>
                    <a:pt x="158" y="388"/>
                    <a:pt x="160" y="387"/>
                    <a:pt x="161" y="386"/>
                  </a:cubicBezTo>
                  <a:cubicBezTo>
                    <a:pt x="163" y="385"/>
                    <a:pt x="166" y="385"/>
                    <a:pt x="168" y="385"/>
                  </a:cubicBezTo>
                  <a:cubicBezTo>
                    <a:pt x="172" y="385"/>
                    <a:pt x="174" y="387"/>
                    <a:pt x="174" y="389"/>
                  </a:cubicBezTo>
                  <a:cubicBezTo>
                    <a:pt x="176" y="388"/>
                    <a:pt x="177" y="388"/>
                    <a:pt x="177" y="388"/>
                  </a:cubicBezTo>
                  <a:cubicBezTo>
                    <a:pt x="178" y="386"/>
                    <a:pt x="181" y="384"/>
                    <a:pt x="185" y="384"/>
                  </a:cubicBezTo>
                  <a:cubicBezTo>
                    <a:pt x="186" y="384"/>
                    <a:pt x="187" y="384"/>
                    <a:pt x="187" y="384"/>
                  </a:cubicBezTo>
                  <a:cubicBezTo>
                    <a:pt x="187" y="382"/>
                    <a:pt x="187" y="380"/>
                    <a:pt x="187" y="379"/>
                  </a:cubicBezTo>
                  <a:cubicBezTo>
                    <a:pt x="187" y="379"/>
                    <a:pt x="187" y="378"/>
                    <a:pt x="188" y="378"/>
                  </a:cubicBezTo>
                  <a:cubicBezTo>
                    <a:pt x="188" y="377"/>
                    <a:pt x="188" y="377"/>
                    <a:pt x="188" y="377"/>
                  </a:cubicBezTo>
                  <a:cubicBezTo>
                    <a:pt x="188" y="377"/>
                    <a:pt x="188" y="377"/>
                    <a:pt x="187" y="376"/>
                  </a:cubicBezTo>
                  <a:cubicBezTo>
                    <a:pt x="187" y="375"/>
                    <a:pt x="187" y="375"/>
                    <a:pt x="186" y="374"/>
                  </a:cubicBezTo>
                  <a:cubicBezTo>
                    <a:pt x="185" y="372"/>
                    <a:pt x="184" y="369"/>
                    <a:pt x="185" y="366"/>
                  </a:cubicBezTo>
                  <a:cubicBezTo>
                    <a:pt x="186" y="366"/>
                    <a:pt x="187" y="364"/>
                    <a:pt x="189" y="364"/>
                  </a:cubicBezTo>
                  <a:cubicBezTo>
                    <a:pt x="190" y="364"/>
                    <a:pt x="190" y="364"/>
                    <a:pt x="190" y="364"/>
                  </a:cubicBezTo>
                  <a:cubicBezTo>
                    <a:pt x="197" y="364"/>
                    <a:pt x="198" y="369"/>
                    <a:pt x="198" y="371"/>
                  </a:cubicBezTo>
                  <a:cubicBezTo>
                    <a:pt x="198" y="371"/>
                    <a:pt x="198" y="372"/>
                    <a:pt x="198" y="372"/>
                  </a:cubicBezTo>
                  <a:cubicBezTo>
                    <a:pt x="200" y="372"/>
                    <a:pt x="202" y="371"/>
                    <a:pt x="203" y="371"/>
                  </a:cubicBezTo>
                  <a:cubicBezTo>
                    <a:pt x="203" y="371"/>
                    <a:pt x="206" y="370"/>
                    <a:pt x="208" y="370"/>
                  </a:cubicBezTo>
                  <a:cubicBezTo>
                    <a:pt x="213" y="370"/>
                    <a:pt x="215" y="372"/>
                    <a:pt x="216" y="374"/>
                  </a:cubicBezTo>
                  <a:cubicBezTo>
                    <a:pt x="216" y="375"/>
                    <a:pt x="217" y="376"/>
                    <a:pt x="217" y="377"/>
                  </a:cubicBezTo>
                  <a:cubicBezTo>
                    <a:pt x="218" y="377"/>
                    <a:pt x="218" y="376"/>
                    <a:pt x="218" y="376"/>
                  </a:cubicBezTo>
                  <a:cubicBezTo>
                    <a:pt x="219" y="376"/>
                    <a:pt x="219" y="376"/>
                    <a:pt x="219" y="375"/>
                  </a:cubicBezTo>
                  <a:cubicBezTo>
                    <a:pt x="219" y="374"/>
                    <a:pt x="219" y="373"/>
                    <a:pt x="220" y="373"/>
                  </a:cubicBezTo>
                  <a:cubicBezTo>
                    <a:pt x="220" y="370"/>
                    <a:pt x="221" y="366"/>
                    <a:pt x="226" y="366"/>
                  </a:cubicBezTo>
                  <a:cubicBezTo>
                    <a:pt x="227" y="366"/>
                    <a:pt x="227" y="366"/>
                    <a:pt x="227" y="366"/>
                  </a:cubicBezTo>
                  <a:cubicBezTo>
                    <a:pt x="229" y="366"/>
                    <a:pt x="232" y="367"/>
                    <a:pt x="235" y="370"/>
                  </a:cubicBezTo>
                  <a:cubicBezTo>
                    <a:pt x="236" y="371"/>
                    <a:pt x="236" y="373"/>
                    <a:pt x="237" y="374"/>
                  </a:cubicBezTo>
                  <a:cubicBezTo>
                    <a:pt x="237" y="374"/>
                    <a:pt x="237" y="374"/>
                    <a:pt x="237" y="374"/>
                  </a:cubicBezTo>
                  <a:cubicBezTo>
                    <a:pt x="237" y="374"/>
                    <a:pt x="237" y="374"/>
                    <a:pt x="238" y="374"/>
                  </a:cubicBezTo>
                  <a:cubicBezTo>
                    <a:pt x="238" y="375"/>
                    <a:pt x="238" y="375"/>
                    <a:pt x="238" y="375"/>
                  </a:cubicBezTo>
                  <a:cubicBezTo>
                    <a:pt x="239" y="375"/>
                    <a:pt x="239" y="375"/>
                    <a:pt x="239" y="375"/>
                  </a:cubicBezTo>
                  <a:cubicBezTo>
                    <a:pt x="239" y="375"/>
                    <a:pt x="239" y="375"/>
                    <a:pt x="240" y="375"/>
                  </a:cubicBezTo>
                  <a:cubicBezTo>
                    <a:pt x="243" y="375"/>
                    <a:pt x="244" y="377"/>
                    <a:pt x="245" y="378"/>
                  </a:cubicBezTo>
                  <a:cubicBezTo>
                    <a:pt x="246" y="380"/>
                    <a:pt x="247" y="380"/>
                    <a:pt x="248" y="380"/>
                  </a:cubicBezTo>
                  <a:cubicBezTo>
                    <a:pt x="248" y="380"/>
                    <a:pt x="249" y="380"/>
                    <a:pt x="249" y="380"/>
                  </a:cubicBezTo>
                  <a:cubicBezTo>
                    <a:pt x="250" y="380"/>
                    <a:pt x="250" y="379"/>
                    <a:pt x="251" y="379"/>
                  </a:cubicBezTo>
                  <a:cubicBezTo>
                    <a:pt x="256" y="379"/>
                    <a:pt x="257" y="384"/>
                    <a:pt x="258" y="385"/>
                  </a:cubicBezTo>
                  <a:cubicBezTo>
                    <a:pt x="258" y="387"/>
                    <a:pt x="259" y="387"/>
                    <a:pt x="260" y="388"/>
                  </a:cubicBezTo>
                  <a:cubicBezTo>
                    <a:pt x="261" y="388"/>
                    <a:pt x="262" y="389"/>
                    <a:pt x="263" y="390"/>
                  </a:cubicBezTo>
                  <a:cubicBezTo>
                    <a:pt x="264" y="393"/>
                    <a:pt x="263" y="397"/>
                    <a:pt x="261" y="400"/>
                  </a:cubicBezTo>
                  <a:cubicBezTo>
                    <a:pt x="263" y="400"/>
                    <a:pt x="264" y="400"/>
                    <a:pt x="265" y="401"/>
                  </a:cubicBezTo>
                  <a:cubicBezTo>
                    <a:pt x="267" y="401"/>
                    <a:pt x="268" y="402"/>
                    <a:pt x="269" y="402"/>
                  </a:cubicBezTo>
                  <a:cubicBezTo>
                    <a:pt x="271" y="403"/>
                    <a:pt x="274" y="404"/>
                    <a:pt x="275" y="407"/>
                  </a:cubicBezTo>
                  <a:cubicBezTo>
                    <a:pt x="277" y="412"/>
                    <a:pt x="272" y="414"/>
                    <a:pt x="270" y="415"/>
                  </a:cubicBezTo>
                  <a:cubicBezTo>
                    <a:pt x="270" y="415"/>
                    <a:pt x="271" y="415"/>
                    <a:pt x="271" y="415"/>
                  </a:cubicBezTo>
                  <a:cubicBezTo>
                    <a:pt x="273" y="416"/>
                    <a:pt x="275" y="418"/>
                    <a:pt x="276" y="421"/>
                  </a:cubicBezTo>
                  <a:cubicBezTo>
                    <a:pt x="276" y="423"/>
                    <a:pt x="276" y="424"/>
                    <a:pt x="275" y="425"/>
                  </a:cubicBezTo>
                  <a:cubicBezTo>
                    <a:pt x="277" y="426"/>
                    <a:pt x="280" y="427"/>
                    <a:pt x="281" y="427"/>
                  </a:cubicBezTo>
                  <a:cubicBezTo>
                    <a:pt x="281" y="427"/>
                    <a:pt x="281" y="427"/>
                    <a:pt x="281" y="427"/>
                  </a:cubicBezTo>
                  <a:cubicBezTo>
                    <a:pt x="282" y="426"/>
                    <a:pt x="284" y="426"/>
                    <a:pt x="286" y="426"/>
                  </a:cubicBezTo>
                  <a:cubicBezTo>
                    <a:pt x="288" y="426"/>
                    <a:pt x="289" y="426"/>
                    <a:pt x="291" y="427"/>
                  </a:cubicBezTo>
                  <a:cubicBezTo>
                    <a:pt x="293" y="428"/>
                    <a:pt x="294" y="429"/>
                    <a:pt x="295" y="430"/>
                  </a:cubicBezTo>
                  <a:cubicBezTo>
                    <a:pt x="296" y="431"/>
                    <a:pt x="296" y="431"/>
                    <a:pt x="296" y="431"/>
                  </a:cubicBezTo>
                  <a:cubicBezTo>
                    <a:pt x="297" y="431"/>
                    <a:pt x="298" y="431"/>
                    <a:pt x="299" y="432"/>
                  </a:cubicBezTo>
                  <a:cubicBezTo>
                    <a:pt x="300" y="432"/>
                    <a:pt x="300" y="432"/>
                    <a:pt x="300" y="432"/>
                  </a:cubicBezTo>
                  <a:cubicBezTo>
                    <a:pt x="301" y="432"/>
                    <a:pt x="301" y="432"/>
                    <a:pt x="302" y="431"/>
                  </a:cubicBezTo>
                  <a:cubicBezTo>
                    <a:pt x="302" y="431"/>
                    <a:pt x="302" y="430"/>
                    <a:pt x="303" y="430"/>
                  </a:cubicBezTo>
                  <a:cubicBezTo>
                    <a:pt x="303" y="429"/>
                    <a:pt x="305" y="427"/>
                    <a:pt x="307" y="427"/>
                  </a:cubicBezTo>
                  <a:cubicBezTo>
                    <a:pt x="309" y="427"/>
                    <a:pt x="311" y="428"/>
                    <a:pt x="312" y="429"/>
                  </a:cubicBezTo>
                  <a:cubicBezTo>
                    <a:pt x="315" y="431"/>
                    <a:pt x="317" y="434"/>
                    <a:pt x="319" y="437"/>
                  </a:cubicBezTo>
                  <a:cubicBezTo>
                    <a:pt x="319" y="438"/>
                    <a:pt x="320" y="439"/>
                    <a:pt x="321" y="440"/>
                  </a:cubicBezTo>
                  <a:cubicBezTo>
                    <a:pt x="323" y="443"/>
                    <a:pt x="323" y="446"/>
                    <a:pt x="324" y="448"/>
                  </a:cubicBezTo>
                  <a:cubicBezTo>
                    <a:pt x="324" y="450"/>
                    <a:pt x="324" y="451"/>
                    <a:pt x="325" y="452"/>
                  </a:cubicBezTo>
                  <a:cubicBezTo>
                    <a:pt x="326" y="452"/>
                    <a:pt x="326" y="453"/>
                    <a:pt x="327" y="453"/>
                  </a:cubicBezTo>
                  <a:cubicBezTo>
                    <a:pt x="328" y="453"/>
                    <a:pt x="329" y="453"/>
                    <a:pt x="331" y="453"/>
                  </a:cubicBezTo>
                  <a:cubicBezTo>
                    <a:pt x="331" y="453"/>
                    <a:pt x="331" y="453"/>
                    <a:pt x="331" y="453"/>
                  </a:cubicBezTo>
                  <a:cubicBezTo>
                    <a:pt x="336" y="452"/>
                    <a:pt x="336" y="452"/>
                    <a:pt x="340" y="451"/>
                  </a:cubicBezTo>
                  <a:cubicBezTo>
                    <a:pt x="345" y="448"/>
                    <a:pt x="350" y="448"/>
                    <a:pt x="353" y="450"/>
                  </a:cubicBezTo>
                  <a:cubicBezTo>
                    <a:pt x="353" y="450"/>
                    <a:pt x="353" y="450"/>
                    <a:pt x="354" y="450"/>
                  </a:cubicBezTo>
                  <a:cubicBezTo>
                    <a:pt x="354" y="450"/>
                    <a:pt x="356" y="450"/>
                    <a:pt x="358" y="452"/>
                  </a:cubicBezTo>
                  <a:cubicBezTo>
                    <a:pt x="359" y="455"/>
                    <a:pt x="358" y="457"/>
                    <a:pt x="357" y="458"/>
                  </a:cubicBezTo>
                  <a:cubicBezTo>
                    <a:pt x="356" y="460"/>
                    <a:pt x="354" y="462"/>
                    <a:pt x="353" y="463"/>
                  </a:cubicBezTo>
                  <a:cubicBezTo>
                    <a:pt x="354" y="464"/>
                    <a:pt x="355" y="465"/>
                    <a:pt x="356" y="467"/>
                  </a:cubicBezTo>
                  <a:cubicBezTo>
                    <a:pt x="357" y="468"/>
                    <a:pt x="358" y="469"/>
                    <a:pt x="359" y="471"/>
                  </a:cubicBezTo>
                  <a:cubicBezTo>
                    <a:pt x="359" y="472"/>
                    <a:pt x="360" y="473"/>
                    <a:pt x="361" y="474"/>
                  </a:cubicBezTo>
                  <a:cubicBezTo>
                    <a:pt x="363" y="476"/>
                    <a:pt x="365" y="479"/>
                    <a:pt x="365" y="482"/>
                  </a:cubicBezTo>
                  <a:cubicBezTo>
                    <a:pt x="365" y="483"/>
                    <a:pt x="365" y="484"/>
                    <a:pt x="365" y="485"/>
                  </a:cubicBezTo>
                  <a:cubicBezTo>
                    <a:pt x="366" y="490"/>
                    <a:pt x="367" y="498"/>
                    <a:pt x="362" y="50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2" name="Freeform 6"/>
            <p:cNvSpPr>
              <a:spLocks/>
            </p:cNvSpPr>
            <p:nvPr/>
          </p:nvSpPr>
          <p:spPr bwMode="auto">
            <a:xfrm>
              <a:off x="1637" y="2908"/>
              <a:ext cx="670" cy="728"/>
            </a:xfrm>
            <a:custGeom>
              <a:avLst/>
              <a:gdLst>
                <a:gd name="T0" fmla="*/ 498 w 572"/>
                <a:gd name="T1" fmla="*/ 4 h 621"/>
                <a:gd name="T2" fmla="*/ 488 w 572"/>
                <a:gd name="T3" fmla="*/ 34 h 621"/>
                <a:gd name="T4" fmla="*/ 453 w 572"/>
                <a:gd name="T5" fmla="*/ 71 h 621"/>
                <a:gd name="T6" fmla="*/ 415 w 572"/>
                <a:gd name="T7" fmla="*/ 82 h 621"/>
                <a:gd name="T8" fmla="*/ 400 w 572"/>
                <a:gd name="T9" fmla="*/ 121 h 621"/>
                <a:gd name="T10" fmla="*/ 374 w 572"/>
                <a:gd name="T11" fmla="*/ 141 h 621"/>
                <a:gd name="T12" fmla="*/ 349 w 572"/>
                <a:gd name="T13" fmla="*/ 110 h 621"/>
                <a:gd name="T14" fmla="*/ 327 w 572"/>
                <a:gd name="T15" fmla="*/ 89 h 621"/>
                <a:gd name="T16" fmla="*/ 310 w 572"/>
                <a:gd name="T17" fmla="*/ 63 h 621"/>
                <a:gd name="T18" fmla="*/ 276 w 572"/>
                <a:gd name="T19" fmla="*/ 94 h 621"/>
                <a:gd name="T20" fmla="*/ 240 w 572"/>
                <a:gd name="T21" fmla="*/ 94 h 621"/>
                <a:gd name="T22" fmla="*/ 220 w 572"/>
                <a:gd name="T23" fmla="*/ 65 h 621"/>
                <a:gd name="T24" fmla="*/ 190 w 572"/>
                <a:gd name="T25" fmla="*/ 59 h 621"/>
                <a:gd name="T26" fmla="*/ 172 w 572"/>
                <a:gd name="T27" fmla="*/ 35 h 621"/>
                <a:gd name="T28" fmla="*/ 147 w 572"/>
                <a:gd name="T29" fmla="*/ 56 h 621"/>
                <a:gd name="T30" fmla="*/ 114 w 572"/>
                <a:gd name="T31" fmla="*/ 65 h 621"/>
                <a:gd name="T32" fmla="*/ 96 w 572"/>
                <a:gd name="T33" fmla="*/ 96 h 621"/>
                <a:gd name="T34" fmla="*/ 68 w 572"/>
                <a:gd name="T35" fmla="*/ 111 h 621"/>
                <a:gd name="T36" fmla="*/ 60 w 572"/>
                <a:gd name="T37" fmla="*/ 167 h 621"/>
                <a:gd name="T38" fmla="*/ 41 w 572"/>
                <a:gd name="T39" fmla="*/ 193 h 621"/>
                <a:gd name="T40" fmla="*/ 47 w 572"/>
                <a:gd name="T41" fmla="*/ 220 h 621"/>
                <a:gd name="T42" fmla="*/ 19 w 572"/>
                <a:gd name="T43" fmla="*/ 249 h 621"/>
                <a:gd name="T44" fmla="*/ 19 w 572"/>
                <a:gd name="T45" fmla="*/ 292 h 621"/>
                <a:gd name="T46" fmla="*/ 28 w 572"/>
                <a:gd name="T47" fmla="*/ 328 h 621"/>
                <a:gd name="T48" fmla="*/ 17 w 572"/>
                <a:gd name="T49" fmla="*/ 365 h 621"/>
                <a:gd name="T50" fmla="*/ 12 w 572"/>
                <a:gd name="T51" fmla="*/ 383 h 621"/>
                <a:gd name="T52" fmla="*/ 41 w 572"/>
                <a:gd name="T53" fmla="*/ 411 h 621"/>
                <a:gd name="T54" fmla="*/ 36 w 572"/>
                <a:gd name="T55" fmla="*/ 452 h 621"/>
                <a:gd name="T56" fmla="*/ 77 w 572"/>
                <a:gd name="T57" fmla="*/ 443 h 621"/>
                <a:gd name="T58" fmla="*/ 100 w 572"/>
                <a:gd name="T59" fmla="*/ 413 h 621"/>
                <a:gd name="T60" fmla="*/ 134 w 572"/>
                <a:gd name="T61" fmla="*/ 370 h 621"/>
                <a:gd name="T62" fmla="*/ 163 w 572"/>
                <a:gd name="T63" fmla="*/ 367 h 621"/>
                <a:gd name="T64" fmla="*/ 193 w 572"/>
                <a:gd name="T65" fmla="*/ 405 h 621"/>
                <a:gd name="T66" fmla="*/ 210 w 572"/>
                <a:gd name="T67" fmla="*/ 442 h 621"/>
                <a:gd name="T68" fmla="*/ 234 w 572"/>
                <a:gd name="T69" fmla="*/ 480 h 621"/>
                <a:gd name="T70" fmla="*/ 221 w 572"/>
                <a:gd name="T71" fmla="*/ 515 h 621"/>
                <a:gd name="T72" fmla="*/ 210 w 572"/>
                <a:gd name="T73" fmla="*/ 529 h 621"/>
                <a:gd name="T74" fmla="*/ 244 w 572"/>
                <a:gd name="T75" fmla="*/ 506 h 621"/>
                <a:gd name="T76" fmla="*/ 264 w 572"/>
                <a:gd name="T77" fmla="*/ 487 h 621"/>
                <a:gd name="T78" fmla="*/ 277 w 572"/>
                <a:gd name="T79" fmla="*/ 466 h 621"/>
                <a:gd name="T80" fmla="*/ 306 w 572"/>
                <a:gd name="T81" fmla="*/ 510 h 621"/>
                <a:gd name="T82" fmla="*/ 327 w 572"/>
                <a:gd name="T83" fmla="*/ 531 h 621"/>
                <a:gd name="T84" fmla="*/ 336 w 572"/>
                <a:gd name="T85" fmla="*/ 554 h 621"/>
                <a:gd name="T86" fmla="*/ 379 w 572"/>
                <a:gd name="T87" fmla="*/ 589 h 621"/>
                <a:gd name="T88" fmla="*/ 425 w 572"/>
                <a:gd name="T89" fmla="*/ 617 h 621"/>
                <a:gd name="T90" fmla="*/ 462 w 572"/>
                <a:gd name="T91" fmla="*/ 606 h 621"/>
                <a:gd name="T92" fmla="*/ 472 w 572"/>
                <a:gd name="T93" fmla="*/ 568 h 621"/>
                <a:gd name="T94" fmla="*/ 487 w 572"/>
                <a:gd name="T95" fmla="*/ 542 h 621"/>
                <a:gd name="T96" fmla="*/ 467 w 572"/>
                <a:gd name="T97" fmla="*/ 530 h 621"/>
                <a:gd name="T98" fmla="*/ 486 w 572"/>
                <a:gd name="T99" fmla="*/ 495 h 621"/>
                <a:gd name="T100" fmla="*/ 515 w 572"/>
                <a:gd name="T101" fmla="*/ 481 h 621"/>
                <a:gd name="T102" fmla="*/ 509 w 572"/>
                <a:gd name="T103" fmla="*/ 438 h 621"/>
                <a:gd name="T104" fmla="*/ 498 w 572"/>
                <a:gd name="T105" fmla="*/ 382 h 621"/>
                <a:gd name="T106" fmla="*/ 516 w 572"/>
                <a:gd name="T107" fmla="*/ 341 h 621"/>
                <a:gd name="T108" fmla="*/ 510 w 572"/>
                <a:gd name="T109" fmla="*/ 288 h 621"/>
                <a:gd name="T110" fmla="*/ 507 w 572"/>
                <a:gd name="T111" fmla="*/ 259 h 621"/>
                <a:gd name="T112" fmla="*/ 487 w 572"/>
                <a:gd name="T113" fmla="*/ 217 h 621"/>
                <a:gd name="T114" fmla="*/ 505 w 572"/>
                <a:gd name="T115" fmla="*/ 173 h 621"/>
                <a:gd name="T116" fmla="*/ 540 w 572"/>
                <a:gd name="T117" fmla="*/ 167 h 621"/>
                <a:gd name="T118" fmla="*/ 571 w 572"/>
                <a:gd name="T119" fmla="*/ 124 h 621"/>
                <a:gd name="T120" fmla="*/ 547 w 572"/>
                <a:gd name="T121" fmla="*/ 6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2" h="621">
                  <a:moveTo>
                    <a:pt x="520" y="28"/>
                  </a:moveTo>
                  <a:cubicBezTo>
                    <a:pt x="519" y="26"/>
                    <a:pt x="519" y="24"/>
                    <a:pt x="520" y="13"/>
                  </a:cubicBezTo>
                  <a:cubicBezTo>
                    <a:pt x="520" y="9"/>
                    <a:pt x="520" y="6"/>
                    <a:pt x="520" y="3"/>
                  </a:cubicBezTo>
                  <a:cubicBezTo>
                    <a:pt x="520" y="3"/>
                    <a:pt x="520" y="2"/>
                    <a:pt x="520" y="2"/>
                  </a:cubicBezTo>
                  <a:cubicBezTo>
                    <a:pt x="519" y="1"/>
                    <a:pt x="517" y="0"/>
                    <a:pt x="516" y="0"/>
                  </a:cubicBezTo>
                  <a:cubicBezTo>
                    <a:pt x="515" y="1"/>
                    <a:pt x="513" y="2"/>
                    <a:pt x="509" y="4"/>
                  </a:cubicBezTo>
                  <a:cubicBezTo>
                    <a:pt x="504" y="6"/>
                    <a:pt x="501" y="5"/>
                    <a:pt x="499" y="4"/>
                  </a:cubicBezTo>
                  <a:cubicBezTo>
                    <a:pt x="499" y="4"/>
                    <a:pt x="498" y="4"/>
                    <a:pt x="498" y="4"/>
                  </a:cubicBezTo>
                  <a:cubicBezTo>
                    <a:pt x="498" y="4"/>
                    <a:pt x="498" y="4"/>
                    <a:pt x="497" y="4"/>
                  </a:cubicBezTo>
                  <a:cubicBezTo>
                    <a:pt x="497" y="5"/>
                    <a:pt x="497" y="5"/>
                    <a:pt x="498" y="5"/>
                  </a:cubicBezTo>
                  <a:cubicBezTo>
                    <a:pt x="499" y="7"/>
                    <a:pt x="501" y="10"/>
                    <a:pt x="501" y="13"/>
                  </a:cubicBezTo>
                  <a:cubicBezTo>
                    <a:pt x="502" y="17"/>
                    <a:pt x="499" y="19"/>
                    <a:pt x="497" y="22"/>
                  </a:cubicBezTo>
                  <a:cubicBezTo>
                    <a:pt x="496" y="23"/>
                    <a:pt x="495" y="24"/>
                    <a:pt x="495" y="25"/>
                  </a:cubicBezTo>
                  <a:cubicBezTo>
                    <a:pt x="495" y="26"/>
                    <a:pt x="495" y="26"/>
                    <a:pt x="494" y="27"/>
                  </a:cubicBezTo>
                  <a:cubicBezTo>
                    <a:pt x="494" y="29"/>
                    <a:pt x="493" y="31"/>
                    <a:pt x="490" y="33"/>
                  </a:cubicBezTo>
                  <a:cubicBezTo>
                    <a:pt x="490" y="33"/>
                    <a:pt x="489" y="33"/>
                    <a:pt x="488" y="34"/>
                  </a:cubicBezTo>
                  <a:cubicBezTo>
                    <a:pt x="486" y="35"/>
                    <a:pt x="484" y="35"/>
                    <a:pt x="482" y="37"/>
                  </a:cubicBezTo>
                  <a:cubicBezTo>
                    <a:pt x="479" y="40"/>
                    <a:pt x="475" y="46"/>
                    <a:pt x="470" y="53"/>
                  </a:cubicBezTo>
                  <a:cubicBezTo>
                    <a:pt x="467" y="59"/>
                    <a:pt x="463" y="59"/>
                    <a:pt x="460" y="58"/>
                  </a:cubicBezTo>
                  <a:cubicBezTo>
                    <a:pt x="460" y="58"/>
                    <a:pt x="459" y="57"/>
                    <a:pt x="459" y="57"/>
                  </a:cubicBezTo>
                  <a:cubicBezTo>
                    <a:pt x="456" y="58"/>
                    <a:pt x="455" y="58"/>
                    <a:pt x="454" y="60"/>
                  </a:cubicBezTo>
                  <a:cubicBezTo>
                    <a:pt x="454" y="60"/>
                    <a:pt x="454" y="60"/>
                    <a:pt x="454" y="60"/>
                  </a:cubicBezTo>
                  <a:cubicBezTo>
                    <a:pt x="454" y="61"/>
                    <a:pt x="455" y="62"/>
                    <a:pt x="455" y="63"/>
                  </a:cubicBezTo>
                  <a:cubicBezTo>
                    <a:pt x="456" y="66"/>
                    <a:pt x="457" y="70"/>
                    <a:pt x="453" y="71"/>
                  </a:cubicBezTo>
                  <a:cubicBezTo>
                    <a:pt x="451" y="76"/>
                    <a:pt x="446" y="75"/>
                    <a:pt x="444" y="75"/>
                  </a:cubicBezTo>
                  <a:cubicBezTo>
                    <a:pt x="443" y="75"/>
                    <a:pt x="442" y="75"/>
                    <a:pt x="441" y="75"/>
                  </a:cubicBezTo>
                  <a:cubicBezTo>
                    <a:pt x="440" y="75"/>
                    <a:pt x="438" y="75"/>
                    <a:pt x="437" y="75"/>
                  </a:cubicBezTo>
                  <a:cubicBezTo>
                    <a:pt x="435" y="75"/>
                    <a:pt x="433" y="75"/>
                    <a:pt x="431" y="76"/>
                  </a:cubicBezTo>
                  <a:cubicBezTo>
                    <a:pt x="430" y="76"/>
                    <a:pt x="430" y="76"/>
                    <a:pt x="428" y="78"/>
                  </a:cubicBezTo>
                  <a:cubicBezTo>
                    <a:pt x="427" y="79"/>
                    <a:pt x="426" y="80"/>
                    <a:pt x="424" y="82"/>
                  </a:cubicBezTo>
                  <a:cubicBezTo>
                    <a:pt x="422" y="83"/>
                    <a:pt x="420" y="84"/>
                    <a:pt x="418" y="83"/>
                  </a:cubicBezTo>
                  <a:cubicBezTo>
                    <a:pt x="417" y="83"/>
                    <a:pt x="416" y="82"/>
                    <a:pt x="415" y="82"/>
                  </a:cubicBezTo>
                  <a:cubicBezTo>
                    <a:pt x="414" y="82"/>
                    <a:pt x="413" y="84"/>
                    <a:pt x="412" y="86"/>
                  </a:cubicBezTo>
                  <a:cubicBezTo>
                    <a:pt x="412" y="86"/>
                    <a:pt x="413" y="87"/>
                    <a:pt x="413" y="87"/>
                  </a:cubicBezTo>
                  <a:cubicBezTo>
                    <a:pt x="414" y="88"/>
                    <a:pt x="416" y="90"/>
                    <a:pt x="416" y="93"/>
                  </a:cubicBezTo>
                  <a:cubicBezTo>
                    <a:pt x="416" y="95"/>
                    <a:pt x="416" y="98"/>
                    <a:pt x="418" y="103"/>
                  </a:cubicBezTo>
                  <a:cubicBezTo>
                    <a:pt x="419" y="108"/>
                    <a:pt x="417" y="110"/>
                    <a:pt x="415" y="112"/>
                  </a:cubicBezTo>
                  <a:cubicBezTo>
                    <a:pt x="414" y="113"/>
                    <a:pt x="413" y="113"/>
                    <a:pt x="413" y="114"/>
                  </a:cubicBezTo>
                  <a:cubicBezTo>
                    <a:pt x="410" y="117"/>
                    <a:pt x="409" y="117"/>
                    <a:pt x="405" y="119"/>
                  </a:cubicBezTo>
                  <a:cubicBezTo>
                    <a:pt x="404" y="120"/>
                    <a:pt x="402" y="120"/>
                    <a:pt x="400" y="121"/>
                  </a:cubicBezTo>
                  <a:cubicBezTo>
                    <a:pt x="398" y="122"/>
                    <a:pt x="397" y="123"/>
                    <a:pt x="397" y="123"/>
                  </a:cubicBezTo>
                  <a:cubicBezTo>
                    <a:pt x="397" y="123"/>
                    <a:pt x="397" y="123"/>
                    <a:pt x="397" y="124"/>
                  </a:cubicBezTo>
                  <a:cubicBezTo>
                    <a:pt x="397" y="125"/>
                    <a:pt x="397" y="128"/>
                    <a:pt x="395" y="131"/>
                  </a:cubicBezTo>
                  <a:cubicBezTo>
                    <a:pt x="392" y="135"/>
                    <a:pt x="390" y="135"/>
                    <a:pt x="387" y="136"/>
                  </a:cubicBezTo>
                  <a:cubicBezTo>
                    <a:pt x="387" y="136"/>
                    <a:pt x="386" y="136"/>
                    <a:pt x="385" y="137"/>
                  </a:cubicBezTo>
                  <a:cubicBezTo>
                    <a:pt x="383" y="137"/>
                    <a:pt x="381" y="138"/>
                    <a:pt x="380" y="138"/>
                  </a:cubicBezTo>
                  <a:cubicBezTo>
                    <a:pt x="379" y="138"/>
                    <a:pt x="378" y="138"/>
                    <a:pt x="376" y="139"/>
                  </a:cubicBezTo>
                  <a:cubicBezTo>
                    <a:pt x="375" y="140"/>
                    <a:pt x="374" y="140"/>
                    <a:pt x="374" y="141"/>
                  </a:cubicBezTo>
                  <a:cubicBezTo>
                    <a:pt x="373" y="141"/>
                    <a:pt x="372" y="142"/>
                    <a:pt x="369" y="143"/>
                  </a:cubicBezTo>
                  <a:cubicBezTo>
                    <a:pt x="363" y="147"/>
                    <a:pt x="359" y="144"/>
                    <a:pt x="355" y="142"/>
                  </a:cubicBezTo>
                  <a:cubicBezTo>
                    <a:pt x="351" y="139"/>
                    <a:pt x="352" y="135"/>
                    <a:pt x="353" y="133"/>
                  </a:cubicBezTo>
                  <a:cubicBezTo>
                    <a:pt x="353" y="132"/>
                    <a:pt x="353" y="132"/>
                    <a:pt x="353" y="131"/>
                  </a:cubicBezTo>
                  <a:cubicBezTo>
                    <a:pt x="353" y="130"/>
                    <a:pt x="353" y="129"/>
                    <a:pt x="352" y="128"/>
                  </a:cubicBezTo>
                  <a:cubicBezTo>
                    <a:pt x="352" y="127"/>
                    <a:pt x="351" y="126"/>
                    <a:pt x="350" y="123"/>
                  </a:cubicBezTo>
                  <a:cubicBezTo>
                    <a:pt x="350" y="122"/>
                    <a:pt x="349" y="122"/>
                    <a:pt x="349" y="121"/>
                  </a:cubicBezTo>
                  <a:cubicBezTo>
                    <a:pt x="348" y="117"/>
                    <a:pt x="347" y="115"/>
                    <a:pt x="349" y="110"/>
                  </a:cubicBezTo>
                  <a:cubicBezTo>
                    <a:pt x="349" y="109"/>
                    <a:pt x="348" y="109"/>
                    <a:pt x="347" y="108"/>
                  </a:cubicBezTo>
                  <a:cubicBezTo>
                    <a:pt x="345" y="106"/>
                    <a:pt x="343" y="104"/>
                    <a:pt x="344" y="101"/>
                  </a:cubicBezTo>
                  <a:cubicBezTo>
                    <a:pt x="344" y="100"/>
                    <a:pt x="344" y="100"/>
                    <a:pt x="344" y="99"/>
                  </a:cubicBezTo>
                  <a:cubicBezTo>
                    <a:pt x="344" y="98"/>
                    <a:pt x="344" y="98"/>
                    <a:pt x="344" y="98"/>
                  </a:cubicBezTo>
                  <a:cubicBezTo>
                    <a:pt x="344" y="97"/>
                    <a:pt x="344" y="96"/>
                    <a:pt x="344" y="95"/>
                  </a:cubicBezTo>
                  <a:cubicBezTo>
                    <a:pt x="343" y="96"/>
                    <a:pt x="340" y="96"/>
                    <a:pt x="338" y="95"/>
                  </a:cubicBezTo>
                  <a:cubicBezTo>
                    <a:pt x="336" y="94"/>
                    <a:pt x="335" y="93"/>
                    <a:pt x="335" y="92"/>
                  </a:cubicBezTo>
                  <a:cubicBezTo>
                    <a:pt x="332" y="92"/>
                    <a:pt x="329" y="91"/>
                    <a:pt x="327" y="89"/>
                  </a:cubicBezTo>
                  <a:cubicBezTo>
                    <a:pt x="327" y="88"/>
                    <a:pt x="326" y="88"/>
                    <a:pt x="325" y="87"/>
                  </a:cubicBezTo>
                  <a:cubicBezTo>
                    <a:pt x="322" y="85"/>
                    <a:pt x="321" y="83"/>
                    <a:pt x="321" y="80"/>
                  </a:cubicBezTo>
                  <a:cubicBezTo>
                    <a:pt x="321" y="80"/>
                    <a:pt x="321" y="80"/>
                    <a:pt x="321" y="80"/>
                  </a:cubicBezTo>
                  <a:cubicBezTo>
                    <a:pt x="321" y="79"/>
                    <a:pt x="319" y="78"/>
                    <a:pt x="319" y="77"/>
                  </a:cubicBezTo>
                  <a:cubicBezTo>
                    <a:pt x="316" y="75"/>
                    <a:pt x="314" y="72"/>
                    <a:pt x="312" y="69"/>
                  </a:cubicBezTo>
                  <a:cubicBezTo>
                    <a:pt x="312" y="67"/>
                    <a:pt x="311" y="65"/>
                    <a:pt x="311" y="64"/>
                  </a:cubicBezTo>
                  <a:cubicBezTo>
                    <a:pt x="311" y="64"/>
                    <a:pt x="311" y="63"/>
                    <a:pt x="310" y="62"/>
                  </a:cubicBezTo>
                  <a:cubicBezTo>
                    <a:pt x="310" y="63"/>
                    <a:pt x="310" y="63"/>
                    <a:pt x="310" y="63"/>
                  </a:cubicBezTo>
                  <a:cubicBezTo>
                    <a:pt x="308" y="65"/>
                    <a:pt x="305" y="67"/>
                    <a:pt x="300" y="70"/>
                  </a:cubicBezTo>
                  <a:cubicBezTo>
                    <a:pt x="299" y="71"/>
                    <a:pt x="298" y="71"/>
                    <a:pt x="298" y="72"/>
                  </a:cubicBezTo>
                  <a:cubicBezTo>
                    <a:pt x="297" y="72"/>
                    <a:pt x="297" y="72"/>
                    <a:pt x="295" y="73"/>
                  </a:cubicBezTo>
                  <a:cubicBezTo>
                    <a:pt x="291" y="75"/>
                    <a:pt x="290" y="77"/>
                    <a:pt x="290" y="77"/>
                  </a:cubicBezTo>
                  <a:cubicBezTo>
                    <a:pt x="290" y="78"/>
                    <a:pt x="290" y="79"/>
                    <a:pt x="291" y="81"/>
                  </a:cubicBezTo>
                  <a:cubicBezTo>
                    <a:pt x="291" y="83"/>
                    <a:pt x="292" y="86"/>
                    <a:pt x="292" y="89"/>
                  </a:cubicBezTo>
                  <a:cubicBezTo>
                    <a:pt x="291" y="96"/>
                    <a:pt x="283" y="95"/>
                    <a:pt x="278" y="95"/>
                  </a:cubicBezTo>
                  <a:cubicBezTo>
                    <a:pt x="278" y="95"/>
                    <a:pt x="277" y="95"/>
                    <a:pt x="276" y="94"/>
                  </a:cubicBezTo>
                  <a:cubicBezTo>
                    <a:pt x="274" y="94"/>
                    <a:pt x="273" y="94"/>
                    <a:pt x="272" y="94"/>
                  </a:cubicBezTo>
                  <a:cubicBezTo>
                    <a:pt x="270" y="94"/>
                    <a:pt x="270" y="94"/>
                    <a:pt x="270" y="94"/>
                  </a:cubicBezTo>
                  <a:cubicBezTo>
                    <a:pt x="269" y="94"/>
                    <a:pt x="268" y="95"/>
                    <a:pt x="267" y="97"/>
                  </a:cubicBezTo>
                  <a:cubicBezTo>
                    <a:pt x="266" y="98"/>
                    <a:pt x="265" y="99"/>
                    <a:pt x="264" y="100"/>
                  </a:cubicBezTo>
                  <a:cubicBezTo>
                    <a:pt x="259" y="104"/>
                    <a:pt x="255" y="102"/>
                    <a:pt x="252" y="101"/>
                  </a:cubicBezTo>
                  <a:cubicBezTo>
                    <a:pt x="252" y="100"/>
                    <a:pt x="251" y="100"/>
                    <a:pt x="250" y="100"/>
                  </a:cubicBezTo>
                  <a:cubicBezTo>
                    <a:pt x="248" y="99"/>
                    <a:pt x="246" y="97"/>
                    <a:pt x="244" y="96"/>
                  </a:cubicBezTo>
                  <a:cubicBezTo>
                    <a:pt x="243" y="95"/>
                    <a:pt x="242" y="95"/>
                    <a:pt x="240" y="94"/>
                  </a:cubicBezTo>
                  <a:cubicBezTo>
                    <a:pt x="235" y="91"/>
                    <a:pt x="232" y="85"/>
                    <a:pt x="232" y="78"/>
                  </a:cubicBezTo>
                  <a:cubicBezTo>
                    <a:pt x="232" y="74"/>
                    <a:pt x="234" y="71"/>
                    <a:pt x="236" y="70"/>
                  </a:cubicBezTo>
                  <a:cubicBezTo>
                    <a:pt x="237" y="69"/>
                    <a:pt x="237" y="68"/>
                    <a:pt x="237" y="68"/>
                  </a:cubicBezTo>
                  <a:cubicBezTo>
                    <a:pt x="237" y="67"/>
                    <a:pt x="235" y="66"/>
                    <a:pt x="235" y="65"/>
                  </a:cubicBezTo>
                  <a:cubicBezTo>
                    <a:pt x="234" y="65"/>
                    <a:pt x="233" y="65"/>
                    <a:pt x="233" y="64"/>
                  </a:cubicBezTo>
                  <a:cubicBezTo>
                    <a:pt x="232" y="65"/>
                    <a:pt x="231" y="66"/>
                    <a:pt x="230" y="67"/>
                  </a:cubicBezTo>
                  <a:cubicBezTo>
                    <a:pt x="229" y="68"/>
                    <a:pt x="227" y="69"/>
                    <a:pt x="225" y="68"/>
                  </a:cubicBezTo>
                  <a:cubicBezTo>
                    <a:pt x="222" y="68"/>
                    <a:pt x="221" y="66"/>
                    <a:pt x="220" y="65"/>
                  </a:cubicBezTo>
                  <a:cubicBezTo>
                    <a:pt x="219" y="63"/>
                    <a:pt x="218" y="62"/>
                    <a:pt x="217" y="61"/>
                  </a:cubicBezTo>
                  <a:cubicBezTo>
                    <a:pt x="215" y="60"/>
                    <a:pt x="213" y="59"/>
                    <a:pt x="213" y="57"/>
                  </a:cubicBezTo>
                  <a:cubicBezTo>
                    <a:pt x="212" y="58"/>
                    <a:pt x="211" y="58"/>
                    <a:pt x="210" y="59"/>
                  </a:cubicBezTo>
                  <a:cubicBezTo>
                    <a:pt x="210" y="59"/>
                    <a:pt x="209" y="59"/>
                    <a:pt x="209" y="60"/>
                  </a:cubicBezTo>
                  <a:cubicBezTo>
                    <a:pt x="209" y="61"/>
                    <a:pt x="209" y="62"/>
                    <a:pt x="208" y="64"/>
                  </a:cubicBezTo>
                  <a:cubicBezTo>
                    <a:pt x="205" y="68"/>
                    <a:pt x="202" y="68"/>
                    <a:pt x="199" y="66"/>
                  </a:cubicBezTo>
                  <a:cubicBezTo>
                    <a:pt x="198" y="66"/>
                    <a:pt x="198" y="65"/>
                    <a:pt x="197" y="65"/>
                  </a:cubicBezTo>
                  <a:cubicBezTo>
                    <a:pt x="192" y="64"/>
                    <a:pt x="191" y="61"/>
                    <a:pt x="190" y="59"/>
                  </a:cubicBezTo>
                  <a:cubicBezTo>
                    <a:pt x="190" y="58"/>
                    <a:pt x="190" y="58"/>
                    <a:pt x="190" y="58"/>
                  </a:cubicBezTo>
                  <a:cubicBezTo>
                    <a:pt x="189" y="58"/>
                    <a:pt x="189" y="58"/>
                    <a:pt x="189" y="58"/>
                  </a:cubicBezTo>
                  <a:cubicBezTo>
                    <a:pt x="187" y="58"/>
                    <a:pt x="185" y="59"/>
                    <a:pt x="182" y="59"/>
                  </a:cubicBezTo>
                  <a:cubicBezTo>
                    <a:pt x="174" y="58"/>
                    <a:pt x="173" y="52"/>
                    <a:pt x="172" y="48"/>
                  </a:cubicBezTo>
                  <a:cubicBezTo>
                    <a:pt x="172" y="46"/>
                    <a:pt x="172" y="46"/>
                    <a:pt x="172" y="46"/>
                  </a:cubicBezTo>
                  <a:cubicBezTo>
                    <a:pt x="171" y="43"/>
                    <a:pt x="172" y="40"/>
                    <a:pt x="172" y="38"/>
                  </a:cubicBezTo>
                  <a:cubicBezTo>
                    <a:pt x="173" y="37"/>
                    <a:pt x="173" y="37"/>
                    <a:pt x="173" y="36"/>
                  </a:cubicBezTo>
                  <a:cubicBezTo>
                    <a:pt x="172" y="35"/>
                    <a:pt x="172" y="35"/>
                    <a:pt x="172" y="35"/>
                  </a:cubicBezTo>
                  <a:cubicBezTo>
                    <a:pt x="171" y="35"/>
                    <a:pt x="171" y="35"/>
                    <a:pt x="170" y="35"/>
                  </a:cubicBezTo>
                  <a:cubicBezTo>
                    <a:pt x="168" y="36"/>
                    <a:pt x="161" y="40"/>
                    <a:pt x="155" y="43"/>
                  </a:cubicBezTo>
                  <a:cubicBezTo>
                    <a:pt x="154" y="43"/>
                    <a:pt x="154" y="43"/>
                    <a:pt x="154" y="43"/>
                  </a:cubicBezTo>
                  <a:cubicBezTo>
                    <a:pt x="154" y="43"/>
                    <a:pt x="154" y="44"/>
                    <a:pt x="154" y="44"/>
                  </a:cubicBezTo>
                  <a:cubicBezTo>
                    <a:pt x="154" y="45"/>
                    <a:pt x="154" y="45"/>
                    <a:pt x="154" y="46"/>
                  </a:cubicBezTo>
                  <a:cubicBezTo>
                    <a:pt x="155" y="52"/>
                    <a:pt x="150" y="54"/>
                    <a:pt x="148" y="55"/>
                  </a:cubicBezTo>
                  <a:cubicBezTo>
                    <a:pt x="148" y="55"/>
                    <a:pt x="147" y="56"/>
                    <a:pt x="147" y="56"/>
                  </a:cubicBezTo>
                  <a:cubicBezTo>
                    <a:pt x="147" y="56"/>
                    <a:pt x="147" y="56"/>
                    <a:pt x="147" y="56"/>
                  </a:cubicBezTo>
                  <a:cubicBezTo>
                    <a:pt x="147" y="57"/>
                    <a:pt x="146" y="59"/>
                    <a:pt x="145" y="61"/>
                  </a:cubicBezTo>
                  <a:cubicBezTo>
                    <a:pt x="143" y="62"/>
                    <a:pt x="141" y="62"/>
                    <a:pt x="139" y="62"/>
                  </a:cubicBezTo>
                  <a:cubicBezTo>
                    <a:pt x="137" y="62"/>
                    <a:pt x="136" y="62"/>
                    <a:pt x="134" y="62"/>
                  </a:cubicBezTo>
                  <a:cubicBezTo>
                    <a:pt x="133" y="62"/>
                    <a:pt x="132" y="62"/>
                    <a:pt x="132" y="63"/>
                  </a:cubicBezTo>
                  <a:cubicBezTo>
                    <a:pt x="129" y="65"/>
                    <a:pt x="127" y="65"/>
                    <a:pt x="124" y="62"/>
                  </a:cubicBezTo>
                  <a:cubicBezTo>
                    <a:pt x="122" y="62"/>
                    <a:pt x="122" y="62"/>
                    <a:pt x="121" y="62"/>
                  </a:cubicBezTo>
                  <a:cubicBezTo>
                    <a:pt x="121" y="62"/>
                    <a:pt x="120" y="62"/>
                    <a:pt x="120" y="62"/>
                  </a:cubicBezTo>
                  <a:cubicBezTo>
                    <a:pt x="119" y="64"/>
                    <a:pt x="117" y="65"/>
                    <a:pt x="114" y="65"/>
                  </a:cubicBezTo>
                  <a:cubicBezTo>
                    <a:pt x="114" y="65"/>
                    <a:pt x="114" y="65"/>
                    <a:pt x="114" y="65"/>
                  </a:cubicBezTo>
                  <a:cubicBezTo>
                    <a:pt x="110" y="66"/>
                    <a:pt x="110" y="66"/>
                    <a:pt x="106" y="68"/>
                  </a:cubicBezTo>
                  <a:cubicBezTo>
                    <a:pt x="103" y="70"/>
                    <a:pt x="101" y="71"/>
                    <a:pt x="100" y="71"/>
                  </a:cubicBezTo>
                  <a:cubicBezTo>
                    <a:pt x="99" y="71"/>
                    <a:pt x="98" y="71"/>
                    <a:pt x="96" y="72"/>
                  </a:cubicBezTo>
                  <a:cubicBezTo>
                    <a:pt x="94" y="73"/>
                    <a:pt x="94" y="73"/>
                    <a:pt x="96" y="79"/>
                  </a:cubicBezTo>
                  <a:cubicBezTo>
                    <a:pt x="97" y="79"/>
                    <a:pt x="97" y="79"/>
                    <a:pt x="97" y="79"/>
                  </a:cubicBezTo>
                  <a:cubicBezTo>
                    <a:pt x="99" y="86"/>
                    <a:pt x="99" y="87"/>
                    <a:pt x="98" y="91"/>
                  </a:cubicBezTo>
                  <a:cubicBezTo>
                    <a:pt x="98" y="94"/>
                    <a:pt x="97" y="95"/>
                    <a:pt x="96" y="96"/>
                  </a:cubicBezTo>
                  <a:cubicBezTo>
                    <a:pt x="93" y="97"/>
                    <a:pt x="91" y="97"/>
                    <a:pt x="88" y="96"/>
                  </a:cubicBezTo>
                  <a:cubicBezTo>
                    <a:pt x="87" y="96"/>
                    <a:pt x="86" y="96"/>
                    <a:pt x="86" y="96"/>
                  </a:cubicBezTo>
                  <a:cubicBezTo>
                    <a:pt x="83" y="96"/>
                    <a:pt x="81" y="95"/>
                    <a:pt x="80" y="94"/>
                  </a:cubicBezTo>
                  <a:cubicBezTo>
                    <a:pt x="79" y="95"/>
                    <a:pt x="77" y="97"/>
                    <a:pt x="74" y="99"/>
                  </a:cubicBezTo>
                  <a:cubicBezTo>
                    <a:pt x="72" y="101"/>
                    <a:pt x="70" y="101"/>
                    <a:pt x="69" y="102"/>
                  </a:cubicBezTo>
                  <a:cubicBezTo>
                    <a:pt x="68" y="102"/>
                    <a:pt x="68" y="102"/>
                    <a:pt x="66" y="103"/>
                  </a:cubicBezTo>
                  <a:cubicBezTo>
                    <a:pt x="66" y="104"/>
                    <a:pt x="67" y="104"/>
                    <a:pt x="67" y="104"/>
                  </a:cubicBezTo>
                  <a:cubicBezTo>
                    <a:pt x="69" y="107"/>
                    <a:pt x="69" y="109"/>
                    <a:pt x="68" y="111"/>
                  </a:cubicBezTo>
                  <a:cubicBezTo>
                    <a:pt x="68" y="112"/>
                    <a:pt x="68" y="112"/>
                    <a:pt x="68" y="113"/>
                  </a:cubicBezTo>
                  <a:cubicBezTo>
                    <a:pt x="68" y="114"/>
                    <a:pt x="68" y="114"/>
                    <a:pt x="69" y="114"/>
                  </a:cubicBezTo>
                  <a:cubicBezTo>
                    <a:pt x="70" y="115"/>
                    <a:pt x="71" y="117"/>
                    <a:pt x="72" y="120"/>
                  </a:cubicBezTo>
                  <a:cubicBezTo>
                    <a:pt x="73" y="124"/>
                    <a:pt x="75" y="142"/>
                    <a:pt x="69" y="150"/>
                  </a:cubicBezTo>
                  <a:cubicBezTo>
                    <a:pt x="66" y="155"/>
                    <a:pt x="63" y="157"/>
                    <a:pt x="60" y="159"/>
                  </a:cubicBezTo>
                  <a:cubicBezTo>
                    <a:pt x="59" y="159"/>
                    <a:pt x="59" y="159"/>
                    <a:pt x="58" y="159"/>
                  </a:cubicBezTo>
                  <a:cubicBezTo>
                    <a:pt x="58" y="160"/>
                    <a:pt x="59" y="161"/>
                    <a:pt x="59" y="162"/>
                  </a:cubicBezTo>
                  <a:cubicBezTo>
                    <a:pt x="60" y="164"/>
                    <a:pt x="60" y="166"/>
                    <a:pt x="60" y="167"/>
                  </a:cubicBezTo>
                  <a:cubicBezTo>
                    <a:pt x="60" y="172"/>
                    <a:pt x="56" y="174"/>
                    <a:pt x="53" y="175"/>
                  </a:cubicBezTo>
                  <a:cubicBezTo>
                    <a:pt x="51" y="176"/>
                    <a:pt x="50" y="177"/>
                    <a:pt x="48" y="178"/>
                  </a:cubicBezTo>
                  <a:cubicBezTo>
                    <a:pt x="49" y="179"/>
                    <a:pt x="50" y="181"/>
                    <a:pt x="50" y="184"/>
                  </a:cubicBezTo>
                  <a:cubicBezTo>
                    <a:pt x="50" y="186"/>
                    <a:pt x="50" y="188"/>
                    <a:pt x="48" y="190"/>
                  </a:cubicBezTo>
                  <a:cubicBezTo>
                    <a:pt x="47" y="192"/>
                    <a:pt x="45" y="192"/>
                    <a:pt x="43" y="192"/>
                  </a:cubicBezTo>
                  <a:cubicBezTo>
                    <a:pt x="43" y="192"/>
                    <a:pt x="42" y="192"/>
                    <a:pt x="41" y="192"/>
                  </a:cubicBezTo>
                  <a:cubicBezTo>
                    <a:pt x="41" y="192"/>
                    <a:pt x="41" y="192"/>
                    <a:pt x="41" y="192"/>
                  </a:cubicBezTo>
                  <a:cubicBezTo>
                    <a:pt x="41" y="192"/>
                    <a:pt x="41" y="193"/>
                    <a:pt x="41" y="193"/>
                  </a:cubicBezTo>
                  <a:cubicBezTo>
                    <a:pt x="41" y="194"/>
                    <a:pt x="40" y="196"/>
                    <a:pt x="39" y="198"/>
                  </a:cubicBezTo>
                  <a:cubicBezTo>
                    <a:pt x="40" y="198"/>
                    <a:pt x="41" y="199"/>
                    <a:pt x="41" y="200"/>
                  </a:cubicBezTo>
                  <a:cubicBezTo>
                    <a:pt x="42" y="200"/>
                    <a:pt x="42" y="201"/>
                    <a:pt x="42" y="201"/>
                  </a:cubicBezTo>
                  <a:cubicBezTo>
                    <a:pt x="43" y="202"/>
                    <a:pt x="43" y="203"/>
                    <a:pt x="45" y="206"/>
                  </a:cubicBezTo>
                  <a:cubicBezTo>
                    <a:pt x="45" y="208"/>
                    <a:pt x="45" y="208"/>
                    <a:pt x="45" y="208"/>
                  </a:cubicBezTo>
                  <a:cubicBezTo>
                    <a:pt x="46" y="210"/>
                    <a:pt x="46" y="211"/>
                    <a:pt x="46" y="211"/>
                  </a:cubicBezTo>
                  <a:cubicBezTo>
                    <a:pt x="47" y="214"/>
                    <a:pt x="48" y="215"/>
                    <a:pt x="47" y="218"/>
                  </a:cubicBezTo>
                  <a:cubicBezTo>
                    <a:pt x="47" y="218"/>
                    <a:pt x="47" y="219"/>
                    <a:pt x="47" y="220"/>
                  </a:cubicBezTo>
                  <a:cubicBezTo>
                    <a:pt x="46" y="223"/>
                    <a:pt x="44" y="225"/>
                    <a:pt x="43" y="227"/>
                  </a:cubicBezTo>
                  <a:cubicBezTo>
                    <a:pt x="42" y="228"/>
                    <a:pt x="42" y="228"/>
                    <a:pt x="42" y="228"/>
                  </a:cubicBezTo>
                  <a:cubicBezTo>
                    <a:pt x="42" y="229"/>
                    <a:pt x="42" y="230"/>
                    <a:pt x="42" y="230"/>
                  </a:cubicBezTo>
                  <a:cubicBezTo>
                    <a:pt x="42" y="234"/>
                    <a:pt x="42" y="236"/>
                    <a:pt x="39" y="241"/>
                  </a:cubicBezTo>
                  <a:cubicBezTo>
                    <a:pt x="38" y="242"/>
                    <a:pt x="38" y="243"/>
                    <a:pt x="38" y="244"/>
                  </a:cubicBezTo>
                  <a:cubicBezTo>
                    <a:pt x="36" y="247"/>
                    <a:pt x="35" y="248"/>
                    <a:pt x="30" y="250"/>
                  </a:cubicBezTo>
                  <a:cubicBezTo>
                    <a:pt x="25" y="252"/>
                    <a:pt x="22" y="250"/>
                    <a:pt x="20" y="249"/>
                  </a:cubicBezTo>
                  <a:cubicBezTo>
                    <a:pt x="20" y="249"/>
                    <a:pt x="19" y="249"/>
                    <a:pt x="19" y="249"/>
                  </a:cubicBezTo>
                  <a:cubicBezTo>
                    <a:pt x="19" y="250"/>
                    <a:pt x="20" y="251"/>
                    <a:pt x="20" y="252"/>
                  </a:cubicBezTo>
                  <a:cubicBezTo>
                    <a:pt x="20" y="257"/>
                    <a:pt x="17" y="260"/>
                    <a:pt x="13" y="263"/>
                  </a:cubicBezTo>
                  <a:cubicBezTo>
                    <a:pt x="12" y="264"/>
                    <a:pt x="13" y="268"/>
                    <a:pt x="13" y="272"/>
                  </a:cubicBezTo>
                  <a:cubicBezTo>
                    <a:pt x="13" y="273"/>
                    <a:pt x="13" y="274"/>
                    <a:pt x="13" y="276"/>
                  </a:cubicBezTo>
                  <a:cubicBezTo>
                    <a:pt x="13" y="277"/>
                    <a:pt x="13" y="278"/>
                    <a:pt x="13" y="278"/>
                  </a:cubicBezTo>
                  <a:cubicBezTo>
                    <a:pt x="13" y="278"/>
                    <a:pt x="14" y="278"/>
                    <a:pt x="14" y="278"/>
                  </a:cubicBezTo>
                  <a:cubicBezTo>
                    <a:pt x="15" y="279"/>
                    <a:pt x="16" y="280"/>
                    <a:pt x="18" y="282"/>
                  </a:cubicBezTo>
                  <a:cubicBezTo>
                    <a:pt x="21" y="286"/>
                    <a:pt x="19" y="289"/>
                    <a:pt x="19" y="292"/>
                  </a:cubicBezTo>
                  <a:cubicBezTo>
                    <a:pt x="18" y="293"/>
                    <a:pt x="17" y="295"/>
                    <a:pt x="17" y="297"/>
                  </a:cubicBezTo>
                  <a:cubicBezTo>
                    <a:pt x="17" y="298"/>
                    <a:pt x="17" y="298"/>
                    <a:pt x="17" y="298"/>
                  </a:cubicBezTo>
                  <a:cubicBezTo>
                    <a:pt x="18" y="299"/>
                    <a:pt x="19" y="300"/>
                    <a:pt x="20" y="301"/>
                  </a:cubicBezTo>
                  <a:cubicBezTo>
                    <a:pt x="23" y="305"/>
                    <a:pt x="22" y="308"/>
                    <a:pt x="22" y="310"/>
                  </a:cubicBezTo>
                  <a:cubicBezTo>
                    <a:pt x="22" y="311"/>
                    <a:pt x="21" y="311"/>
                    <a:pt x="21" y="312"/>
                  </a:cubicBezTo>
                  <a:cubicBezTo>
                    <a:pt x="22" y="313"/>
                    <a:pt x="22" y="314"/>
                    <a:pt x="23" y="316"/>
                  </a:cubicBezTo>
                  <a:cubicBezTo>
                    <a:pt x="24" y="317"/>
                    <a:pt x="25" y="319"/>
                    <a:pt x="26" y="321"/>
                  </a:cubicBezTo>
                  <a:cubicBezTo>
                    <a:pt x="28" y="324"/>
                    <a:pt x="28" y="326"/>
                    <a:pt x="28" y="328"/>
                  </a:cubicBezTo>
                  <a:cubicBezTo>
                    <a:pt x="27" y="329"/>
                    <a:pt x="27" y="330"/>
                    <a:pt x="27" y="332"/>
                  </a:cubicBezTo>
                  <a:cubicBezTo>
                    <a:pt x="28" y="334"/>
                    <a:pt x="29" y="337"/>
                    <a:pt x="30" y="339"/>
                  </a:cubicBezTo>
                  <a:cubicBezTo>
                    <a:pt x="32" y="342"/>
                    <a:pt x="33" y="345"/>
                    <a:pt x="34" y="347"/>
                  </a:cubicBezTo>
                  <a:cubicBezTo>
                    <a:pt x="35" y="352"/>
                    <a:pt x="34" y="354"/>
                    <a:pt x="32" y="357"/>
                  </a:cubicBezTo>
                  <a:cubicBezTo>
                    <a:pt x="31" y="358"/>
                    <a:pt x="31" y="358"/>
                    <a:pt x="30" y="359"/>
                  </a:cubicBezTo>
                  <a:cubicBezTo>
                    <a:pt x="28" y="362"/>
                    <a:pt x="27" y="363"/>
                    <a:pt x="24" y="363"/>
                  </a:cubicBezTo>
                  <a:cubicBezTo>
                    <a:pt x="23" y="363"/>
                    <a:pt x="22" y="364"/>
                    <a:pt x="20" y="364"/>
                  </a:cubicBezTo>
                  <a:cubicBezTo>
                    <a:pt x="18" y="365"/>
                    <a:pt x="17" y="365"/>
                    <a:pt x="17" y="365"/>
                  </a:cubicBezTo>
                  <a:cubicBezTo>
                    <a:pt x="16" y="365"/>
                    <a:pt x="15" y="365"/>
                    <a:pt x="15" y="365"/>
                  </a:cubicBezTo>
                  <a:cubicBezTo>
                    <a:pt x="15" y="366"/>
                    <a:pt x="15" y="366"/>
                    <a:pt x="14" y="367"/>
                  </a:cubicBezTo>
                  <a:cubicBezTo>
                    <a:pt x="14" y="367"/>
                    <a:pt x="14" y="367"/>
                    <a:pt x="14" y="367"/>
                  </a:cubicBezTo>
                  <a:cubicBezTo>
                    <a:pt x="12" y="369"/>
                    <a:pt x="10" y="370"/>
                    <a:pt x="8" y="372"/>
                  </a:cubicBezTo>
                  <a:cubicBezTo>
                    <a:pt x="6" y="374"/>
                    <a:pt x="3" y="375"/>
                    <a:pt x="0" y="379"/>
                  </a:cubicBezTo>
                  <a:cubicBezTo>
                    <a:pt x="0" y="379"/>
                    <a:pt x="0" y="379"/>
                    <a:pt x="0" y="379"/>
                  </a:cubicBezTo>
                  <a:cubicBezTo>
                    <a:pt x="1" y="380"/>
                    <a:pt x="2" y="381"/>
                    <a:pt x="3" y="383"/>
                  </a:cubicBezTo>
                  <a:cubicBezTo>
                    <a:pt x="4" y="384"/>
                    <a:pt x="10" y="383"/>
                    <a:pt x="12" y="383"/>
                  </a:cubicBezTo>
                  <a:cubicBezTo>
                    <a:pt x="16" y="382"/>
                    <a:pt x="18" y="382"/>
                    <a:pt x="20" y="382"/>
                  </a:cubicBezTo>
                  <a:cubicBezTo>
                    <a:pt x="26" y="384"/>
                    <a:pt x="28" y="388"/>
                    <a:pt x="30" y="392"/>
                  </a:cubicBezTo>
                  <a:cubicBezTo>
                    <a:pt x="30" y="393"/>
                    <a:pt x="31" y="393"/>
                    <a:pt x="31" y="394"/>
                  </a:cubicBezTo>
                  <a:cubicBezTo>
                    <a:pt x="32" y="397"/>
                    <a:pt x="32" y="399"/>
                    <a:pt x="32" y="401"/>
                  </a:cubicBezTo>
                  <a:cubicBezTo>
                    <a:pt x="32" y="401"/>
                    <a:pt x="32" y="401"/>
                    <a:pt x="32" y="402"/>
                  </a:cubicBezTo>
                  <a:cubicBezTo>
                    <a:pt x="34" y="402"/>
                    <a:pt x="36" y="402"/>
                    <a:pt x="37" y="403"/>
                  </a:cubicBezTo>
                  <a:cubicBezTo>
                    <a:pt x="41" y="406"/>
                    <a:pt x="41" y="409"/>
                    <a:pt x="41" y="410"/>
                  </a:cubicBezTo>
                  <a:cubicBezTo>
                    <a:pt x="41" y="411"/>
                    <a:pt x="41" y="411"/>
                    <a:pt x="41" y="411"/>
                  </a:cubicBezTo>
                  <a:cubicBezTo>
                    <a:pt x="44" y="415"/>
                    <a:pt x="44" y="420"/>
                    <a:pt x="44" y="425"/>
                  </a:cubicBezTo>
                  <a:cubicBezTo>
                    <a:pt x="44" y="427"/>
                    <a:pt x="44" y="428"/>
                    <a:pt x="44" y="430"/>
                  </a:cubicBezTo>
                  <a:cubicBezTo>
                    <a:pt x="44" y="436"/>
                    <a:pt x="43" y="438"/>
                    <a:pt x="41" y="441"/>
                  </a:cubicBezTo>
                  <a:cubicBezTo>
                    <a:pt x="41" y="441"/>
                    <a:pt x="41" y="441"/>
                    <a:pt x="40" y="442"/>
                  </a:cubicBezTo>
                  <a:cubicBezTo>
                    <a:pt x="40" y="443"/>
                    <a:pt x="39" y="443"/>
                    <a:pt x="39" y="444"/>
                  </a:cubicBezTo>
                  <a:cubicBezTo>
                    <a:pt x="37" y="446"/>
                    <a:pt x="36" y="448"/>
                    <a:pt x="36" y="450"/>
                  </a:cubicBezTo>
                  <a:cubicBezTo>
                    <a:pt x="36" y="451"/>
                    <a:pt x="36" y="452"/>
                    <a:pt x="36" y="452"/>
                  </a:cubicBezTo>
                  <a:cubicBezTo>
                    <a:pt x="36" y="452"/>
                    <a:pt x="36" y="452"/>
                    <a:pt x="36" y="452"/>
                  </a:cubicBezTo>
                  <a:cubicBezTo>
                    <a:pt x="41" y="457"/>
                    <a:pt x="41" y="457"/>
                    <a:pt x="41" y="457"/>
                  </a:cubicBezTo>
                  <a:cubicBezTo>
                    <a:pt x="44" y="456"/>
                    <a:pt x="46" y="456"/>
                    <a:pt x="48" y="456"/>
                  </a:cubicBezTo>
                  <a:cubicBezTo>
                    <a:pt x="47" y="453"/>
                    <a:pt x="47" y="451"/>
                    <a:pt x="49" y="449"/>
                  </a:cubicBezTo>
                  <a:cubicBezTo>
                    <a:pt x="50" y="448"/>
                    <a:pt x="50" y="448"/>
                    <a:pt x="50" y="447"/>
                  </a:cubicBezTo>
                  <a:cubicBezTo>
                    <a:pt x="52" y="444"/>
                    <a:pt x="54" y="443"/>
                    <a:pt x="56" y="443"/>
                  </a:cubicBezTo>
                  <a:cubicBezTo>
                    <a:pt x="57" y="443"/>
                    <a:pt x="57" y="443"/>
                    <a:pt x="57" y="442"/>
                  </a:cubicBezTo>
                  <a:cubicBezTo>
                    <a:pt x="60" y="441"/>
                    <a:pt x="64" y="438"/>
                    <a:pt x="70" y="441"/>
                  </a:cubicBezTo>
                  <a:cubicBezTo>
                    <a:pt x="72" y="443"/>
                    <a:pt x="73" y="443"/>
                    <a:pt x="77" y="443"/>
                  </a:cubicBezTo>
                  <a:cubicBezTo>
                    <a:pt x="79" y="444"/>
                    <a:pt x="81" y="443"/>
                    <a:pt x="84" y="440"/>
                  </a:cubicBezTo>
                  <a:cubicBezTo>
                    <a:pt x="87" y="436"/>
                    <a:pt x="88" y="435"/>
                    <a:pt x="93" y="433"/>
                  </a:cubicBezTo>
                  <a:cubicBezTo>
                    <a:pt x="95" y="433"/>
                    <a:pt x="96" y="432"/>
                    <a:pt x="98" y="432"/>
                  </a:cubicBezTo>
                  <a:cubicBezTo>
                    <a:pt x="99" y="431"/>
                    <a:pt x="100" y="431"/>
                    <a:pt x="101" y="431"/>
                  </a:cubicBezTo>
                  <a:cubicBezTo>
                    <a:pt x="100" y="430"/>
                    <a:pt x="100" y="428"/>
                    <a:pt x="101" y="426"/>
                  </a:cubicBezTo>
                  <a:cubicBezTo>
                    <a:pt x="101" y="425"/>
                    <a:pt x="101" y="425"/>
                    <a:pt x="101" y="425"/>
                  </a:cubicBezTo>
                  <a:cubicBezTo>
                    <a:pt x="103" y="422"/>
                    <a:pt x="103" y="422"/>
                    <a:pt x="102" y="417"/>
                  </a:cubicBezTo>
                  <a:cubicBezTo>
                    <a:pt x="101" y="414"/>
                    <a:pt x="101" y="414"/>
                    <a:pt x="100" y="413"/>
                  </a:cubicBezTo>
                  <a:cubicBezTo>
                    <a:pt x="99" y="412"/>
                    <a:pt x="97" y="411"/>
                    <a:pt x="95" y="408"/>
                  </a:cubicBezTo>
                  <a:cubicBezTo>
                    <a:pt x="91" y="403"/>
                    <a:pt x="92" y="399"/>
                    <a:pt x="93" y="395"/>
                  </a:cubicBezTo>
                  <a:cubicBezTo>
                    <a:pt x="94" y="394"/>
                    <a:pt x="94" y="392"/>
                    <a:pt x="94" y="390"/>
                  </a:cubicBezTo>
                  <a:cubicBezTo>
                    <a:pt x="94" y="383"/>
                    <a:pt x="95" y="381"/>
                    <a:pt x="98" y="378"/>
                  </a:cubicBezTo>
                  <a:cubicBezTo>
                    <a:pt x="99" y="378"/>
                    <a:pt x="99" y="378"/>
                    <a:pt x="99" y="378"/>
                  </a:cubicBezTo>
                  <a:cubicBezTo>
                    <a:pt x="102" y="375"/>
                    <a:pt x="111" y="371"/>
                    <a:pt x="112" y="370"/>
                  </a:cubicBezTo>
                  <a:cubicBezTo>
                    <a:pt x="115" y="369"/>
                    <a:pt x="119" y="371"/>
                    <a:pt x="121" y="372"/>
                  </a:cubicBezTo>
                  <a:cubicBezTo>
                    <a:pt x="129" y="369"/>
                    <a:pt x="132" y="369"/>
                    <a:pt x="134" y="370"/>
                  </a:cubicBezTo>
                  <a:cubicBezTo>
                    <a:pt x="137" y="372"/>
                    <a:pt x="140" y="372"/>
                    <a:pt x="143" y="372"/>
                  </a:cubicBezTo>
                  <a:cubicBezTo>
                    <a:pt x="143" y="372"/>
                    <a:pt x="143" y="372"/>
                    <a:pt x="143" y="372"/>
                  </a:cubicBezTo>
                  <a:cubicBezTo>
                    <a:pt x="143" y="372"/>
                    <a:pt x="143" y="371"/>
                    <a:pt x="144" y="371"/>
                  </a:cubicBezTo>
                  <a:cubicBezTo>
                    <a:pt x="144" y="369"/>
                    <a:pt x="145" y="367"/>
                    <a:pt x="147" y="366"/>
                  </a:cubicBezTo>
                  <a:cubicBezTo>
                    <a:pt x="151" y="362"/>
                    <a:pt x="156" y="365"/>
                    <a:pt x="158" y="366"/>
                  </a:cubicBezTo>
                  <a:cubicBezTo>
                    <a:pt x="159" y="367"/>
                    <a:pt x="161" y="368"/>
                    <a:pt x="162" y="368"/>
                  </a:cubicBezTo>
                  <a:cubicBezTo>
                    <a:pt x="162" y="368"/>
                    <a:pt x="162" y="368"/>
                    <a:pt x="162" y="368"/>
                  </a:cubicBezTo>
                  <a:cubicBezTo>
                    <a:pt x="163" y="368"/>
                    <a:pt x="163" y="367"/>
                    <a:pt x="163" y="367"/>
                  </a:cubicBezTo>
                  <a:cubicBezTo>
                    <a:pt x="164" y="366"/>
                    <a:pt x="165" y="364"/>
                    <a:pt x="167" y="363"/>
                  </a:cubicBezTo>
                  <a:cubicBezTo>
                    <a:pt x="172" y="360"/>
                    <a:pt x="178" y="364"/>
                    <a:pt x="183" y="367"/>
                  </a:cubicBezTo>
                  <a:cubicBezTo>
                    <a:pt x="184" y="368"/>
                    <a:pt x="184" y="368"/>
                    <a:pt x="184" y="368"/>
                  </a:cubicBezTo>
                  <a:cubicBezTo>
                    <a:pt x="188" y="371"/>
                    <a:pt x="189" y="374"/>
                    <a:pt x="191" y="378"/>
                  </a:cubicBezTo>
                  <a:cubicBezTo>
                    <a:pt x="193" y="383"/>
                    <a:pt x="192" y="387"/>
                    <a:pt x="189" y="394"/>
                  </a:cubicBezTo>
                  <a:cubicBezTo>
                    <a:pt x="189" y="395"/>
                    <a:pt x="188" y="395"/>
                    <a:pt x="188" y="396"/>
                  </a:cubicBezTo>
                  <a:cubicBezTo>
                    <a:pt x="189" y="396"/>
                    <a:pt x="190" y="398"/>
                    <a:pt x="190" y="400"/>
                  </a:cubicBezTo>
                  <a:cubicBezTo>
                    <a:pt x="191" y="403"/>
                    <a:pt x="192" y="404"/>
                    <a:pt x="193" y="405"/>
                  </a:cubicBezTo>
                  <a:cubicBezTo>
                    <a:pt x="194" y="406"/>
                    <a:pt x="195" y="407"/>
                    <a:pt x="196" y="409"/>
                  </a:cubicBezTo>
                  <a:cubicBezTo>
                    <a:pt x="196" y="410"/>
                    <a:pt x="197" y="410"/>
                    <a:pt x="199" y="410"/>
                  </a:cubicBezTo>
                  <a:cubicBezTo>
                    <a:pt x="201" y="410"/>
                    <a:pt x="203" y="410"/>
                    <a:pt x="205" y="411"/>
                  </a:cubicBezTo>
                  <a:cubicBezTo>
                    <a:pt x="207" y="413"/>
                    <a:pt x="211" y="415"/>
                    <a:pt x="215" y="420"/>
                  </a:cubicBezTo>
                  <a:cubicBezTo>
                    <a:pt x="220" y="424"/>
                    <a:pt x="219" y="427"/>
                    <a:pt x="218" y="431"/>
                  </a:cubicBezTo>
                  <a:cubicBezTo>
                    <a:pt x="218" y="431"/>
                    <a:pt x="217" y="432"/>
                    <a:pt x="217" y="433"/>
                  </a:cubicBezTo>
                  <a:cubicBezTo>
                    <a:pt x="216" y="436"/>
                    <a:pt x="215" y="437"/>
                    <a:pt x="213" y="438"/>
                  </a:cubicBezTo>
                  <a:cubicBezTo>
                    <a:pt x="213" y="439"/>
                    <a:pt x="212" y="440"/>
                    <a:pt x="210" y="442"/>
                  </a:cubicBezTo>
                  <a:cubicBezTo>
                    <a:pt x="208" y="444"/>
                    <a:pt x="209" y="453"/>
                    <a:pt x="210" y="458"/>
                  </a:cubicBezTo>
                  <a:cubicBezTo>
                    <a:pt x="210" y="460"/>
                    <a:pt x="210" y="461"/>
                    <a:pt x="210" y="462"/>
                  </a:cubicBezTo>
                  <a:cubicBezTo>
                    <a:pt x="212" y="463"/>
                    <a:pt x="213" y="463"/>
                    <a:pt x="215" y="464"/>
                  </a:cubicBezTo>
                  <a:cubicBezTo>
                    <a:pt x="218" y="466"/>
                    <a:pt x="220" y="468"/>
                    <a:pt x="220" y="470"/>
                  </a:cubicBezTo>
                  <a:cubicBezTo>
                    <a:pt x="221" y="470"/>
                    <a:pt x="223" y="470"/>
                    <a:pt x="224" y="470"/>
                  </a:cubicBezTo>
                  <a:cubicBezTo>
                    <a:pt x="224" y="470"/>
                    <a:pt x="225" y="470"/>
                    <a:pt x="225" y="470"/>
                  </a:cubicBezTo>
                  <a:cubicBezTo>
                    <a:pt x="229" y="470"/>
                    <a:pt x="232" y="473"/>
                    <a:pt x="234" y="479"/>
                  </a:cubicBezTo>
                  <a:cubicBezTo>
                    <a:pt x="234" y="480"/>
                    <a:pt x="234" y="480"/>
                    <a:pt x="234" y="480"/>
                  </a:cubicBezTo>
                  <a:cubicBezTo>
                    <a:pt x="234" y="481"/>
                    <a:pt x="234" y="481"/>
                    <a:pt x="234" y="481"/>
                  </a:cubicBezTo>
                  <a:cubicBezTo>
                    <a:pt x="234" y="482"/>
                    <a:pt x="233" y="485"/>
                    <a:pt x="230" y="488"/>
                  </a:cubicBezTo>
                  <a:cubicBezTo>
                    <a:pt x="230" y="488"/>
                    <a:pt x="231" y="490"/>
                    <a:pt x="231" y="491"/>
                  </a:cubicBezTo>
                  <a:cubicBezTo>
                    <a:pt x="231" y="494"/>
                    <a:pt x="230" y="496"/>
                    <a:pt x="229" y="498"/>
                  </a:cubicBezTo>
                  <a:cubicBezTo>
                    <a:pt x="228" y="499"/>
                    <a:pt x="227" y="501"/>
                    <a:pt x="227" y="505"/>
                  </a:cubicBezTo>
                  <a:cubicBezTo>
                    <a:pt x="227" y="509"/>
                    <a:pt x="227" y="512"/>
                    <a:pt x="225" y="513"/>
                  </a:cubicBezTo>
                  <a:cubicBezTo>
                    <a:pt x="223" y="515"/>
                    <a:pt x="221" y="515"/>
                    <a:pt x="221" y="515"/>
                  </a:cubicBezTo>
                  <a:cubicBezTo>
                    <a:pt x="221" y="515"/>
                    <a:pt x="221" y="515"/>
                    <a:pt x="221" y="515"/>
                  </a:cubicBezTo>
                  <a:cubicBezTo>
                    <a:pt x="218" y="517"/>
                    <a:pt x="215" y="518"/>
                    <a:pt x="211" y="520"/>
                  </a:cubicBezTo>
                  <a:cubicBezTo>
                    <a:pt x="209" y="522"/>
                    <a:pt x="209" y="522"/>
                    <a:pt x="209" y="522"/>
                  </a:cubicBezTo>
                  <a:cubicBezTo>
                    <a:pt x="205" y="523"/>
                    <a:pt x="204" y="524"/>
                    <a:pt x="201" y="526"/>
                  </a:cubicBezTo>
                  <a:cubicBezTo>
                    <a:pt x="200" y="527"/>
                    <a:pt x="200" y="527"/>
                    <a:pt x="200" y="527"/>
                  </a:cubicBezTo>
                  <a:cubicBezTo>
                    <a:pt x="200" y="527"/>
                    <a:pt x="201" y="528"/>
                    <a:pt x="201" y="528"/>
                  </a:cubicBezTo>
                  <a:cubicBezTo>
                    <a:pt x="201" y="529"/>
                    <a:pt x="202" y="529"/>
                    <a:pt x="202" y="530"/>
                  </a:cubicBezTo>
                  <a:cubicBezTo>
                    <a:pt x="202" y="531"/>
                    <a:pt x="203" y="531"/>
                    <a:pt x="207" y="533"/>
                  </a:cubicBezTo>
                  <a:cubicBezTo>
                    <a:pt x="208" y="533"/>
                    <a:pt x="210" y="531"/>
                    <a:pt x="210" y="529"/>
                  </a:cubicBezTo>
                  <a:cubicBezTo>
                    <a:pt x="212" y="524"/>
                    <a:pt x="217" y="523"/>
                    <a:pt x="219" y="522"/>
                  </a:cubicBezTo>
                  <a:cubicBezTo>
                    <a:pt x="219" y="522"/>
                    <a:pt x="220" y="522"/>
                    <a:pt x="220" y="522"/>
                  </a:cubicBezTo>
                  <a:cubicBezTo>
                    <a:pt x="222" y="519"/>
                    <a:pt x="225" y="516"/>
                    <a:pt x="230" y="514"/>
                  </a:cubicBezTo>
                  <a:cubicBezTo>
                    <a:pt x="231" y="514"/>
                    <a:pt x="232" y="513"/>
                    <a:pt x="233" y="513"/>
                  </a:cubicBezTo>
                  <a:cubicBezTo>
                    <a:pt x="233" y="513"/>
                    <a:pt x="233" y="512"/>
                    <a:pt x="233" y="511"/>
                  </a:cubicBezTo>
                  <a:cubicBezTo>
                    <a:pt x="234" y="510"/>
                    <a:pt x="234" y="510"/>
                    <a:pt x="234" y="510"/>
                  </a:cubicBezTo>
                  <a:cubicBezTo>
                    <a:pt x="236" y="505"/>
                    <a:pt x="240" y="506"/>
                    <a:pt x="242" y="506"/>
                  </a:cubicBezTo>
                  <a:cubicBezTo>
                    <a:pt x="243" y="506"/>
                    <a:pt x="244" y="506"/>
                    <a:pt x="244" y="506"/>
                  </a:cubicBezTo>
                  <a:cubicBezTo>
                    <a:pt x="244" y="506"/>
                    <a:pt x="244" y="506"/>
                    <a:pt x="244" y="506"/>
                  </a:cubicBezTo>
                  <a:cubicBezTo>
                    <a:pt x="245" y="505"/>
                    <a:pt x="245" y="504"/>
                    <a:pt x="246" y="502"/>
                  </a:cubicBezTo>
                  <a:cubicBezTo>
                    <a:pt x="248" y="499"/>
                    <a:pt x="251" y="499"/>
                    <a:pt x="252" y="498"/>
                  </a:cubicBezTo>
                  <a:cubicBezTo>
                    <a:pt x="252" y="498"/>
                    <a:pt x="252" y="498"/>
                    <a:pt x="252" y="498"/>
                  </a:cubicBezTo>
                  <a:cubicBezTo>
                    <a:pt x="252" y="498"/>
                    <a:pt x="252" y="498"/>
                    <a:pt x="252" y="498"/>
                  </a:cubicBezTo>
                  <a:cubicBezTo>
                    <a:pt x="254" y="494"/>
                    <a:pt x="258" y="492"/>
                    <a:pt x="261" y="489"/>
                  </a:cubicBezTo>
                  <a:cubicBezTo>
                    <a:pt x="262" y="488"/>
                    <a:pt x="263" y="488"/>
                    <a:pt x="264" y="487"/>
                  </a:cubicBezTo>
                  <a:cubicBezTo>
                    <a:pt x="264" y="487"/>
                    <a:pt x="264" y="487"/>
                    <a:pt x="264" y="487"/>
                  </a:cubicBezTo>
                  <a:cubicBezTo>
                    <a:pt x="264" y="486"/>
                    <a:pt x="263" y="485"/>
                    <a:pt x="263" y="484"/>
                  </a:cubicBezTo>
                  <a:cubicBezTo>
                    <a:pt x="263" y="480"/>
                    <a:pt x="263" y="478"/>
                    <a:pt x="264" y="477"/>
                  </a:cubicBezTo>
                  <a:cubicBezTo>
                    <a:pt x="264" y="476"/>
                    <a:pt x="264" y="476"/>
                    <a:pt x="264" y="475"/>
                  </a:cubicBezTo>
                  <a:cubicBezTo>
                    <a:pt x="264" y="471"/>
                    <a:pt x="264" y="469"/>
                    <a:pt x="267" y="467"/>
                  </a:cubicBezTo>
                  <a:cubicBezTo>
                    <a:pt x="267" y="466"/>
                    <a:pt x="267" y="466"/>
                    <a:pt x="267" y="466"/>
                  </a:cubicBezTo>
                  <a:cubicBezTo>
                    <a:pt x="268" y="466"/>
                    <a:pt x="269" y="465"/>
                    <a:pt x="271" y="465"/>
                  </a:cubicBezTo>
                  <a:cubicBezTo>
                    <a:pt x="273" y="465"/>
                    <a:pt x="274" y="466"/>
                    <a:pt x="275" y="467"/>
                  </a:cubicBezTo>
                  <a:cubicBezTo>
                    <a:pt x="275" y="467"/>
                    <a:pt x="276" y="466"/>
                    <a:pt x="277" y="466"/>
                  </a:cubicBezTo>
                  <a:cubicBezTo>
                    <a:pt x="279" y="466"/>
                    <a:pt x="281" y="466"/>
                    <a:pt x="285" y="466"/>
                  </a:cubicBezTo>
                  <a:cubicBezTo>
                    <a:pt x="289" y="467"/>
                    <a:pt x="291" y="469"/>
                    <a:pt x="292" y="473"/>
                  </a:cubicBezTo>
                  <a:cubicBezTo>
                    <a:pt x="292" y="473"/>
                    <a:pt x="292" y="474"/>
                    <a:pt x="293" y="476"/>
                  </a:cubicBezTo>
                  <a:cubicBezTo>
                    <a:pt x="295" y="479"/>
                    <a:pt x="295" y="481"/>
                    <a:pt x="295" y="483"/>
                  </a:cubicBezTo>
                  <a:cubicBezTo>
                    <a:pt x="295" y="483"/>
                    <a:pt x="295" y="483"/>
                    <a:pt x="295" y="484"/>
                  </a:cubicBezTo>
                  <a:cubicBezTo>
                    <a:pt x="296" y="484"/>
                    <a:pt x="296" y="484"/>
                    <a:pt x="297" y="485"/>
                  </a:cubicBezTo>
                  <a:cubicBezTo>
                    <a:pt x="299" y="486"/>
                    <a:pt x="302" y="487"/>
                    <a:pt x="304" y="490"/>
                  </a:cubicBezTo>
                  <a:cubicBezTo>
                    <a:pt x="307" y="495"/>
                    <a:pt x="307" y="505"/>
                    <a:pt x="306" y="510"/>
                  </a:cubicBezTo>
                  <a:cubicBezTo>
                    <a:pt x="305" y="515"/>
                    <a:pt x="302" y="516"/>
                    <a:pt x="301" y="517"/>
                  </a:cubicBezTo>
                  <a:cubicBezTo>
                    <a:pt x="300" y="518"/>
                    <a:pt x="299" y="518"/>
                    <a:pt x="299" y="519"/>
                  </a:cubicBezTo>
                  <a:cubicBezTo>
                    <a:pt x="299" y="519"/>
                    <a:pt x="300" y="520"/>
                    <a:pt x="301" y="521"/>
                  </a:cubicBezTo>
                  <a:cubicBezTo>
                    <a:pt x="301" y="521"/>
                    <a:pt x="301" y="521"/>
                    <a:pt x="303" y="522"/>
                  </a:cubicBezTo>
                  <a:cubicBezTo>
                    <a:pt x="305" y="522"/>
                    <a:pt x="307" y="522"/>
                    <a:pt x="309" y="524"/>
                  </a:cubicBezTo>
                  <a:cubicBezTo>
                    <a:pt x="311" y="525"/>
                    <a:pt x="312" y="526"/>
                    <a:pt x="313" y="527"/>
                  </a:cubicBezTo>
                  <a:cubicBezTo>
                    <a:pt x="316" y="526"/>
                    <a:pt x="321" y="524"/>
                    <a:pt x="324" y="526"/>
                  </a:cubicBezTo>
                  <a:cubicBezTo>
                    <a:pt x="326" y="528"/>
                    <a:pt x="327" y="529"/>
                    <a:pt x="327" y="531"/>
                  </a:cubicBezTo>
                  <a:cubicBezTo>
                    <a:pt x="327" y="533"/>
                    <a:pt x="325" y="535"/>
                    <a:pt x="323" y="537"/>
                  </a:cubicBezTo>
                  <a:cubicBezTo>
                    <a:pt x="322" y="538"/>
                    <a:pt x="321" y="539"/>
                    <a:pt x="320" y="540"/>
                  </a:cubicBezTo>
                  <a:cubicBezTo>
                    <a:pt x="320" y="540"/>
                    <a:pt x="320" y="540"/>
                    <a:pt x="320" y="540"/>
                  </a:cubicBezTo>
                  <a:cubicBezTo>
                    <a:pt x="320" y="541"/>
                    <a:pt x="321" y="541"/>
                    <a:pt x="321" y="541"/>
                  </a:cubicBezTo>
                  <a:cubicBezTo>
                    <a:pt x="322" y="542"/>
                    <a:pt x="323" y="543"/>
                    <a:pt x="323" y="544"/>
                  </a:cubicBezTo>
                  <a:cubicBezTo>
                    <a:pt x="323" y="544"/>
                    <a:pt x="323" y="544"/>
                    <a:pt x="323" y="544"/>
                  </a:cubicBezTo>
                  <a:cubicBezTo>
                    <a:pt x="325" y="544"/>
                    <a:pt x="328" y="544"/>
                    <a:pt x="332" y="547"/>
                  </a:cubicBezTo>
                  <a:cubicBezTo>
                    <a:pt x="334" y="549"/>
                    <a:pt x="336" y="552"/>
                    <a:pt x="336" y="554"/>
                  </a:cubicBezTo>
                  <a:cubicBezTo>
                    <a:pt x="337" y="553"/>
                    <a:pt x="339" y="553"/>
                    <a:pt x="341" y="553"/>
                  </a:cubicBezTo>
                  <a:cubicBezTo>
                    <a:pt x="343" y="554"/>
                    <a:pt x="345" y="555"/>
                    <a:pt x="347" y="557"/>
                  </a:cubicBezTo>
                  <a:cubicBezTo>
                    <a:pt x="347" y="558"/>
                    <a:pt x="347" y="558"/>
                    <a:pt x="347" y="559"/>
                  </a:cubicBezTo>
                  <a:cubicBezTo>
                    <a:pt x="348" y="560"/>
                    <a:pt x="348" y="561"/>
                    <a:pt x="351" y="560"/>
                  </a:cubicBezTo>
                  <a:cubicBezTo>
                    <a:pt x="357" y="560"/>
                    <a:pt x="359" y="562"/>
                    <a:pt x="362" y="565"/>
                  </a:cubicBezTo>
                  <a:cubicBezTo>
                    <a:pt x="363" y="567"/>
                    <a:pt x="363" y="568"/>
                    <a:pt x="365" y="569"/>
                  </a:cubicBezTo>
                  <a:cubicBezTo>
                    <a:pt x="369" y="573"/>
                    <a:pt x="373" y="580"/>
                    <a:pt x="376" y="585"/>
                  </a:cubicBezTo>
                  <a:cubicBezTo>
                    <a:pt x="377" y="587"/>
                    <a:pt x="378" y="588"/>
                    <a:pt x="379" y="589"/>
                  </a:cubicBezTo>
                  <a:cubicBezTo>
                    <a:pt x="380" y="591"/>
                    <a:pt x="381" y="593"/>
                    <a:pt x="382" y="595"/>
                  </a:cubicBezTo>
                  <a:cubicBezTo>
                    <a:pt x="383" y="597"/>
                    <a:pt x="385" y="599"/>
                    <a:pt x="387" y="602"/>
                  </a:cubicBezTo>
                  <a:cubicBezTo>
                    <a:pt x="388" y="604"/>
                    <a:pt x="389" y="604"/>
                    <a:pt x="392" y="604"/>
                  </a:cubicBezTo>
                  <a:cubicBezTo>
                    <a:pt x="394" y="604"/>
                    <a:pt x="396" y="604"/>
                    <a:pt x="398" y="605"/>
                  </a:cubicBezTo>
                  <a:cubicBezTo>
                    <a:pt x="400" y="606"/>
                    <a:pt x="401" y="606"/>
                    <a:pt x="402" y="607"/>
                  </a:cubicBezTo>
                  <a:cubicBezTo>
                    <a:pt x="407" y="604"/>
                    <a:pt x="411" y="608"/>
                    <a:pt x="415" y="612"/>
                  </a:cubicBezTo>
                  <a:cubicBezTo>
                    <a:pt x="416" y="612"/>
                    <a:pt x="416" y="612"/>
                    <a:pt x="416" y="612"/>
                  </a:cubicBezTo>
                  <a:cubicBezTo>
                    <a:pt x="419" y="616"/>
                    <a:pt x="423" y="617"/>
                    <a:pt x="425" y="617"/>
                  </a:cubicBezTo>
                  <a:cubicBezTo>
                    <a:pt x="430" y="616"/>
                    <a:pt x="436" y="616"/>
                    <a:pt x="440" y="620"/>
                  </a:cubicBezTo>
                  <a:cubicBezTo>
                    <a:pt x="441" y="621"/>
                    <a:pt x="442" y="621"/>
                    <a:pt x="444" y="621"/>
                  </a:cubicBezTo>
                  <a:cubicBezTo>
                    <a:pt x="444" y="621"/>
                    <a:pt x="445" y="621"/>
                    <a:pt x="446" y="621"/>
                  </a:cubicBezTo>
                  <a:cubicBezTo>
                    <a:pt x="448" y="621"/>
                    <a:pt x="449" y="621"/>
                    <a:pt x="457" y="618"/>
                  </a:cubicBezTo>
                  <a:cubicBezTo>
                    <a:pt x="456" y="617"/>
                    <a:pt x="455" y="613"/>
                    <a:pt x="458" y="610"/>
                  </a:cubicBezTo>
                  <a:cubicBezTo>
                    <a:pt x="459" y="609"/>
                    <a:pt x="460" y="608"/>
                    <a:pt x="461" y="607"/>
                  </a:cubicBezTo>
                  <a:cubicBezTo>
                    <a:pt x="462" y="607"/>
                    <a:pt x="462" y="607"/>
                    <a:pt x="462" y="606"/>
                  </a:cubicBezTo>
                  <a:cubicBezTo>
                    <a:pt x="462" y="606"/>
                    <a:pt x="462" y="606"/>
                    <a:pt x="462" y="606"/>
                  </a:cubicBezTo>
                  <a:cubicBezTo>
                    <a:pt x="463" y="601"/>
                    <a:pt x="464" y="600"/>
                    <a:pt x="467" y="596"/>
                  </a:cubicBezTo>
                  <a:cubicBezTo>
                    <a:pt x="467" y="595"/>
                    <a:pt x="468" y="595"/>
                    <a:pt x="469" y="594"/>
                  </a:cubicBezTo>
                  <a:cubicBezTo>
                    <a:pt x="471" y="591"/>
                    <a:pt x="471" y="590"/>
                    <a:pt x="471" y="590"/>
                  </a:cubicBezTo>
                  <a:cubicBezTo>
                    <a:pt x="471" y="590"/>
                    <a:pt x="471" y="590"/>
                    <a:pt x="471" y="590"/>
                  </a:cubicBezTo>
                  <a:cubicBezTo>
                    <a:pt x="471" y="589"/>
                    <a:pt x="470" y="588"/>
                    <a:pt x="470" y="587"/>
                  </a:cubicBezTo>
                  <a:cubicBezTo>
                    <a:pt x="470" y="585"/>
                    <a:pt x="470" y="583"/>
                    <a:pt x="471" y="579"/>
                  </a:cubicBezTo>
                  <a:cubicBezTo>
                    <a:pt x="471" y="578"/>
                    <a:pt x="471" y="576"/>
                    <a:pt x="471" y="574"/>
                  </a:cubicBezTo>
                  <a:cubicBezTo>
                    <a:pt x="471" y="571"/>
                    <a:pt x="472" y="569"/>
                    <a:pt x="472" y="568"/>
                  </a:cubicBezTo>
                  <a:cubicBezTo>
                    <a:pt x="473" y="567"/>
                    <a:pt x="473" y="567"/>
                    <a:pt x="473" y="566"/>
                  </a:cubicBezTo>
                  <a:cubicBezTo>
                    <a:pt x="472" y="561"/>
                    <a:pt x="474" y="559"/>
                    <a:pt x="477" y="557"/>
                  </a:cubicBezTo>
                  <a:cubicBezTo>
                    <a:pt x="477" y="557"/>
                    <a:pt x="478" y="556"/>
                    <a:pt x="480" y="555"/>
                  </a:cubicBezTo>
                  <a:cubicBezTo>
                    <a:pt x="482" y="552"/>
                    <a:pt x="484" y="551"/>
                    <a:pt x="485" y="551"/>
                  </a:cubicBezTo>
                  <a:cubicBezTo>
                    <a:pt x="485" y="551"/>
                    <a:pt x="485" y="550"/>
                    <a:pt x="485" y="550"/>
                  </a:cubicBezTo>
                  <a:cubicBezTo>
                    <a:pt x="485" y="550"/>
                    <a:pt x="485" y="550"/>
                    <a:pt x="486" y="550"/>
                  </a:cubicBezTo>
                  <a:cubicBezTo>
                    <a:pt x="487" y="549"/>
                    <a:pt x="487" y="546"/>
                    <a:pt x="487" y="542"/>
                  </a:cubicBezTo>
                  <a:cubicBezTo>
                    <a:pt x="487" y="542"/>
                    <a:pt x="487" y="542"/>
                    <a:pt x="487" y="542"/>
                  </a:cubicBezTo>
                  <a:cubicBezTo>
                    <a:pt x="487" y="542"/>
                    <a:pt x="487" y="542"/>
                    <a:pt x="486" y="542"/>
                  </a:cubicBezTo>
                  <a:cubicBezTo>
                    <a:pt x="486" y="542"/>
                    <a:pt x="486" y="542"/>
                    <a:pt x="486" y="542"/>
                  </a:cubicBezTo>
                  <a:cubicBezTo>
                    <a:pt x="484" y="542"/>
                    <a:pt x="482" y="543"/>
                    <a:pt x="481" y="544"/>
                  </a:cubicBezTo>
                  <a:cubicBezTo>
                    <a:pt x="479" y="545"/>
                    <a:pt x="478" y="546"/>
                    <a:pt x="476" y="547"/>
                  </a:cubicBezTo>
                  <a:cubicBezTo>
                    <a:pt x="472" y="548"/>
                    <a:pt x="470" y="547"/>
                    <a:pt x="468" y="545"/>
                  </a:cubicBezTo>
                  <a:cubicBezTo>
                    <a:pt x="467" y="545"/>
                    <a:pt x="467" y="544"/>
                    <a:pt x="466" y="544"/>
                  </a:cubicBezTo>
                  <a:cubicBezTo>
                    <a:pt x="461" y="540"/>
                    <a:pt x="464" y="535"/>
                    <a:pt x="465" y="533"/>
                  </a:cubicBezTo>
                  <a:cubicBezTo>
                    <a:pt x="466" y="532"/>
                    <a:pt x="466" y="531"/>
                    <a:pt x="467" y="530"/>
                  </a:cubicBezTo>
                  <a:cubicBezTo>
                    <a:pt x="469" y="526"/>
                    <a:pt x="472" y="523"/>
                    <a:pt x="476" y="520"/>
                  </a:cubicBezTo>
                  <a:cubicBezTo>
                    <a:pt x="477" y="519"/>
                    <a:pt x="478" y="519"/>
                    <a:pt x="480" y="517"/>
                  </a:cubicBezTo>
                  <a:cubicBezTo>
                    <a:pt x="483" y="515"/>
                    <a:pt x="486" y="514"/>
                    <a:pt x="487" y="514"/>
                  </a:cubicBezTo>
                  <a:cubicBezTo>
                    <a:pt x="488" y="513"/>
                    <a:pt x="489" y="513"/>
                    <a:pt x="489" y="513"/>
                  </a:cubicBezTo>
                  <a:cubicBezTo>
                    <a:pt x="490" y="512"/>
                    <a:pt x="490" y="512"/>
                    <a:pt x="490" y="509"/>
                  </a:cubicBezTo>
                  <a:cubicBezTo>
                    <a:pt x="490" y="508"/>
                    <a:pt x="489" y="507"/>
                    <a:pt x="489" y="506"/>
                  </a:cubicBezTo>
                  <a:cubicBezTo>
                    <a:pt x="489" y="504"/>
                    <a:pt x="488" y="503"/>
                    <a:pt x="488" y="502"/>
                  </a:cubicBezTo>
                  <a:cubicBezTo>
                    <a:pt x="487" y="500"/>
                    <a:pt x="486" y="498"/>
                    <a:pt x="486" y="495"/>
                  </a:cubicBezTo>
                  <a:cubicBezTo>
                    <a:pt x="486" y="490"/>
                    <a:pt x="488" y="488"/>
                    <a:pt x="492" y="487"/>
                  </a:cubicBezTo>
                  <a:cubicBezTo>
                    <a:pt x="493" y="487"/>
                    <a:pt x="494" y="487"/>
                    <a:pt x="495" y="487"/>
                  </a:cubicBezTo>
                  <a:cubicBezTo>
                    <a:pt x="502" y="484"/>
                    <a:pt x="506" y="491"/>
                    <a:pt x="508" y="495"/>
                  </a:cubicBezTo>
                  <a:cubicBezTo>
                    <a:pt x="508" y="495"/>
                    <a:pt x="508" y="495"/>
                    <a:pt x="508" y="495"/>
                  </a:cubicBezTo>
                  <a:cubicBezTo>
                    <a:pt x="509" y="493"/>
                    <a:pt x="511" y="490"/>
                    <a:pt x="514" y="487"/>
                  </a:cubicBezTo>
                  <a:cubicBezTo>
                    <a:pt x="514" y="486"/>
                    <a:pt x="515" y="486"/>
                    <a:pt x="515" y="486"/>
                  </a:cubicBezTo>
                  <a:cubicBezTo>
                    <a:pt x="515" y="485"/>
                    <a:pt x="514" y="484"/>
                    <a:pt x="515" y="483"/>
                  </a:cubicBezTo>
                  <a:cubicBezTo>
                    <a:pt x="515" y="482"/>
                    <a:pt x="515" y="481"/>
                    <a:pt x="515" y="481"/>
                  </a:cubicBezTo>
                  <a:cubicBezTo>
                    <a:pt x="515" y="477"/>
                    <a:pt x="515" y="471"/>
                    <a:pt x="517" y="467"/>
                  </a:cubicBezTo>
                  <a:cubicBezTo>
                    <a:pt x="518" y="466"/>
                    <a:pt x="518" y="465"/>
                    <a:pt x="519" y="464"/>
                  </a:cubicBezTo>
                  <a:cubicBezTo>
                    <a:pt x="520" y="461"/>
                    <a:pt x="521" y="460"/>
                    <a:pt x="521" y="456"/>
                  </a:cubicBezTo>
                  <a:cubicBezTo>
                    <a:pt x="521" y="452"/>
                    <a:pt x="519" y="451"/>
                    <a:pt x="518" y="450"/>
                  </a:cubicBezTo>
                  <a:cubicBezTo>
                    <a:pt x="517" y="450"/>
                    <a:pt x="517" y="450"/>
                    <a:pt x="517" y="450"/>
                  </a:cubicBezTo>
                  <a:cubicBezTo>
                    <a:pt x="517" y="450"/>
                    <a:pt x="517" y="449"/>
                    <a:pt x="516" y="449"/>
                  </a:cubicBezTo>
                  <a:cubicBezTo>
                    <a:pt x="515" y="449"/>
                    <a:pt x="512" y="448"/>
                    <a:pt x="511" y="446"/>
                  </a:cubicBezTo>
                  <a:cubicBezTo>
                    <a:pt x="508" y="443"/>
                    <a:pt x="509" y="440"/>
                    <a:pt x="509" y="438"/>
                  </a:cubicBezTo>
                  <a:cubicBezTo>
                    <a:pt x="509" y="437"/>
                    <a:pt x="509" y="437"/>
                    <a:pt x="509" y="436"/>
                  </a:cubicBezTo>
                  <a:cubicBezTo>
                    <a:pt x="509" y="435"/>
                    <a:pt x="508" y="434"/>
                    <a:pt x="507" y="433"/>
                  </a:cubicBezTo>
                  <a:cubicBezTo>
                    <a:pt x="506" y="431"/>
                    <a:pt x="505" y="430"/>
                    <a:pt x="504" y="428"/>
                  </a:cubicBezTo>
                  <a:cubicBezTo>
                    <a:pt x="503" y="424"/>
                    <a:pt x="503" y="408"/>
                    <a:pt x="504" y="403"/>
                  </a:cubicBezTo>
                  <a:cubicBezTo>
                    <a:pt x="504" y="402"/>
                    <a:pt x="504" y="402"/>
                    <a:pt x="504" y="402"/>
                  </a:cubicBezTo>
                  <a:cubicBezTo>
                    <a:pt x="504" y="402"/>
                    <a:pt x="504" y="402"/>
                    <a:pt x="504" y="402"/>
                  </a:cubicBezTo>
                  <a:cubicBezTo>
                    <a:pt x="503" y="401"/>
                    <a:pt x="501" y="400"/>
                    <a:pt x="500" y="397"/>
                  </a:cubicBezTo>
                  <a:cubicBezTo>
                    <a:pt x="497" y="393"/>
                    <a:pt x="497" y="387"/>
                    <a:pt x="498" y="382"/>
                  </a:cubicBezTo>
                  <a:cubicBezTo>
                    <a:pt x="498" y="379"/>
                    <a:pt x="498" y="377"/>
                    <a:pt x="498" y="375"/>
                  </a:cubicBezTo>
                  <a:cubicBezTo>
                    <a:pt x="497" y="370"/>
                    <a:pt x="499" y="367"/>
                    <a:pt x="501" y="363"/>
                  </a:cubicBezTo>
                  <a:cubicBezTo>
                    <a:pt x="502" y="362"/>
                    <a:pt x="502" y="361"/>
                    <a:pt x="503" y="360"/>
                  </a:cubicBezTo>
                  <a:cubicBezTo>
                    <a:pt x="505" y="356"/>
                    <a:pt x="508" y="355"/>
                    <a:pt x="510" y="354"/>
                  </a:cubicBezTo>
                  <a:cubicBezTo>
                    <a:pt x="512" y="354"/>
                    <a:pt x="513" y="354"/>
                    <a:pt x="514" y="352"/>
                  </a:cubicBezTo>
                  <a:cubicBezTo>
                    <a:pt x="516" y="350"/>
                    <a:pt x="516" y="350"/>
                    <a:pt x="515" y="349"/>
                  </a:cubicBezTo>
                  <a:cubicBezTo>
                    <a:pt x="515" y="348"/>
                    <a:pt x="515" y="348"/>
                    <a:pt x="515" y="346"/>
                  </a:cubicBezTo>
                  <a:cubicBezTo>
                    <a:pt x="515" y="344"/>
                    <a:pt x="516" y="343"/>
                    <a:pt x="516" y="341"/>
                  </a:cubicBezTo>
                  <a:cubicBezTo>
                    <a:pt x="517" y="340"/>
                    <a:pt x="518" y="338"/>
                    <a:pt x="519" y="336"/>
                  </a:cubicBezTo>
                  <a:cubicBezTo>
                    <a:pt x="520" y="332"/>
                    <a:pt x="520" y="327"/>
                    <a:pt x="519" y="324"/>
                  </a:cubicBezTo>
                  <a:cubicBezTo>
                    <a:pt x="519" y="321"/>
                    <a:pt x="519" y="319"/>
                    <a:pt x="519" y="317"/>
                  </a:cubicBezTo>
                  <a:cubicBezTo>
                    <a:pt x="519" y="315"/>
                    <a:pt x="519" y="310"/>
                    <a:pt x="518" y="306"/>
                  </a:cubicBezTo>
                  <a:cubicBezTo>
                    <a:pt x="518" y="305"/>
                    <a:pt x="518" y="305"/>
                    <a:pt x="517" y="304"/>
                  </a:cubicBezTo>
                  <a:cubicBezTo>
                    <a:pt x="515" y="304"/>
                    <a:pt x="513" y="302"/>
                    <a:pt x="511" y="300"/>
                  </a:cubicBezTo>
                  <a:cubicBezTo>
                    <a:pt x="509" y="297"/>
                    <a:pt x="508" y="294"/>
                    <a:pt x="510" y="291"/>
                  </a:cubicBezTo>
                  <a:cubicBezTo>
                    <a:pt x="510" y="290"/>
                    <a:pt x="510" y="290"/>
                    <a:pt x="510" y="288"/>
                  </a:cubicBezTo>
                  <a:cubicBezTo>
                    <a:pt x="510" y="286"/>
                    <a:pt x="510" y="286"/>
                    <a:pt x="509" y="285"/>
                  </a:cubicBezTo>
                  <a:cubicBezTo>
                    <a:pt x="507" y="284"/>
                    <a:pt x="505" y="282"/>
                    <a:pt x="504" y="280"/>
                  </a:cubicBezTo>
                  <a:cubicBezTo>
                    <a:pt x="501" y="274"/>
                    <a:pt x="503" y="270"/>
                    <a:pt x="505" y="268"/>
                  </a:cubicBezTo>
                  <a:cubicBezTo>
                    <a:pt x="505" y="267"/>
                    <a:pt x="506" y="266"/>
                    <a:pt x="506" y="265"/>
                  </a:cubicBezTo>
                  <a:cubicBezTo>
                    <a:pt x="507" y="264"/>
                    <a:pt x="507" y="263"/>
                    <a:pt x="508" y="262"/>
                  </a:cubicBezTo>
                  <a:cubicBezTo>
                    <a:pt x="508" y="262"/>
                    <a:pt x="508" y="261"/>
                    <a:pt x="508" y="261"/>
                  </a:cubicBezTo>
                  <a:cubicBezTo>
                    <a:pt x="508" y="261"/>
                    <a:pt x="508" y="260"/>
                    <a:pt x="508" y="260"/>
                  </a:cubicBezTo>
                  <a:cubicBezTo>
                    <a:pt x="508" y="260"/>
                    <a:pt x="507" y="259"/>
                    <a:pt x="507" y="259"/>
                  </a:cubicBezTo>
                  <a:cubicBezTo>
                    <a:pt x="505" y="256"/>
                    <a:pt x="504" y="254"/>
                    <a:pt x="504" y="248"/>
                  </a:cubicBezTo>
                  <a:cubicBezTo>
                    <a:pt x="504" y="242"/>
                    <a:pt x="504" y="242"/>
                    <a:pt x="502" y="238"/>
                  </a:cubicBezTo>
                  <a:cubicBezTo>
                    <a:pt x="502" y="237"/>
                    <a:pt x="502" y="237"/>
                    <a:pt x="502" y="237"/>
                  </a:cubicBezTo>
                  <a:cubicBezTo>
                    <a:pt x="502" y="234"/>
                    <a:pt x="501" y="234"/>
                    <a:pt x="500" y="233"/>
                  </a:cubicBezTo>
                  <a:cubicBezTo>
                    <a:pt x="499" y="233"/>
                    <a:pt x="499" y="233"/>
                    <a:pt x="499" y="233"/>
                  </a:cubicBezTo>
                  <a:cubicBezTo>
                    <a:pt x="499" y="233"/>
                    <a:pt x="499" y="233"/>
                    <a:pt x="499" y="233"/>
                  </a:cubicBezTo>
                  <a:cubicBezTo>
                    <a:pt x="497" y="232"/>
                    <a:pt x="495" y="231"/>
                    <a:pt x="490" y="228"/>
                  </a:cubicBezTo>
                  <a:cubicBezTo>
                    <a:pt x="484" y="224"/>
                    <a:pt x="486" y="219"/>
                    <a:pt x="487" y="217"/>
                  </a:cubicBezTo>
                  <a:cubicBezTo>
                    <a:pt x="487" y="216"/>
                    <a:pt x="487" y="215"/>
                    <a:pt x="487" y="215"/>
                  </a:cubicBezTo>
                  <a:cubicBezTo>
                    <a:pt x="487" y="214"/>
                    <a:pt x="487" y="214"/>
                    <a:pt x="486" y="213"/>
                  </a:cubicBezTo>
                  <a:cubicBezTo>
                    <a:pt x="485" y="212"/>
                    <a:pt x="483" y="210"/>
                    <a:pt x="482" y="207"/>
                  </a:cubicBezTo>
                  <a:cubicBezTo>
                    <a:pt x="479" y="201"/>
                    <a:pt x="484" y="199"/>
                    <a:pt x="485" y="198"/>
                  </a:cubicBezTo>
                  <a:cubicBezTo>
                    <a:pt x="486" y="198"/>
                    <a:pt x="487" y="197"/>
                    <a:pt x="489" y="196"/>
                  </a:cubicBezTo>
                  <a:cubicBezTo>
                    <a:pt x="492" y="192"/>
                    <a:pt x="492" y="192"/>
                    <a:pt x="493" y="189"/>
                  </a:cubicBezTo>
                  <a:cubicBezTo>
                    <a:pt x="494" y="186"/>
                    <a:pt x="495" y="182"/>
                    <a:pt x="499" y="176"/>
                  </a:cubicBezTo>
                  <a:cubicBezTo>
                    <a:pt x="500" y="175"/>
                    <a:pt x="502" y="173"/>
                    <a:pt x="505" y="173"/>
                  </a:cubicBezTo>
                  <a:cubicBezTo>
                    <a:pt x="508" y="172"/>
                    <a:pt x="510" y="174"/>
                    <a:pt x="512" y="176"/>
                  </a:cubicBezTo>
                  <a:cubicBezTo>
                    <a:pt x="513" y="177"/>
                    <a:pt x="513" y="178"/>
                    <a:pt x="514" y="179"/>
                  </a:cubicBezTo>
                  <a:cubicBezTo>
                    <a:pt x="515" y="179"/>
                    <a:pt x="515" y="179"/>
                    <a:pt x="519" y="176"/>
                  </a:cubicBezTo>
                  <a:cubicBezTo>
                    <a:pt x="519" y="176"/>
                    <a:pt x="519" y="176"/>
                    <a:pt x="520" y="175"/>
                  </a:cubicBezTo>
                  <a:cubicBezTo>
                    <a:pt x="522" y="173"/>
                    <a:pt x="524" y="173"/>
                    <a:pt x="526" y="173"/>
                  </a:cubicBezTo>
                  <a:cubicBezTo>
                    <a:pt x="526" y="173"/>
                    <a:pt x="526" y="173"/>
                    <a:pt x="526" y="173"/>
                  </a:cubicBezTo>
                  <a:cubicBezTo>
                    <a:pt x="527" y="173"/>
                    <a:pt x="527" y="173"/>
                    <a:pt x="527" y="173"/>
                  </a:cubicBezTo>
                  <a:cubicBezTo>
                    <a:pt x="529" y="171"/>
                    <a:pt x="533" y="167"/>
                    <a:pt x="540" y="167"/>
                  </a:cubicBezTo>
                  <a:cubicBezTo>
                    <a:pt x="544" y="167"/>
                    <a:pt x="545" y="167"/>
                    <a:pt x="548" y="163"/>
                  </a:cubicBezTo>
                  <a:cubicBezTo>
                    <a:pt x="552" y="160"/>
                    <a:pt x="552" y="160"/>
                    <a:pt x="553" y="156"/>
                  </a:cubicBezTo>
                  <a:cubicBezTo>
                    <a:pt x="554" y="155"/>
                    <a:pt x="554" y="155"/>
                    <a:pt x="554" y="155"/>
                  </a:cubicBezTo>
                  <a:cubicBezTo>
                    <a:pt x="556" y="151"/>
                    <a:pt x="559" y="147"/>
                    <a:pt x="560" y="142"/>
                  </a:cubicBezTo>
                  <a:cubicBezTo>
                    <a:pt x="562" y="138"/>
                    <a:pt x="565" y="137"/>
                    <a:pt x="567" y="136"/>
                  </a:cubicBezTo>
                  <a:cubicBezTo>
                    <a:pt x="568" y="135"/>
                    <a:pt x="570" y="135"/>
                    <a:pt x="571" y="133"/>
                  </a:cubicBezTo>
                  <a:cubicBezTo>
                    <a:pt x="572" y="131"/>
                    <a:pt x="572" y="129"/>
                    <a:pt x="571" y="125"/>
                  </a:cubicBezTo>
                  <a:cubicBezTo>
                    <a:pt x="571" y="125"/>
                    <a:pt x="571" y="124"/>
                    <a:pt x="571" y="124"/>
                  </a:cubicBezTo>
                  <a:cubicBezTo>
                    <a:pt x="569" y="123"/>
                    <a:pt x="567" y="122"/>
                    <a:pt x="565" y="119"/>
                  </a:cubicBezTo>
                  <a:cubicBezTo>
                    <a:pt x="563" y="117"/>
                    <a:pt x="562" y="115"/>
                    <a:pt x="562" y="113"/>
                  </a:cubicBezTo>
                  <a:cubicBezTo>
                    <a:pt x="561" y="112"/>
                    <a:pt x="561" y="111"/>
                    <a:pt x="560" y="110"/>
                  </a:cubicBezTo>
                  <a:cubicBezTo>
                    <a:pt x="558" y="107"/>
                    <a:pt x="558" y="104"/>
                    <a:pt x="558" y="102"/>
                  </a:cubicBezTo>
                  <a:cubicBezTo>
                    <a:pt x="559" y="101"/>
                    <a:pt x="559" y="100"/>
                    <a:pt x="558" y="100"/>
                  </a:cubicBezTo>
                  <a:cubicBezTo>
                    <a:pt x="554" y="90"/>
                    <a:pt x="554" y="87"/>
                    <a:pt x="554" y="86"/>
                  </a:cubicBezTo>
                  <a:cubicBezTo>
                    <a:pt x="554" y="83"/>
                    <a:pt x="554" y="82"/>
                    <a:pt x="551" y="78"/>
                  </a:cubicBezTo>
                  <a:cubicBezTo>
                    <a:pt x="548" y="74"/>
                    <a:pt x="547" y="71"/>
                    <a:pt x="547" y="67"/>
                  </a:cubicBezTo>
                  <a:cubicBezTo>
                    <a:pt x="547" y="67"/>
                    <a:pt x="546" y="65"/>
                    <a:pt x="542" y="59"/>
                  </a:cubicBezTo>
                  <a:cubicBezTo>
                    <a:pt x="540" y="56"/>
                    <a:pt x="539" y="55"/>
                    <a:pt x="539" y="53"/>
                  </a:cubicBezTo>
                  <a:cubicBezTo>
                    <a:pt x="538" y="52"/>
                    <a:pt x="537" y="50"/>
                    <a:pt x="535" y="47"/>
                  </a:cubicBezTo>
                  <a:cubicBezTo>
                    <a:pt x="532" y="42"/>
                    <a:pt x="531" y="41"/>
                    <a:pt x="530" y="41"/>
                  </a:cubicBezTo>
                  <a:cubicBezTo>
                    <a:pt x="529" y="40"/>
                    <a:pt x="528" y="39"/>
                    <a:pt x="527" y="38"/>
                  </a:cubicBezTo>
                  <a:cubicBezTo>
                    <a:pt x="523" y="34"/>
                    <a:pt x="520" y="29"/>
                    <a:pt x="520" y="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3" name="Freeform 7"/>
            <p:cNvSpPr>
              <a:spLocks/>
            </p:cNvSpPr>
            <p:nvPr/>
          </p:nvSpPr>
          <p:spPr bwMode="auto">
            <a:xfrm>
              <a:off x="1018" y="2285"/>
              <a:ext cx="771" cy="709"/>
            </a:xfrm>
            <a:custGeom>
              <a:avLst/>
              <a:gdLst>
                <a:gd name="T0" fmla="*/ 643 w 658"/>
                <a:gd name="T1" fmla="*/ 417 h 605"/>
                <a:gd name="T2" fmla="*/ 650 w 658"/>
                <a:gd name="T3" fmla="*/ 378 h 605"/>
                <a:gd name="T4" fmla="*/ 648 w 658"/>
                <a:gd name="T5" fmla="*/ 332 h 605"/>
                <a:gd name="T6" fmla="*/ 648 w 658"/>
                <a:gd name="T7" fmla="*/ 300 h 605"/>
                <a:gd name="T8" fmla="*/ 651 w 658"/>
                <a:gd name="T9" fmla="*/ 262 h 605"/>
                <a:gd name="T10" fmla="*/ 650 w 658"/>
                <a:gd name="T11" fmla="*/ 224 h 605"/>
                <a:gd name="T12" fmla="*/ 623 w 658"/>
                <a:gd name="T13" fmla="*/ 204 h 605"/>
                <a:gd name="T14" fmla="*/ 593 w 658"/>
                <a:gd name="T15" fmla="*/ 204 h 605"/>
                <a:gd name="T16" fmla="*/ 568 w 658"/>
                <a:gd name="T17" fmla="*/ 177 h 605"/>
                <a:gd name="T18" fmla="*/ 550 w 658"/>
                <a:gd name="T19" fmla="*/ 140 h 605"/>
                <a:gd name="T20" fmla="*/ 516 w 658"/>
                <a:gd name="T21" fmla="*/ 128 h 605"/>
                <a:gd name="T22" fmla="*/ 493 w 658"/>
                <a:gd name="T23" fmla="*/ 95 h 605"/>
                <a:gd name="T24" fmla="*/ 466 w 658"/>
                <a:gd name="T25" fmla="*/ 88 h 605"/>
                <a:gd name="T26" fmla="*/ 435 w 658"/>
                <a:gd name="T27" fmla="*/ 104 h 605"/>
                <a:gd name="T28" fmla="*/ 429 w 658"/>
                <a:gd name="T29" fmla="*/ 133 h 605"/>
                <a:gd name="T30" fmla="*/ 404 w 658"/>
                <a:gd name="T31" fmla="*/ 141 h 605"/>
                <a:gd name="T32" fmla="*/ 392 w 658"/>
                <a:gd name="T33" fmla="*/ 182 h 605"/>
                <a:gd name="T34" fmla="*/ 370 w 658"/>
                <a:gd name="T35" fmla="*/ 130 h 605"/>
                <a:gd name="T36" fmla="*/ 392 w 658"/>
                <a:gd name="T37" fmla="*/ 90 h 605"/>
                <a:gd name="T38" fmla="*/ 406 w 658"/>
                <a:gd name="T39" fmla="*/ 64 h 605"/>
                <a:gd name="T40" fmla="*/ 395 w 658"/>
                <a:gd name="T41" fmla="*/ 27 h 605"/>
                <a:gd name="T42" fmla="*/ 379 w 658"/>
                <a:gd name="T43" fmla="*/ 15 h 605"/>
                <a:gd name="T44" fmla="*/ 363 w 658"/>
                <a:gd name="T45" fmla="*/ 21 h 605"/>
                <a:gd name="T46" fmla="*/ 338 w 658"/>
                <a:gd name="T47" fmla="*/ 27 h 605"/>
                <a:gd name="T48" fmla="*/ 292 w 658"/>
                <a:gd name="T49" fmla="*/ 16 h 605"/>
                <a:gd name="T50" fmla="*/ 263 w 658"/>
                <a:gd name="T51" fmla="*/ 21 h 605"/>
                <a:gd name="T52" fmla="*/ 246 w 658"/>
                <a:gd name="T53" fmla="*/ 43 h 605"/>
                <a:gd name="T54" fmla="*/ 214 w 658"/>
                <a:gd name="T55" fmla="*/ 47 h 605"/>
                <a:gd name="T56" fmla="*/ 193 w 658"/>
                <a:gd name="T57" fmla="*/ 2 h 605"/>
                <a:gd name="T58" fmla="*/ 175 w 658"/>
                <a:gd name="T59" fmla="*/ 29 h 605"/>
                <a:gd name="T60" fmla="*/ 123 w 658"/>
                <a:gd name="T61" fmla="*/ 44 h 605"/>
                <a:gd name="T62" fmla="*/ 71 w 658"/>
                <a:gd name="T63" fmla="*/ 34 h 605"/>
                <a:gd name="T64" fmla="*/ 74 w 658"/>
                <a:gd name="T65" fmla="*/ 76 h 605"/>
                <a:gd name="T66" fmla="*/ 103 w 658"/>
                <a:gd name="T67" fmla="*/ 105 h 605"/>
                <a:gd name="T68" fmla="*/ 124 w 658"/>
                <a:gd name="T69" fmla="*/ 132 h 605"/>
                <a:gd name="T70" fmla="*/ 88 w 658"/>
                <a:gd name="T71" fmla="*/ 150 h 605"/>
                <a:gd name="T72" fmla="*/ 76 w 658"/>
                <a:gd name="T73" fmla="*/ 174 h 605"/>
                <a:gd name="T74" fmla="*/ 83 w 658"/>
                <a:gd name="T75" fmla="*/ 211 h 605"/>
                <a:gd name="T76" fmla="*/ 81 w 658"/>
                <a:gd name="T77" fmla="*/ 244 h 605"/>
                <a:gd name="T78" fmla="*/ 73 w 658"/>
                <a:gd name="T79" fmla="*/ 269 h 605"/>
                <a:gd name="T80" fmla="*/ 81 w 658"/>
                <a:gd name="T81" fmla="*/ 308 h 605"/>
                <a:gd name="T82" fmla="*/ 63 w 658"/>
                <a:gd name="T83" fmla="*/ 349 h 605"/>
                <a:gd name="T84" fmla="*/ 38 w 658"/>
                <a:gd name="T85" fmla="*/ 333 h 605"/>
                <a:gd name="T86" fmla="*/ 6 w 658"/>
                <a:gd name="T87" fmla="*/ 349 h 605"/>
                <a:gd name="T88" fmla="*/ 14 w 658"/>
                <a:gd name="T89" fmla="*/ 369 h 605"/>
                <a:gd name="T90" fmla="*/ 38 w 658"/>
                <a:gd name="T91" fmla="*/ 395 h 605"/>
                <a:gd name="T92" fmla="*/ 71 w 658"/>
                <a:gd name="T93" fmla="*/ 392 h 605"/>
                <a:gd name="T94" fmla="*/ 96 w 658"/>
                <a:gd name="T95" fmla="*/ 422 h 605"/>
                <a:gd name="T96" fmla="*/ 88 w 658"/>
                <a:gd name="T97" fmla="*/ 450 h 605"/>
                <a:gd name="T98" fmla="*/ 121 w 658"/>
                <a:gd name="T99" fmla="*/ 468 h 605"/>
                <a:gd name="T100" fmla="*/ 139 w 658"/>
                <a:gd name="T101" fmla="*/ 504 h 605"/>
                <a:gd name="T102" fmla="*/ 142 w 658"/>
                <a:gd name="T103" fmla="*/ 527 h 605"/>
                <a:gd name="T104" fmla="*/ 153 w 658"/>
                <a:gd name="T105" fmla="*/ 551 h 605"/>
                <a:gd name="T106" fmla="*/ 175 w 658"/>
                <a:gd name="T107" fmla="*/ 586 h 605"/>
                <a:gd name="T108" fmla="*/ 222 w 658"/>
                <a:gd name="T109" fmla="*/ 602 h 605"/>
                <a:gd name="T110" fmla="*/ 272 w 658"/>
                <a:gd name="T111" fmla="*/ 583 h 605"/>
                <a:gd name="T112" fmla="*/ 358 w 658"/>
                <a:gd name="T113" fmla="*/ 541 h 605"/>
                <a:gd name="T114" fmla="*/ 422 w 658"/>
                <a:gd name="T115" fmla="*/ 511 h 605"/>
                <a:gd name="T116" fmla="*/ 461 w 658"/>
                <a:gd name="T117" fmla="*/ 504 h 605"/>
                <a:gd name="T118" fmla="*/ 503 w 658"/>
                <a:gd name="T119" fmla="*/ 456 h 605"/>
                <a:gd name="T120" fmla="*/ 556 w 658"/>
                <a:gd name="T121" fmla="*/ 433 h 605"/>
                <a:gd name="T122" fmla="*/ 616 w 658"/>
                <a:gd name="T123" fmla="*/ 4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605">
                  <a:moveTo>
                    <a:pt x="634" y="440"/>
                  </a:moveTo>
                  <a:cubicBezTo>
                    <a:pt x="635" y="440"/>
                    <a:pt x="635" y="440"/>
                    <a:pt x="636" y="440"/>
                  </a:cubicBezTo>
                  <a:cubicBezTo>
                    <a:pt x="636" y="439"/>
                    <a:pt x="636" y="439"/>
                    <a:pt x="636" y="439"/>
                  </a:cubicBezTo>
                  <a:cubicBezTo>
                    <a:pt x="636" y="437"/>
                    <a:pt x="636" y="436"/>
                    <a:pt x="636" y="435"/>
                  </a:cubicBezTo>
                  <a:cubicBezTo>
                    <a:pt x="636" y="433"/>
                    <a:pt x="636" y="431"/>
                    <a:pt x="638" y="428"/>
                  </a:cubicBezTo>
                  <a:cubicBezTo>
                    <a:pt x="638" y="427"/>
                    <a:pt x="639" y="426"/>
                    <a:pt x="639" y="425"/>
                  </a:cubicBezTo>
                  <a:cubicBezTo>
                    <a:pt x="639" y="424"/>
                    <a:pt x="640" y="422"/>
                    <a:pt x="641" y="419"/>
                  </a:cubicBezTo>
                  <a:cubicBezTo>
                    <a:pt x="642" y="418"/>
                    <a:pt x="642" y="417"/>
                    <a:pt x="643" y="417"/>
                  </a:cubicBezTo>
                  <a:cubicBezTo>
                    <a:pt x="645" y="413"/>
                    <a:pt x="646" y="411"/>
                    <a:pt x="646" y="409"/>
                  </a:cubicBezTo>
                  <a:cubicBezTo>
                    <a:pt x="647" y="404"/>
                    <a:pt x="650" y="403"/>
                    <a:pt x="651" y="403"/>
                  </a:cubicBezTo>
                  <a:cubicBezTo>
                    <a:pt x="652" y="402"/>
                    <a:pt x="653" y="402"/>
                    <a:pt x="654" y="401"/>
                  </a:cubicBezTo>
                  <a:cubicBezTo>
                    <a:pt x="657" y="399"/>
                    <a:pt x="658" y="396"/>
                    <a:pt x="658" y="394"/>
                  </a:cubicBezTo>
                  <a:cubicBezTo>
                    <a:pt x="658" y="393"/>
                    <a:pt x="658" y="392"/>
                    <a:pt x="658" y="391"/>
                  </a:cubicBezTo>
                  <a:cubicBezTo>
                    <a:pt x="658" y="391"/>
                    <a:pt x="658" y="390"/>
                    <a:pt x="657" y="390"/>
                  </a:cubicBezTo>
                  <a:cubicBezTo>
                    <a:pt x="653" y="385"/>
                    <a:pt x="652" y="383"/>
                    <a:pt x="651" y="381"/>
                  </a:cubicBezTo>
                  <a:cubicBezTo>
                    <a:pt x="651" y="380"/>
                    <a:pt x="651" y="379"/>
                    <a:pt x="650" y="378"/>
                  </a:cubicBezTo>
                  <a:cubicBezTo>
                    <a:pt x="650" y="378"/>
                    <a:pt x="649" y="377"/>
                    <a:pt x="648" y="377"/>
                  </a:cubicBezTo>
                  <a:cubicBezTo>
                    <a:pt x="646" y="376"/>
                    <a:pt x="643" y="374"/>
                    <a:pt x="642" y="370"/>
                  </a:cubicBezTo>
                  <a:cubicBezTo>
                    <a:pt x="642" y="368"/>
                    <a:pt x="642" y="365"/>
                    <a:pt x="642" y="363"/>
                  </a:cubicBezTo>
                  <a:cubicBezTo>
                    <a:pt x="643" y="360"/>
                    <a:pt x="643" y="357"/>
                    <a:pt x="642" y="356"/>
                  </a:cubicBezTo>
                  <a:cubicBezTo>
                    <a:pt x="642" y="355"/>
                    <a:pt x="642" y="355"/>
                    <a:pt x="641" y="354"/>
                  </a:cubicBezTo>
                  <a:cubicBezTo>
                    <a:pt x="640" y="352"/>
                    <a:pt x="637" y="349"/>
                    <a:pt x="640" y="343"/>
                  </a:cubicBezTo>
                  <a:cubicBezTo>
                    <a:pt x="641" y="341"/>
                    <a:pt x="641" y="340"/>
                    <a:pt x="642" y="339"/>
                  </a:cubicBezTo>
                  <a:cubicBezTo>
                    <a:pt x="643" y="336"/>
                    <a:pt x="644" y="334"/>
                    <a:pt x="648" y="332"/>
                  </a:cubicBezTo>
                  <a:cubicBezTo>
                    <a:pt x="649" y="331"/>
                    <a:pt x="650" y="331"/>
                    <a:pt x="650" y="330"/>
                  </a:cubicBezTo>
                  <a:cubicBezTo>
                    <a:pt x="652" y="329"/>
                    <a:pt x="653" y="329"/>
                    <a:pt x="653" y="328"/>
                  </a:cubicBezTo>
                  <a:cubicBezTo>
                    <a:pt x="653" y="327"/>
                    <a:pt x="654" y="327"/>
                    <a:pt x="654" y="326"/>
                  </a:cubicBezTo>
                  <a:cubicBezTo>
                    <a:pt x="654" y="325"/>
                    <a:pt x="655" y="325"/>
                    <a:pt x="653" y="321"/>
                  </a:cubicBezTo>
                  <a:cubicBezTo>
                    <a:pt x="651" y="315"/>
                    <a:pt x="650" y="311"/>
                    <a:pt x="650" y="308"/>
                  </a:cubicBezTo>
                  <a:cubicBezTo>
                    <a:pt x="650" y="308"/>
                    <a:pt x="650" y="307"/>
                    <a:pt x="650" y="307"/>
                  </a:cubicBezTo>
                  <a:cubicBezTo>
                    <a:pt x="650" y="305"/>
                    <a:pt x="650" y="304"/>
                    <a:pt x="649" y="303"/>
                  </a:cubicBezTo>
                  <a:cubicBezTo>
                    <a:pt x="649" y="302"/>
                    <a:pt x="648" y="301"/>
                    <a:pt x="648" y="300"/>
                  </a:cubicBezTo>
                  <a:cubicBezTo>
                    <a:pt x="647" y="298"/>
                    <a:pt x="648" y="296"/>
                    <a:pt x="648" y="294"/>
                  </a:cubicBezTo>
                  <a:cubicBezTo>
                    <a:pt x="648" y="292"/>
                    <a:pt x="649" y="290"/>
                    <a:pt x="648" y="289"/>
                  </a:cubicBezTo>
                  <a:cubicBezTo>
                    <a:pt x="647" y="288"/>
                    <a:pt x="647" y="287"/>
                    <a:pt x="646" y="287"/>
                  </a:cubicBezTo>
                  <a:cubicBezTo>
                    <a:pt x="645" y="285"/>
                    <a:pt x="644" y="284"/>
                    <a:pt x="644" y="281"/>
                  </a:cubicBezTo>
                  <a:cubicBezTo>
                    <a:pt x="644" y="280"/>
                    <a:pt x="644" y="279"/>
                    <a:pt x="644" y="278"/>
                  </a:cubicBezTo>
                  <a:cubicBezTo>
                    <a:pt x="643" y="275"/>
                    <a:pt x="642" y="271"/>
                    <a:pt x="646" y="267"/>
                  </a:cubicBezTo>
                  <a:cubicBezTo>
                    <a:pt x="647" y="266"/>
                    <a:pt x="648" y="265"/>
                    <a:pt x="649" y="264"/>
                  </a:cubicBezTo>
                  <a:cubicBezTo>
                    <a:pt x="650" y="264"/>
                    <a:pt x="651" y="263"/>
                    <a:pt x="651" y="262"/>
                  </a:cubicBezTo>
                  <a:cubicBezTo>
                    <a:pt x="651" y="261"/>
                    <a:pt x="651" y="259"/>
                    <a:pt x="650" y="256"/>
                  </a:cubicBezTo>
                  <a:cubicBezTo>
                    <a:pt x="648" y="251"/>
                    <a:pt x="649" y="248"/>
                    <a:pt x="650" y="245"/>
                  </a:cubicBezTo>
                  <a:cubicBezTo>
                    <a:pt x="650" y="244"/>
                    <a:pt x="651" y="244"/>
                    <a:pt x="651" y="243"/>
                  </a:cubicBezTo>
                  <a:cubicBezTo>
                    <a:pt x="652" y="241"/>
                    <a:pt x="652" y="239"/>
                    <a:pt x="651" y="237"/>
                  </a:cubicBezTo>
                  <a:cubicBezTo>
                    <a:pt x="651" y="236"/>
                    <a:pt x="651" y="235"/>
                    <a:pt x="651" y="235"/>
                  </a:cubicBezTo>
                  <a:cubicBezTo>
                    <a:pt x="651" y="233"/>
                    <a:pt x="651" y="233"/>
                    <a:pt x="652" y="232"/>
                  </a:cubicBezTo>
                  <a:cubicBezTo>
                    <a:pt x="652" y="232"/>
                    <a:pt x="651" y="230"/>
                    <a:pt x="650" y="226"/>
                  </a:cubicBezTo>
                  <a:cubicBezTo>
                    <a:pt x="650" y="225"/>
                    <a:pt x="650" y="224"/>
                    <a:pt x="650" y="224"/>
                  </a:cubicBezTo>
                  <a:cubicBezTo>
                    <a:pt x="649" y="224"/>
                    <a:pt x="648" y="224"/>
                    <a:pt x="646" y="224"/>
                  </a:cubicBezTo>
                  <a:cubicBezTo>
                    <a:pt x="646" y="224"/>
                    <a:pt x="645" y="224"/>
                    <a:pt x="645" y="224"/>
                  </a:cubicBezTo>
                  <a:cubicBezTo>
                    <a:pt x="638" y="223"/>
                    <a:pt x="631" y="223"/>
                    <a:pt x="629" y="218"/>
                  </a:cubicBezTo>
                  <a:cubicBezTo>
                    <a:pt x="629" y="218"/>
                    <a:pt x="628" y="218"/>
                    <a:pt x="628" y="217"/>
                  </a:cubicBezTo>
                  <a:cubicBezTo>
                    <a:pt x="627" y="217"/>
                    <a:pt x="625" y="216"/>
                    <a:pt x="623" y="213"/>
                  </a:cubicBezTo>
                  <a:cubicBezTo>
                    <a:pt x="622" y="209"/>
                    <a:pt x="622" y="206"/>
                    <a:pt x="623" y="205"/>
                  </a:cubicBezTo>
                  <a:cubicBezTo>
                    <a:pt x="623" y="204"/>
                    <a:pt x="623" y="204"/>
                    <a:pt x="623" y="204"/>
                  </a:cubicBezTo>
                  <a:cubicBezTo>
                    <a:pt x="623" y="204"/>
                    <a:pt x="623" y="204"/>
                    <a:pt x="623" y="204"/>
                  </a:cubicBezTo>
                  <a:cubicBezTo>
                    <a:pt x="622" y="203"/>
                    <a:pt x="622" y="203"/>
                    <a:pt x="622" y="203"/>
                  </a:cubicBezTo>
                  <a:cubicBezTo>
                    <a:pt x="620" y="201"/>
                    <a:pt x="619" y="200"/>
                    <a:pt x="618" y="197"/>
                  </a:cubicBezTo>
                  <a:cubicBezTo>
                    <a:pt x="617" y="194"/>
                    <a:pt x="617" y="192"/>
                    <a:pt x="617" y="191"/>
                  </a:cubicBezTo>
                  <a:cubicBezTo>
                    <a:pt x="617" y="191"/>
                    <a:pt x="617" y="191"/>
                    <a:pt x="617" y="191"/>
                  </a:cubicBezTo>
                  <a:cubicBezTo>
                    <a:pt x="615" y="190"/>
                    <a:pt x="611" y="190"/>
                    <a:pt x="608" y="192"/>
                  </a:cubicBezTo>
                  <a:cubicBezTo>
                    <a:pt x="606" y="193"/>
                    <a:pt x="605" y="195"/>
                    <a:pt x="603" y="197"/>
                  </a:cubicBezTo>
                  <a:cubicBezTo>
                    <a:pt x="600" y="200"/>
                    <a:pt x="597" y="203"/>
                    <a:pt x="593" y="204"/>
                  </a:cubicBezTo>
                  <a:cubicBezTo>
                    <a:pt x="593" y="204"/>
                    <a:pt x="593" y="204"/>
                    <a:pt x="593" y="204"/>
                  </a:cubicBezTo>
                  <a:cubicBezTo>
                    <a:pt x="589" y="204"/>
                    <a:pt x="586" y="205"/>
                    <a:pt x="583" y="201"/>
                  </a:cubicBezTo>
                  <a:cubicBezTo>
                    <a:pt x="581" y="201"/>
                    <a:pt x="579" y="201"/>
                    <a:pt x="577" y="198"/>
                  </a:cubicBezTo>
                  <a:cubicBezTo>
                    <a:pt x="575" y="195"/>
                    <a:pt x="576" y="192"/>
                    <a:pt x="576" y="190"/>
                  </a:cubicBezTo>
                  <a:cubicBezTo>
                    <a:pt x="576" y="190"/>
                    <a:pt x="576" y="190"/>
                    <a:pt x="576" y="189"/>
                  </a:cubicBezTo>
                  <a:cubicBezTo>
                    <a:pt x="575" y="189"/>
                    <a:pt x="573" y="188"/>
                    <a:pt x="571" y="186"/>
                  </a:cubicBezTo>
                  <a:cubicBezTo>
                    <a:pt x="571" y="186"/>
                    <a:pt x="571" y="186"/>
                    <a:pt x="571" y="186"/>
                  </a:cubicBezTo>
                  <a:cubicBezTo>
                    <a:pt x="570" y="185"/>
                    <a:pt x="569" y="184"/>
                    <a:pt x="569" y="182"/>
                  </a:cubicBezTo>
                  <a:cubicBezTo>
                    <a:pt x="569" y="182"/>
                    <a:pt x="569" y="181"/>
                    <a:pt x="568" y="177"/>
                  </a:cubicBezTo>
                  <a:cubicBezTo>
                    <a:pt x="567" y="177"/>
                    <a:pt x="567" y="178"/>
                    <a:pt x="566" y="178"/>
                  </a:cubicBezTo>
                  <a:cubicBezTo>
                    <a:pt x="565" y="179"/>
                    <a:pt x="565" y="179"/>
                    <a:pt x="565" y="179"/>
                  </a:cubicBezTo>
                  <a:cubicBezTo>
                    <a:pt x="563" y="180"/>
                    <a:pt x="560" y="182"/>
                    <a:pt x="558" y="181"/>
                  </a:cubicBezTo>
                  <a:cubicBezTo>
                    <a:pt x="555" y="180"/>
                    <a:pt x="554" y="177"/>
                    <a:pt x="554" y="175"/>
                  </a:cubicBezTo>
                  <a:cubicBezTo>
                    <a:pt x="553" y="171"/>
                    <a:pt x="551" y="155"/>
                    <a:pt x="552" y="151"/>
                  </a:cubicBezTo>
                  <a:cubicBezTo>
                    <a:pt x="553" y="148"/>
                    <a:pt x="555" y="146"/>
                    <a:pt x="557" y="144"/>
                  </a:cubicBezTo>
                  <a:cubicBezTo>
                    <a:pt x="557" y="143"/>
                    <a:pt x="557" y="143"/>
                    <a:pt x="556" y="143"/>
                  </a:cubicBezTo>
                  <a:cubicBezTo>
                    <a:pt x="552" y="142"/>
                    <a:pt x="551" y="142"/>
                    <a:pt x="550" y="140"/>
                  </a:cubicBezTo>
                  <a:cubicBezTo>
                    <a:pt x="549" y="139"/>
                    <a:pt x="549" y="137"/>
                    <a:pt x="549" y="134"/>
                  </a:cubicBezTo>
                  <a:cubicBezTo>
                    <a:pt x="549" y="132"/>
                    <a:pt x="549" y="130"/>
                    <a:pt x="549" y="129"/>
                  </a:cubicBezTo>
                  <a:cubicBezTo>
                    <a:pt x="548" y="129"/>
                    <a:pt x="546" y="128"/>
                    <a:pt x="544" y="127"/>
                  </a:cubicBezTo>
                  <a:cubicBezTo>
                    <a:pt x="539" y="127"/>
                    <a:pt x="534" y="127"/>
                    <a:pt x="533" y="128"/>
                  </a:cubicBezTo>
                  <a:cubicBezTo>
                    <a:pt x="532" y="128"/>
                    <a:pt x="532" y="128"/>
                    <a:pt x="532" y="128"/>
                  </a:cubicBezTo>
                  <a:cubicBezTo>
                    <a:pt x="530" y="130"/>
                    <a:pt x="525" y="134"/>
                    <a:pt x="521" y="131"/>
                  </a:cubicBezTo>
                  <a:cubicBezTo>
                    <a:pt x="519" y="130"/>
                    <a:pt x="519" y="129"/>
                    <a:pt x="519" y="128"/>
                  </a:cubicBezTo>
                  <a:cubicBezTo>
                    <a:pt x="518" y="128"/>
                    <a:pt x="517" y="128"/>
                    <a:pt x="516" y="128"/>
                  </a:cubicBezTo>
                  <a:cubicBezTo>
                    <a:pt x="514" y="129"/>
                    <a:pt x="511" y="129"/>
                    <a:pt x="509" y="128"/>
                  </a:cubicBezTo>
                  <a:cubicBezTo>
                    <a:pt x="509" y="128"/>
                    <a:pt x="509" y="128"/>
                    <a:pt x="508" y="128"/>
                  </a:cubicBezTo>
                  <a:cubicBezTo>
                    <a:pt x="504" y="128"/>
                    <a:pt x="503" y="125"/>
                    <a:pt x="503" y="122"/>
                  </a:cubicBezTo>
                  <a:cubicBezTo>
                    <a:pt x="503" y="120"/>
                    <a:pt x="503" y="119"/>
                    <a:pt x="503" y="118"/>
                  </a:cubicBezTo>
                  <a:cubicBezTo>
                    <a:pt x="504" y="115"/>
                    <a:pt x="504" y="115"/>
                    <a:pt x="502" y="114"/>
                  </a:cubicBezTo>
                  <a:cubicBezTo>
                    <a:pt x="500" y="113"/>
                    <a:pt x="499" y="112"/>
                    <a:pt x="498" y="112"/>
                  </a:cubicBezTo>
                  <a:cubicBezTo>
                    <a:pt x="495" y="111"/>
                    <a:pt x="492" y="110"/>
                    <a:pt x="491" y="106"/>
                  </a:cubicBezTo>
                  <a:cubicBezTo>
                    <a:pt x="489" y="102"/>
                    <a:pt x="490" y="97"/>
                    <a:pt x="493" y="95"/>
                  </a:cubicBezTo>
                  <a:cubicBezTo>
                    <a:pt x="494" y="94"/>
                    <a:pt x="495" y="94"/>
                    <a:pt x="496" y="94"/>
                  </a:cubicBezTo>
                  <a:cubicBezTo>
                    <a:pt x="496" y="94"/>
                    <a:pt x="496" y="94"/>
                    <a:pt x="496" y="94"/>
                  </a:cubicBezTo>
                  <a:cubicBezTo>
                    <a:pt x="495" y="92"/>
                    <a:pt x="494" y="88"/>
                    <a:pt x="493" y="87"/>
                  </a:cubicBezTo>
                  <a:cubicBezTo>
                    <a:pt x="493" y="87"/>
                    <a:pt x="492" y="87"/>
                    <a:pt x="492" y="86"/>
                  </a:cubicBezTo>
                  <a:cubicBezTo>
                    <a:pt x="490" y="86"/>
                    <a:pt x="490" y="85"/>
                    <a:pt x="487" y="85"/>
                  </a:cubicBezTo>
                  <a:cubicBezTo>
                    <a:pt x="485" y="85"/>
                    <a:pt x="484" y="86"/>
                    <a:pt x="483" y="87"/>
                  </a:cubicBezTo>
                  <a:cubicBezTo>
                    <a:pt x="482" y="88"/>
                    <a:pt x="480" y="89"/>
                    <a:pt x="477" y="89"/>
                  </a:cubicBezTo>
                  <a:cubicBezTo>
                    <a:pt x="474" y="90"/>
                    <a:pt x="470" y="90"/>
                    <a:pt x="466" y="88"/>
                  </a:cubicBezTo>
                  <a:cubicBezTo>
                    <a:pt x="466" y="88"/>
                    <a:pt x="466" y="88"/>
                    <a:pt x="466" y="88"/>
                  </a:cubicBezTo>
                  <a:cubicBezTo>
                    <a:pt x="466" y="89"/>
                    <a:pt x="466" y="89"/>
                    <a:pt x="466" y="90"/>
                  </a:cubicBezTo>
                  <a:cubicBezTo>
                    <a:pt x="465" y="91"/>
                    <a:pt x="464" y="96"/>
                    <a:pt x="458" y="96"/>
                  </a:cubicBezTo>
                  <a:cubicBezTo>
                    <a:pt x="456" y="96"/>
                    <a:pt x="454" y="95"/>
                    <a:pt x="452" y="95"/>
                  </a:cubicBezTo>
                  <a:cubicBezTo>
                    <a:pt x="451" y="94"/>
                    <a:pt x="449" y="93"/>
                    <a:pt x="448" y="94"/>
                  </a:cubicBezTo>
                  <a:cubicBezTo>
                    <a:pt x="447" y="95"/>
                    <a:pt x="444" y="97"/>
                    <a:pt x="442" y="98"/>
                  </a:cubicBezTo>
                  <a:cubicBezTo>
                    <a:pt x="441" y="99"/>
                    <a:pt x="438" y="101"/>
                    <a:pt x="438" y="102"/>
                  </a:cubicBezTo>
                  <a:cubicBezTo>
                    <a:pt x="437" y="102"/>
                    <a:pt x="436" y="103"/>
                    <a:pt x="435" y="104"/>
                  </a:cubicBezTo>
                  <a:cubicBezTo>
                    <a:pt x="435" y="105"/>
                    <a:pt x="435" y="106"/>
                    <a:pt x="435" y="107"/>
                  </a:cubicBezTo>
                  <a:cubicBezTo>
                    <a:pt x="435" y="107"/>
                    <a:pt x="435" y="107"/>
                    <a:pt x="435" y="107"/>
                  </a:cubicBezTo>
                  <a:cubicBezTo>
                    <a:pt x="436" y="108"/>
                    <a:pt x="436" y="108"/>
                    <a:pt x="436" y="109"/>
                  </a:cubicBezTo>
                  <a:cubicBezTo>
                    <a:pt x="437" y="110"/>
                    <a:pt x="438" y="110"/>
                    <a:pt x="438" y="111"/>
                  </a:cubicBezTo>
                  <a:cubicBezTo>
                    <a:pt x="440" y="113"/>
                    <a:pt x="441" y="116"/>
                    <a:pt x="439" y="120"/>
                  </a:cubicBezTo>
                  <a:cubicBezTo>
                    <a:pt x="438" y="122"/>
                    <a:pt x="436" y="123"/>
                    <a:pt x="434" y="125"/>
                  </a:cubicBezTo>
                  <a:cubicBezTo>
                    <a:pt x="432" y="126"/>
                    <a:pt x="431" y="128"/>
                    <a:pt x="430" y="129"/>
                  </a:cubicBezTo>
                  <a:cubicBezTo>
                    <a:pt x="429" y="131"/>
                    <a:pt x="429" y="132"/>
                    <a:pt x="429" y="133"/>
                  </a:cubicBezTo>
                  <a:cubicBezTo>
                    <a:pt x="429" y="134"/>
                    <a:pt x="429" y="135"/>
                    <a:pt x="429" y="135"/>
                  </a:cubicBezTo>
                  <a:cubicBezTo>
                    <a:pt x="429" y="136"/>
                    <a:pt x="429" y="136"/>
                    <a:pt x="429" y="136"/>
                  </a:cubicBezTo>
                  <a:cubicBezTo>
                    <a:pt x="429" y="139"/>
                    <a:pt x="426" y="140"/>
                    <a:pt x="424" y="141"/>
                  </a:cubicBezTo>
                  <a:cubicBezTo>
                    <a:pt x="420" y="142"/>
                    <a:pt x="415" y="142"/>
                    <a:pt x="411" y="141"/>
                  </a:cubicBezTo>
                  <a:cubicBezTo>
                    <a:pt x="410" y="140"/>
                    <a:pt x="408" y="139"/>
                    <a:pt x="408" y="138"/>
                  </a:cubicBezTo>
                  <a:cubicBezTo>
                    <a:pt x="407" y="139"/>
                    <a:pt x="407" y="139"/>
                    <a:pt x="406" y="139"/>
                  </a:cubicBezTo>
                  <a:cubicBezTo>
                    <a:pt x="406" y="140"/>
                    <a:pt x="405" y="140"/>
                    <a:pt x="404" y="141"/>
                  </a:cubicBezTo>
                  <a:cubicBezTo>
                    <a:pt x="404" y="141"/>
                    <a:pt x="404" y="141"/>
                    <a:pt x="404" y="141"/>
                  </a:cubicBezTo>
                  <a:cubicBezTo>
                    <a:pt x="405" y="143"/>
                    <a:pt x="405" y="145"/>
                    <a:pt x="405" y="147"/>
                  </a:cubicBezTo>
                  <a:cubicBezTo>
                    <a:pt x="406" y="149"/>
                    <a:pt x="406" y="151"/>
                    <a:pt x="406" y="151"/>
                  </a:cubicBezTo>
                  <a:cubicBezTo>
                    <a:pt x="406" y="152"/>
                    <a:pt x="406" y="152"/>
                    <a:pt x="407" y="153"/>
                  </a:cubicBezTo>
                  <a:cubicBezTo>
                    <a:pt x="409" y="164"/>
                    <a:pt x="410" y="171"/>
                    <a:pt x="408" y="175"/>
                  </a:cubicBezTo>
                  <a:cubicBezTo>
                    <a:pt x="405" y="178"/>
                    <a:pt x="403" y="179"/>
                    <a:pt x="401" y="180"/>
                  </a:cubicBezTo>
                  <a:cubicBezTo>
                    <a:pt x="401" y="180"/>
                    <a:pt x="401" y="180"/>
                    <a:pt x="400" y="180"/>
                  </a:cubicBezTo>
                  <a:cubicBezTo>
                    <a:pt x="399" y="181"/>
                    <a:pt x="396" y="182"/>
                    <a:pt x="394" y="182"/>
                  </a:cubicBezTo>
                  <a:cubicBezTo>
                    <a:pt x="393" y="182"/>
                    <a:pt x="392" y="182"/>
                    <a:pt x="392" y="182"/>
                  </a:cubicBezTo>
                  <a:cubicBezTo>
                    <a:pt x="390" y="181"/>
                    <a:pt x="389" y="180"/>
                    <a:pt x="389" y="178"/>
                  </a:cubicBezTo>
                  <a:cubicBezTo>
                    <a:pt x="389" y="177"/>
                    <a:pt x="389" y="175"/>
                    <a:pt x="392" y="171"/>
                  </a:cubicBezTo>
                  <a:cubicBezTo>
                    <a:pt x="390" y="168"/>
                    <a:pt x="390" y="167"/>
                    <a:pt x="390" y="166"/>
                  </a:cubicBezTo>
                  <a:cubicBezTo>
                    <a:pt x="390" y="166"/>
                    <a:pt x="390" y="165"/>
                    <a:pt x="389" y="161"/>
                  </a:cubicBezTo>
                  <a:cubicBezTo>
                    <a:pt x="389" y="158"/>
                    <a:pt x="389" y="150"/>
                    <a:pt x="388" y="148"/>
                  </a:cubicBezTo>
                  <a:cubicBezTo>
                    <a:pt x="387" y="147"/>
                    <a:pt x="384" y="145"/>
                    <a:pt x="381" y="143"/>
                  </a:cubicBezTo>
                  <a:cubicBezTo>
                    <a:pt x="379" y="143"/>
                    <a:pt x="374" y="143"/>
                    <a:pt x="371" y="140"/>
                  </a:cubicBezTo>
                  <a:cubicBezTo>
                    <a:pt x="368" y="138"/>
                    <a:pt x="368" y="134"/>
                    <a:pt x="370" y="130"/>
                  </a:cubicBezTo>
                  <a:cubicBezTo>
                    <a:pt x="369" y="129"/>
                    <a:pt x="368" y="126"/>
                    <a:pt x="367" y="124"/>
                  </a:cubicBezTo>
                  <a:cubicBezTo>
                    <a:pt x="365" y="122"/>
                    <a:pt x="362" y="115"/>
                    <a:pt x="367" y="112"/>
                  </a:cubicBezTo>
                  <a:cubicBezTo>
                    <a:pt x="368" y="112"/>
                    <a:pt x="368" y="112"/>
                    <a:pt x="369" y="111"/>
                  </a:cubicBezTo>
                  <a:cubicBezTo>
                    <a:pt x="369" y="106"/>
                    <a:pt x="371" y="103"/>
                    <a:pt x="374" y="102"/>
                  </a:cubicBezTo>
                  <a:cubicBezTo>
                    <a:pt x="376" y="102"/>
                    <a:pt x="377" y="102"/>
                    <a:pt x="378" y="102"/>
                  </a:cubicBezTo>
                  <a:cubicBezTo>
                    <a:pt x="380" y="102"/>
                    <a:pt x="380" y="102"/>
                    <a:pt x="381" y="102"/>
                  </a:cubicBezTo>
                  <a:cubicBezTo>
                    <a:pt x="383" y="101"/>
                    <a:pt x="390" y="95"/>
                    <a:pt x="391" y="93"/>
                  </a:cubicBezTo>
                  <a:cubicBezTo>
                    <a:pt x="391" y="92"/>
                    <a:pt x="391" y="91"/>
                    <a:pt x="392" y="90"/>
                  </a:cubicBezTo>
                  <a:cubicBezTo>
                    <a:pt x="394" y="85"/>
                    <a:pt x="395" y="82"/>
                    <a:pt x="397" y="81"/>
                  </a:cubicBezTo>
                  <a:cubicBezTo>
                    <a:pt x="398" y="81"/>
                    <a:pt x="401" y="80"/>
                    <a:pt x="403" y="79"/>
                  </a:cubicBezTo>
                  <a:cubicBezTo>
                    <a:pt x="403" y="78"/>
                    <a:pt x="403" y="77"/>
                    <a:pt x="402" y="77"/>
                  </a:cubicBezTo>
                  <a:cubicBezTo>
                    <a:pt x="401" y="73"/>
                    <a:pt x="402" y="72"/>
                    <a:pt x="404" y="69"/>
                  </a:cubicBezTo>
                  <a:cubicBezTo>
                    <a:pt x="404" y="68"/>
                    <a:pt x="405" y="67"/>
                    <a:pt x="405" y="67"/>
                  </a:cubicBezTo>
                  <a:cubicBezTo>
                    <a:pt x="406" y="66"/>
                    <a:pt x="406" y="66"/>
                    <a:pt x="406" y="66"/>
                  </a:cubicBezTo>
                  <a:cubicBezTo>
                    <a:pt x="406" y="66"/>
                    <a:pt x="406" y="66"/>
                    <a:pt x="406" y="66"/>
                  </a:cubicBezTo>
                  <a:cubicBezTo>
                    <a:pt x="406" y="66"/>
                    <a:pt x="406" y="65"/>
                    <a:pt x="406" y="64"/>
                  </a:cubicBezTo>
                  <a:cubicBezTo>
                    <a:pt x="405" y="60"/>
                    <a:pt x="405" y="58"/>
                    <a:pt x="405" y="57"/>
                  </a:cubicBezTo>
                  <a:cubicBezTo>
                    <a:pt x="405" y="57"/>
                    <a:pt x="405" y="57"/>
                    <a:pt x="405" y="57"/>
                  </a:cubicBezTo>
                  <a:cubicBezTo>
                    <a:pt x="405" y="57"/>
                    <a:pt x="405" y="56"/>
                    <a:pt x="404" y="55"/>
                  </a:cubicBezTo>
                  <a:cubicBezTo>
                    <a:pt x="402" y="54"/>
                    <a:pt x="401" y="53"/>
                    <a:pt x="399" y="52"/>
                  </a:cubicBezTo>
                  <a:cubicBezTo>
                    <a:pt x="395" y="49"/>
                    <a:pt x="392" y="47"/>
                    <a:pt x="391" y="43"/>
                  </a:cubicBezTo>
                  <a:cubicBezTo>
                    <a:pt x="389" y="39"/>
                    <a:pt x="390" y="36"/>
                    <a:pt x="391" y="34"/>
                  </a:cubicBezTo>
                  <a:cubicBezTo>
                    <a:pt x="389" y="32"/>
                    <a:pt x="389" y="32"/>
                    <a:pt x="389" y="32"/>
                  </a:cubicBezTo>
                  <a:cubicBezTo>
                    <a:pt x="395" y="27"/>
                    <a:pt x="395" y="27"/>
                    <a:pt x="395" y="27"/>
                  </a:cubicBezTo>
                  <a:cubicBezTo>
                    <a:pt x="395" y="26"/>
                    <a:pt x="394" y="26"/>
                    <a:pt x="392" y="26"/>
                  </a:cubicBezTo>
                  <a:cubicBezTo>
                    <a:pt x="391" y="27"/>
                    <a:pt x="390" y="28"/>
                    <a:pt x="390" y="29"/>
                  </a:cubicBezTo>
                  <a:cubicBezTo>
                    <a:pt x="390" y="29"/>
                    <a:pt x="390" y="28"/>
                    <a:pt x="390" y="25"/>
                  </a:cubicBezTo>
                  <a:cubicBezTo>
                    <a:pt x="389" y="20"/>
                    <a:pt x="387" y="20"/>
                    <a:pt x="386" y="20"/>
                  </a:cubicBezTo>
                  <a:cubicBezTo>
                    <a:pt x="385" y="20"/>
                    <a:pt x="383" y="20"/>
                    <a:pt x="381" y="18"/>
                  </a:cubicBezTo>
                  <a:cubicBezTo>
                    <a:pt x="381" y="17"/>
                    <a:pt x="380" y="16"/>
                    <a:pt x="380" y="15"/>
                  </a:cubicBezTo>
                  <a:cubicBezTo>
                    <a:pt x="380" y="15"/>
                    <a:pt x="380" y="15"/>
                    <a:pt x="380" y="14"/>
                  </a:cubicBezTo>
                  <a:cubicBezTo>
                    <a:pt x="380" y="15"/>
                    <a:pt x="379" y="15"/>
                    <a:pt x="379" y="15"/>
                  </a:cubicBezTo>
                  <a:cubicBezTo>
                    <a:pt x="379" y="16"/>
                    <a:pt x="378" y="16"/>
                    <a:pt x="377" y="17"/>
                  </a:cubicBezTo>
                  <a:cubicBezTo>
                    <a:pt x="377" y="17"/>
                    <a:pt x="377" y="17"/>
                    <a:pt x="377" y="17"/>
                  </a:cubicBezTo>
                  <a:cubicBezTo>
                    <a:pt x="378" y="21"/>
                    <a:pt x="378" y="25"/>
                    <a:pt x="376" y="28"/>
                  </a:cubicBezTo>
                  <a:cubicBezTo>
                    <a:pt x="375" y="29"/>
                    <a:pt x="374" y="30"/>
                    <a:pt x="372" y="30"/>
                  </a:cubicBezTo>
                  <a:cubicBezTo>
                    <a:pt x="372" y="30"/>
                    <a:pt x="372" y="30"/>
                    <a:pt x="372" y="30"/>
                  </a:cubicBezTo>
                  <a:cubicBezTo>
                    <a:pt x="369" y="30"/>
                    <a:pt x="366" y="30"/>
                    <a:pt x="364" y="28"/>
                  </a:cubicBezTo>
                  <a:cubicBezTo>
                    <a:pt x="363" y="27"/>
                    <a:pt x="363" y="26"/>
                    <a:pt x="363" y="25"/>
                  </a:cubicBezTo>
                  <a:cubicBezTo>
                    <a:pt x="363" y="23"/>
                    <a:pt x="363" y="22"/>
                    <a:pt x="363" y="21"/>
                  </a:cubicBezTo>
                  <a:cubicBezTo>
                    <a:pt x="364" y="20"/>
                    <a:pt x="364" y="19"/>
                    <a:pt x="364" y="19"/>
                  </a:cubicBezTo>
                  <a:cubicBezTo>
                    <a:pt x="363" y="18"/>
                    <a:pt x="360" y="17"/>
                    <a:pt x="359" y="17"/>
                  </a:cubicBezTo>
                  <a:cubicBezTo>
                    <a:pt x="356" y="18"/>
                    <a:pt x="352" y="21"/>
                    <a:pt x="348" y="17"/>
                  </a:cubicBezTo>
                  <a:cubicBezTo>
                    <a:pt x="347" y="17"/>
                    <a:pt x="346" y="16"/>
                    <a:pt x="346" y="15"/>
                  </a:cubicBezTo>
                  <a:cubicBezTo>
                    <a:pt x="345" y="15"/>
                    <a:pt x="344" y="14"/>
                    <a:pt x="344" y="14"/>
                  </a:cubicBezTo>
                  <a:cubicBezTo>
                    <a:pt x="344" y="14"/>
                    <a:pt x="344" y="14"/>
                    <a:pt x="343" y="14"/>
                  </a:cubicBezTo>
                  <a:cubicBezTo>
                    <a:pt x="343" y="14"/>
                    <a:pt x="343" y="15"/>
                    <a:pt x="343" y="15"/>
                  </a:cubicBezTo>
                  <a:cubicBezTo>
                    <a:pt x="344" y="18"/>
                    <a:pt x="345" y="25"/>
                    <a:pt x="338" y="27"/>
                  </a:cubicBezTo>
                  <a:cubicBezTo>
                    <a:pt x="335" y="28"/>
                    <a:pt x="332" y="29"/>
                    <a:pt x="331" y="29"/>
                  </a:cubicBezTo>
                  <a:cubicBezTo>
                    <a:pt x="330" y="29"/>
                    <a:pt x="330" y="29"/>
                    <a:pt x="330" y="29"/>
                  </a:cubicBezTo>
                  <a:cubicBezTo>
                    <a:pt x="326" y="31"/>
                    <a:pt x="321" y="26"/>
                    <a:pt x="320" y="25"/>
                  </a:cubicBezTo>
                  <a:cubicBezTo>
                    <a:pt x="318" y="22"/>
                    <a:pt x="315" y="21"/>
                    <a:pt x="314" y="20"/>
                  </a:cubicBezTo>
                  <a:cubicBezTo>
                    <a:pt x="314" y="20"/>
                    <a:pt x="314" y="21"/>
                    <a:pt x="313" y="21"/>
                  </a:cubicBezTo>
                  <a:cubicBezTo>
                    <a:pt x="311" y="22"/>
                    <a:pt x="306" y="25"/>
                    <a:pt x="301" y="20"/>
                  </a:cubicBezTo>
                  <a:cubicBezTo>
                    <a:pt x="299" y="19"/>
                    <a:pt x="298" y="16"/>
                    <a:pt x="297" y="15"/>
                  </a:cubicBezTo>
                  <a:cubicBezTo>
                    <a:pt x="295" y="16"/>
                    <a:pt x="293" y="16"/>
                    <a:pt x="292" y="16"/>
                  </a:cubicBezTo>
                  <a:cubicBezTo>
                    <a:pt x="291" y="17"/>
                    <a:pt x="291" y="18"/>
                    <a:pt x="291" y="19"/>
                  </a:cubicBezTo>
                  <a:cubicBezTo>
                    <a:pt x="291" y="21"/>
                    <a:pt x="291" y="22"/>
                    <a:pt x="291" y="23"/>
                  </a:cubicBezTo>
                  <a:cubicBezTo>
                    <a:pt x="290" y="28"/>
                    <a:pt x="288" y="33"/>
                    <a:pt x="284" y="35"/>
                  </a:cubicBezTo>
                  <a:cubicBezTo>
                    <a:pt x="282" y="37"/>
                    <a:pt x="280" y="36"/>
                    <a:pt x="279" y="36"/>
                  </a:cubicBezTo>
                  <a:cubicBezTo>
                    <a:pt x="277" y="35"/>
                    <a:pt x="274" y="33"/>
                    <a:pt x="270" y="30"/>
                  </a:cubicBezTo>
                  <a:cubicBezTo>
                    <a:pt x="269" y="30"/>
                    <a:pt x="269" y="29"/>
                    <a:pt x="268" y="29"/>
                  </a:cubicBezTo>
                  <a:cubicBezTo>
                    <a:pt x="267" y="29"/>
                    <a:pt x="264" y="28"/>
                    <a:pt x="263" y="25"/>
                  </a:cubicBezTo>
                  <a:cubicBezTo>
                    <a:pt x="263" y="23"/>
                    <a:pt x="263" y="22"/>
                    <a:pt x="263" y="21"/>
                  </a:cubicBezTo>
                  <a:cubicBezTo>
                    <a:pt x="263" y="19"/>
                    <a:pt x="263" y="19"/>
                    <a:pt x="262" y="18"/>
                  </a:cubicBezTo>
                  <a:cubicBezTo>
                    <a:pt x="261" y="18"/>
                    <a:pt x="260" y="17"/>
                    <a:pt x="260" y="16"/>
                  </a:cubicBezTo>
                  <a:cubicBezTo>
                    <a:pt x="259" y="16"/>
                    <a:pt x="259" y="16"/>
                    <a:pt x="259" y="16"/>
                  </a:cubicBezTo>
                  <a:cubicBezTo>
                    <a:pt x="258" y="18"/>
                    <a:pt x="256" y="19"/>
                    <a:pt x="255" y="20"/>
                  </a:cubicBezTo>
                  <a:cubicBezTo>
                    <a:pt x="253" y="21"/>
                    <a:pt x="253" y="21"/>
                    <a:pt x="253" y="23"/>
                  </a:cubicBezTo>
                  <a:cubicBezTo>
                    <a:pt x="252" y="27"/>
                    <a:pt x="252" y="28"/>
                    <a:pt x="253" y="30"/>
                  </a:cubicBezTo>
                  <a:cubicBezTo>
                    <a:pt x="253" y="32"/>
                    <a:pt x="253" y="32"/>
                    <a:pt x="253" y="32"/>
                  </a:cubicBezTo>
                  <a:cubicBezTo>
                    <a:pt x="253" y="35"/>
                    <a:pt x="254" y="42"/>
                    <a:pt x="246" y="43"/>
                  </a:cubicBezTo>
                  <a:cubicBezTo>
                    <a:pt x="244" y="44"/>
                    <a:pt x="243" y="44"/>
                    <a:pt x="242" y="43"/>
                  </a:cubicBezTo>
                  <a:cubicBezTo>
                    <a:pt x="242" y="43"/>
                    <a:pt x="242" y="44"/>
                    <a:pt x="242" y="44"/>
                  </a:cubicBezTo>
                  <a:cubicBezTo>
                    <a:pt x="241" y="47"/>
                    <a:pt x="240" y="52"/>
                    <a:pt x="234" y="52"/>
                  </a:cubicBezTo>
                  <a:cubicBezTo>
                    <a:pt x="231" y="52"/>
                    <a:pt x="230" y="51"/>
                    <a:pt x="229" y="51"/>
                  </a:cubicBezTo>
                  <a:cubicBezTo>
                    <a:pt x="228" y="50"/>
                    <a:pt x="228" y="50"/>
                    <a:pt x="226" y="50"/>
                  </a:cubicBezTo>
                  <a:cubicBezTo>
                    <a:pt x="224" y="50"/>
                    <a:pt x="223" y="50"/>
                    <a:pt x="223" y="50"/>
                  </a:cubicBezTo>
                  <a:cubicBezTo>
                    <a:pt x="219" y="51"/>
                    <a:pt x="217" y="51"/>
                    <a:pt x="214" y="47"/>
                  </a:cubicBezTo>
                  <a:cubicBezTo>
                    <a:pt x="214" y="47"/>
                    <a:pt x="214" y="47"/>
                    <a:pt x="214" y="47"/>
                  </a:cubicBezTo>
                  <a:cubicBezTo>
                    <a:pt x="212" y="45"/>
                    <a:pt x="211" y="44"/>
                    <a:pt x="210" y="41"/>
                  </a:cubicBezTo>
                  <a:cubicBezTo>
                    <a:pt x="210" y="39"/>
                    <a:pt x="210" y="38"/>
                    <a:pt x="210" y="36"/>
                  </a:cubicBezTo>
                  <a:cubicBezTo>
                    <a:pt x="210" y="35"/>
                    <a:pt x="209" y="33"/>
                    <a:pt x="209" y="31"/>
                  </a:cubicBezTo>
                  <a:cubicBezTo>
                    <a:pt x="208" y="29"/>
                    <a:pt x="205" y="25"/>
                    <a:pt x="203" y="22"/>
                  </a:cubicBezTo>
                  <a:cubicBezTo>
                    <a:pt x="202" y="21"/>
                    <a:pt x="202" y="20"/>
                    <a:pt x="201" y="20"/>
                  </a:cubicBezTo>
                  <a:cubicBezTo>
                    <a:pt x="198" y="15"/>
                    <a:pt x="197" y="13"/>
                    <a:pt x="197" y="8"/>
                  </a:cubicBezTo>
                  <a:cubicBezTo>
                    <a:pt x="197" y="7"/>
                    <a:pt x="197" y="5"/>
                    <a:pt x="197" y="4"/>
                  </a:cubicBezTo>
                  <a:cubicBezTo>
                    <a:pt x="196" y="4"/>
                    <a:pt x="194" y="3"/>
                    <a:pt x="193" y="2"/>
                  </a:cubicBezTo>
                  <a:cubicBezTo>
                    <a:pt x="193" y="1"/>
                    <a:pt x="191" y="1"/>
                    <a:pt x="191" y="0"/>
                  </a:cubicBezTo>
                  <a:cubicBezTo>
                    <a:pt x="191" y="1"/>
                    <a:pt x="191" y="1"/>
                    <a:pt x="190" y="1"/>
                  </a:cubicBezTo>
                  <a:cubicBezTo>
                    <a:pt x="188" y="3"/>
                    <a:pt x="187" y="3"/>
                    <a:pt x="185" y="4"/>
                  </a:cubicBezTo>
                  <a:cubicBezTo>
                    <a:pt x="185" y="5"/>
                    <a:pt x="186" y="6"/>
                    <a:pt x="186" y="7"/>
                  </a:cubicBezTo>
                  <a:cubicBezTo>
                    <a:pt x="186" y="10"/>
                    <a:pt x="187" y="12"/>
                    <a:pt x="185" y="15"/>
                  </a:cubicBezTo>
                  <a:cubicBezTo>
                    <a:pt x="182" y="20"/>
                    <a:pt x="182" y="21"/>
                    <a:pt x="182" y="22"/>
                  </a:cubicBezTo>
                  <a:cubicBezTo>
                    <a:pt x="182" y="24"/>
                    <a:pt x="180" y="26"/>
                    <a:pt x="178" y="27"/>
                  </a:cubicBezTo>
                  <a:cubicBezTo>
                    <a:pt x="177" y="27"/>
                    <a:pt x="176" y="28"/>
                    <a:pt x="175" y="29"/>
                  </a:cubicBezTo>
                  <a:cubicBezTo>
                    <a:pt x="175" y="29"/>
                    <a:pt x="175" y="30"/>
                    <a:pt x="175" y="30"/>
                  </a:cubicBezTo>
                  <a:cubicBezTo>
                    <a:pt x="174" y="34"/>
                    <a:pt x="171" y="36"/>
                    <a:pt x="167" y="36"/>
                  </a:cubicBezTo>
                  <a:cubicBezTo>
                    <a:pt x="161" y="37"/>
                    <a:pt x="152" y="37"/>
                    <a:pt x="149" y="37"/>
                  </a:cubicBezTo>
                  <a:cubicBezTo>
                    <a:pt x="148" y="38"/>
                    <a:pt x="146" y="39"/>
                    <a:pt x="144" y="40"/>
                  </a:cubicBezTo>
                  <a:cubicBezTo>
                    <a:pt x="142" y="41"/>
                    <a:pt x="139" y="41"/>
                    <a:pt x="136" y="41"/>
                  </a:cubicBezTo>
                  <a:cubicBezTo>
                    <a:pt x="136" y="41"/>
                    <a:pt x="135" y="41"/>
                    <a:pt x="135" y="41"/>
                  </a:cubicBezTo>
                  <a:cubicBezTo>
                    <a:pt x="133" y="42"/>
                    <a:pt x="130" y="45"/>
                    <a:pt x="126" y="44"/>
                  </a:cubicBezTo>
                  <a:cubicBezTo>
                    <a:pt x="126" y="44"/>
                    <a:pt x="124" y="44"/>
                    <a:pt x="123" y="44"/>
                  </a:cubicBezTo>
                  <a:cubicBezTo>
                    <a:pt x="115" y="45"/>
                    <a:pt x="109" y="45"/>
                    <a:pt x="106" y="42"/>
                  </a:cubicBezTo>
                  <a:cubicBezTo>
                    <a:pt x="103" y="39"/>
                    <a:pt x="103" y="39"/>
                    <a:pt x="99" y="40"/>
                  </a:cubicBezTo>
                  <a:cubicBezTo>
                    <a:pt x="97" y="40"/>
                    <a:pt x="95" y="40"/>
                    <a:pt x="94" y="41"/>
                  </a:cubicBezTo>
                  <a:cubicBezTo>
                    <a:pt x="91" y="41"/>
                    <a:pt x="87" y="42"/>
                    <a:pt x="84" y="40"/>
                  </a:cubicBezTo>
                  <a:cubicBezTo>
                    <a:pt x="83" y="39"/>
                    <a:pt x="78" y="37"/>
                    <a:pt x="75" y="36"/>
                  </a:cubicBezTo>
                  <a:cubicBezTo>
                    <a:pt x="74" y="36"/>
                    <a:pt x="74" y="36"/>
                    <a:pt x="74" y="36"/>
                  </a:cubicBezTo>
                  <a:cubicBezTo>
                    <a:pt x="74" y="36"/>
                    <a:pt x="74" y="36"/>
                    <a:pt x="74" y="36"/>
                  </a:cubicBezTo>
                  <a:cubicBezTo>
                    <a:pt x="73" y="35"/>
                    <a:pt x="72" y="34"/>
                    <a:pt x="71" y="34"/>
                  </a:cubicBezTo>
                  <a:cubicBezTo>
                    <a:pt x="69" y="34"/>
                    <a:pt x="67" y="35"/>
                    <a:pt x="66" y="36"/>
                  </a:cubicBezTo>
                  <a:cubicBezTo>
                    <a:pt x="66" y="39"/>
                    <a:pt x="67" y="43"/>
                    <a:pt x="67" y="45"/>
                  </a:cubicBezTo>
                  <a:cubicBezTo>
                    <a:pt x="67" y="46"/>
                    <a:pt x="67" y="48"/>
                    <a:pt x="72" y="56"/>
                  </a:cubicBezTo>
                  <a:cubicBezTo>
                    <a:pt x="72" y="56"/>
                    <a:pt x="72" y="56"/>
                    <a:pt x="72" y="56"/>
                  </a:cubicBezTo>
                  <a:cubicBezTo>
                    <a:pt x="73" y="57"/>
                    <a:pt x="76" y="61"/>
                    <a:pt x="77" y="63"/>
                  </a:cubicBezTo>
                  <a:cubicBezTo>
                    <a:pt x="80" y="65"/>
                    <a:pt x="80" y="69"/>
                    <a:pt x="77" y="73"/>
                  </a:cubicBezTo>
                  <a:cubicBezTo>
                    <a:pt x="77" y="73"/>
                    <a:pt x="77" y="73"/>
                    <a:pt x="77" y="74"/>
                  </a:cubicBezTo>
                  <a:cubicBezTo>
                    <a:pt x="76" y="75"/>
                    <a:pt x="75" y="76"/>
                    <a:pt x="74" y="76"/>
                  </a:cubicBezTo>
                  <a:cubicBezTo>
                    <a:pt x="73" y="76"/>
                    <a:pt x="73" y="77"/>
                    <a:pt x="73" y="77"/>
                  </a:cubicBezTo>
                  <a:cubicBezTo>
                    <a:pt x="73" y="78"/>
                    <a:pt x="75" y="79"/>
                    <a:pt x="76" y="81"/>
                  </a:cubicBezTo>
                  <a:cubicBezTo>
                    <a:pt x="78" y="82"/>
                    <a:pt x="79" y="84"/>
                    <a:pt x="80" y="87"/>
                  </a:cubicBezTo>
                  <a:cubicBezTo>
                    <a:pt x="82" y="89"/>
                    <a:pt x="83" y="91"/>
                    <a:pt x="85" y="93"/>
                  </a:cubicBezTo>
                  <a:cubicBezTo>
                    <a:pt x="86" y="94"/>
                    <a:pt x="87" y="95"/>
                    <a:pt x="88" y="96"/>
                  </a:cubicBezTo>
                  <a:cubicBezTo>
                    <a:pt x="89" y="98"/>
                    <a:pt x="89" y="98"/>
                    <a:pt x="91" y="99"/>
                  </a:cubicBezTo>
                  <a:cubicBezTo>
                    <a:pt x="92" y="99"/>
                    <a:pt x="93" y="99"/>
                    <a:pt x="94" y="100"/>
                  </a:cubicBezTo>
                  <a:cubicBezTo>
                    <a:pt x="97" y="100"/>
                    <a:pt x="100" y="101"/>
                    <a:pt x="103" y="105"/>
                  </a:cubicBezTo>
                  <a:cubicBezTo>
                    <a:pt x="106" y="109"/>
                    <a:pt x="108" y="109"/>
                    <a:pt x="108" y="109"/>
                  </a:cubicBezTo>
                  <a:cubicBezTo>
                    <a:pt x="108" y="109"/>
                    <a:pt x="109" y="109"/>
                    <a:pt x="109" y="109"/>
                  </a:cubicBezTo>
                  <a:cubicBezTo>
                    <a:pt x="112" y="108"/>
                    <a:pt x="115" y="108"/>
                    <a:pt x="119" y="112"/>
                  </a:cubicBezTo>
                  <a:cubicBezTo>
                    <a:pt x="120" y="114"/>
                    <a:pt x="121" y="114"/>
                    <a:pt x="122" y="115"/>
                  </a:cubicBezTo>
                  <a:cubicBezTo>
                    <a:pt x="124" y="116"/>
                    <a:pt x="127" y="118"/>
                    <a:pt x="128" y="121"/>
                  </a:cubicBezTo>
                  <a:cubicBezTo>
                    <a:pt x="128" y="127"/>
                    <a:pt x="126" y="129"/>
                    <a:pt x="124" y="131"/>
                  </a:cubicBezTo>
                  <a:cubicBezTo>
                    <a:pt x="124" y="132"/>
                    <a:pt x="124" y="132"/>
                    <a:pt x="124" y="132"/>
                  </a:cubicBezTo>
                  <a:cubicBezTo>
                    <a:pt x="124" y="132"/>
                    <a:pt x="124" y="132"/>
                    <a:pt x="124" y="132"/>
                  </a:cubicBezTo>
                  <a:cubicBezTo>
                    <a:pt x="122" y="136"/>
                    <a:pt x="119" y="137"/>
                    <a:pt x="113" y="136"/>
                  </a:cubicBezTo>
                  <a:cubicBezTo>
                    <a:pt x="107" y="135"/>
                    <a:pt x="103" y="135"/>
                    <a:pt x="102" y="136"/>
                  </a:cubicBezTo>
                  <a:cubicBezTo>
                    <a:pt x="102" y="136"/>
                    <a:pt x="102" y="136"/>
                    <a:pt x="101" y="136"/>
                  </a:cubicBezTo>
                  <a:cubicBezTo>
                    <a:pt x="99" y="137"/>
                    <a:pt x="97" y="138"/>
                    <a:pt x="95" y="141"/>
                  </a:cubicBezTo>
                  <a:cubicBezTo>
                    <a:pt x="94" y="142"/>
                    <a:pt x="94" y="142"/>
                    <a:pt x="94" y="143"/>
                  </a:cubicBezTo>
                  <a:cubicBezTo>
                    <a:pt x="94" y="144"/>
                    <a:pt x="94" y="146"/>
                    <a:pt x="92" y="148"/>
                  </a:cubicBezTo>
                  <a:cubicBezTo>
                    <a:pt x="91" y="150"/>
                    <a:pt x="89" y="150"/>
                    <a:pt x="88" y="150"/>
                  </a:cubicBezTo>
                  <a:cubicBezTo>
                    <a:pt x="88" y="150"/>
                    <a:pt x="88" y="150"/>
                    <a:pt x="88" y="150"/>
                  </a:cubicBezTo>
                  <a:cubicBezTo>
                    <a:pt x="88" y="150"/>
                    <a:pt x="88" y="150"/>
                    <a:pt x="87" y="150"/>
                  </a:cubicBezTo>
                  <a:cubicBezTo>
                    <a:pt x="86" y="152"/>
                    <a:pt x="87" y="153"/>
                    <a:pt x="87" y="155"/>
                  </a:cubicBezTo>
                  <a:cubicBezTo>
                    <a:pt x="87" y="156"/>
                    <a:pt x="87" y="157"/>
                    <a:pt x="87" y="158"/>
                  </a:cubicBezTo>
                  <a:cubicBezTo>
                    <a:pt x="87" y="162"/>
                    <a:pt x="81" y="168"/>
                    <a:pt x="80" y="169"/>
                  </a:cubicBezTo>
                  <a:cubicBezTo>
                    <a:pt x="79" y="170"/>
                    <a:pt x="78" y="170"/>
                    <a:pt x="77" y="170"/>
                  </a:cubicBezTo>
                  <a:cubicBezTo>
                    <a:pt x="76" y="170"/>
                    <a:pt x="76" y="170"/>
                    <a:pt x="76" y="170"/>
                  </a:cubicBezTo>
                  <a:cubicBezTo>
                    <a:pt x="76" y="171"/>
                    <a:pt x="76" y="172"/>
                    <a:pt x="76" y="173"/>
                  </a:cubicBezTo>
                  <a:cubicBezTo>
                    <a:pt x="76" y="173"/>
                    <a:pt x="76" y="174"/>
                    <a:pt x="76" y="174"/>
                  </a:cubicBezTo>
                  <a:cubicBezTo>
                    <a:pt x="76" y="174"/>
                    <a:pt x="76" y="175"/>
                    <a:pt x="76" y="175"/>
                  </a:cubicBezTo>
                  <a:cubicBezTo>
                    <a:pt x="77" y="175"/>
                    <a:pt x="77" y="175"/>
                    <a:pt x="77" y="175"/>
                  </a:cubicBezTo>
                  <a:cubicBezTo>
                    <a:pt x="79" y="178"/>
                    <a:pt x="80" y="179"/>
                    <a:pt x="81" y="182"/>
                  </a:cubicBezTo>
                  <a:cubicBezTo>
                    <a:pt x="81" y="183"/>
                    <a:pt x="81" y="185"/>
                    <a:pt x="81" y="186"/>
                  </a:cubicBezTo>
                  <a:cubicBezTo>
                    <a:pt x="82" y="191"/>
                    <a:pt x="83" y="194"/>
                    <a:pt x="84" y="196"/>
                  </a:cubicBezTo>
                  <a:cubicBezTo>
                    <a:pt x="85" y="198"/>
                    <a:pt x="85" y="199"/>
                    <a:pt x="85" y="200"/>
                  </a:cubicBezTo>
                  <a:cubicBezTo>
                    <a:pt x="85" y="201"/>
                    <a:pt x="85" y="202"/>
                    <a:pt x="85" y="203"/>
                  </a:cubicBezTo>
                  <a:cubicBezTo>
                    <a:pt x="84" y="206"/>
                    <a:pt x="83" y="209"/>
                    <a:pt x="83" y="211"/>
                  </a:cubicBezTo>
                  <a:cubicBezTo>
                    <a:pt x="83" y="215"/>
                    <a:pt x="82" y="218"/>
                    <a:pt x="81" y="220"/>
                  </a:cubicBezTo>
                  <a:cubicBezTo>
                    <a:pt x="81" y="220"/>
                    <a:pt x="81" y="220"/>
                    <a:pt x="81" y="220"/>
                  </a:cubicBezTo>
                  <a:cubicBezTo>
                    <a:pt x="83" y="222"/>
                    <a:pt x="86" y="224"/>
                    <a:pt x="85" y="227"/>
                  </a:cubicBezTo>
                  <a:cubicBezTo>
                    <a:pt x="85" y="229"/>
                    <a:pt x="83" y="231"/>
                    <a:pt x="81" y="231"/>
                  </a:cubicBezTo>
                  <a:cubicBezTo>
                    <a:pt x="81" y="231"/>
                    <a:pt x="80" y="232"/>
                    <a:pt x="80" y="232"/>
                  </a:cubicBezTo>
                  <a:cubicBezTo>
                    <a:pt x="80" y="232"/>
                    <a:pt x="80" y="232"/>
                    <a:pt x="80" y="232"/>
                  </a:cubicBezTo>
                  <a:cubicBezTo>
                    <a:pt x="79" y="233"/>
                    <a:pt x="79" y="234"/>
                    <a:pt x="79" y="235"/>
                  </a:cubicBezTo>
                  <a:cubicBezTo>
                    <a:pt x="79" y="238"/>
                    <a:pt x="80" y="242"/>
                    <a:pt x="81" y="244"/>
                  </a:cubicBezTo>
                  <a:cubicBezTo>
                    <a:pt x="81" y="244"/>
                    <a:pt x="81" y="245"/>
                    <a:pt x="81" y="245"/>
                  </a:cubicBezTo>
                  <a:cubicBezTo>
                    <a:pt x="83" y="248"/>
                    <a:pt x="84" y="251"/>
                    <a:pt x="80" y="255"/>
                  </a:cubicBezTo>
                  <a:cubicBezTo>
                    <a:pt x="78" y="258"/>
                    <a:pt x="76" y="259"/>
                    <a:pt x="74" y="260"/>
                  </a:cubicBezTo>
                  <a:cubicBezTo>
                    <a:pt x="72" y="260"/>
                    <a:pt x="72" y="260"/>
                    <a:pt x="72" y="261"/>
                  </a:cubicBezTo>
                  <a:cubicBezTo>
                    <a:pt x="71" y="263"/>
                    <a:pt x="71" y="264"/>
                    <a:pt x="70" y="265"/>
                  </a:cubicBezTo>
                  <a:cubicBezTo>
                    <a:pt x="70" y="265"/>
                    <a:pt x="70" y="265"/>
                    <a:pt x="70" y="265"/>
                  </a:cubicBezTo>
                  <a:cubicBezTo>
                    <a:pt x="70" y="265"/>
                    <a:pt x="70" y="266"/>
                    <a:pt x="70" y="266"/>
                  </a:cubicBezTo>
                  <a:cubicBezTo>
                    <a:pt x="71" y="267"/>
                    <a:pt x="72" y="268"/>
                    <a:pt x="73" y="269"/>
                  </a:cubicBezTo>
                  <a:cubicBezTo>
                    <a:pt x="74" y="271"/>
                    <a:pt x="76" y="272"/>
                    <a:pt x="77" y="276"/>
                  </a:cubicBezTo>
                  <a:cubicBezTo>
                    <a:pt x="78" y="279"/>
                    <a:pt x="77" y="281"/>
                    <a:pt x="77" y="283"/>
                  </a:cubicBezTo>
                  <a:cubicBezTo>
                    <a:pt x="77" y="284"/>
                    <a:pt x="76" y="284"/>
                    <a:pt x="77" y="287"/>
                  </a:cubicBezTo>
                  <a:cubicBezTo>
                    <a:pt x="78" y="292"/>
                    <a:pt x="79" y="294"/>
                    <a:pt x="79" y="295"/>
                  </a:cubicBezTo>
                  <a:cubicBezTo>
                    <a:pt x="80" y="295"/>
                    <a:pt x="80" y="295"/>
                    <a:pt x="80" y="296"/>
                  </a:cubicBezTo>
                  <a:cubicBezTo>
                    <a:pt x="80" y="296"/>
                    <a:pt x="80" y="296"/>
                    <a:pt x="80" y="296"/>
                  </a:cubicBezTo>
                  <a:cubicBezTo>
                    <a:pt x="81" y="298"/>
                    <a:pt x="83" y="302"/>
                    <a:pt x="81" y="307"/>
                  </a:cubicBezTo>
                  <a:cubicBezTo>
                    <a:pt x="81" y="308"/>
                    <a:pt x="81" y="308"/>
                    <a:pt x="81" y="308"/>
                  </a:cubicBezTo>
                  <a:cubicBezTo>
                    <a:pt x="79" y="310"/>
                    <a:pt x="79" y="312"/>
                    <a:pt x="79" y="313"/>
                  </a:cubicBezTo>
                  <a:cubicBezTo>
                    <a:pt x="80" y="313"/>
                    <a:pt x="81" y="314"/>
                    <a:pt x="82" y="315"/>
                  </a:cubicBezTo>
                  <a:cubicBezTo>
                    <a:pt x="84" y="316"/>
                    <a:pt x="86" y="318"/>
                    <a:pt x="86" y="321"/>
                  </a:cubicBezTo>
                  <a:cubicBezTo>
                    <a:pt x="86" y="324"/>
                    <a:pt x="84" y="331"/>
                    <a:pt x="83" y="332"/>
                  </a:cubicBezTo>
                  <a:cubicBezTo>
                    <a:pt x="82" y="333"/>
                    <a:pt x="81" y="334"/>
                    <a:pt x="79" y="335"/>
                  </a:cubicBezTo>
                  <a:cubicBezTo>
                    <a:pt x="76" y="337"/>
                    <a:pt x="71" y="340"/>
                    <a:pt x="70" y="343"/>
                  </a:cubicBezTo>
                  <a:cubicBezTo>
                    <a:pt x="69" y="343"/>
                    <a:pt x="69" y="344"/>
                    <a:pt x="68" y="345"/>
                  </a:cubicBezTo>
                  <a:cubicBezTo>
                    <a:pt x="67" y="347"/>
                    <a:pt x="66" y="349"/>
                    <a:pt x="63" y="349"/>
                  </a:cubicBezTo>
                  <a:cubicBezTo>
                    <a:pt x="60" y="350"/>
                    <a:pt x="58" y="348"/>
                    <a:pt x="58" y="347"/>
                  </a:cubicBezTo>
                  <a:cubicBezTo>
                    <a:pt x="56" y="345"/>
                    <a:pt x="55" y="344"/>
                    <a:pt x="55" y="343"/>
                  </a:cubicBezTo>
                  <a:cubicBezTo>
                    <a:pt x="55" y="343"/>
                    <a:pt x="55" y="343"/>
                    <a:pt x="55" y="343"/>
                  </a:cubicBezTo>
                  <a:cubicBezTo>
                    <a:pt x="50" y="342"/>
                    <a:pt x="44" y="337"/>
                    <a:pt x="43" y="336"/>
                  </a:cubicBezTo>
                  <a:cubicBezTo>
                    <a:pt x="43" y="335"/>
                    <a:pt x="43" y="335"/>
                    <a:pt x="43" y="335"/>
                  </a:cubicBezTo>
                  <a:cubicBezTo>
                    <a:pt x="42" y="334"/>
                    <a:pt x="42" y="334"/>
                    <a:pt x="42" y="334"/>
                  </a:cubicBezTo>
                  <a:cubicBezTo>
                    <a:pt x="42" y="334"/>
                    <a:pt x="42" y="333"/>
                    <a:pt x="41" y="332"/>
                  </a:cubicBezTo>
                  <a:cubicBezTo>
                    <a:pt x="40" y="333"/>
                    <a:pt x="39" y="333"/>
                    <a:pt x="38" y="333"/>
                  </a:cubicBezTo>
                  <a:cubicBezTo>
                    <a:pt x="36" y="333"/>
                    <a:pt x="36" y="333"/>
                    <a:pt x="35" y="334"/>
                  </a:cubicBezTo>
                  <a:cubicBezTo>
                    <a:pt x="32" y="338"/>
                    <a:pt x="28" y="340"/>
                    <a:pt x="26" y="341"/>
                  </a:cubicBezTo>
                  <a:cubicBezTo>
                    <a:pt x="25" y="341"/>
                    <a:pt x="22" y="343"/>
                    <a:pt x="21" y="344"/>
                  </a:cubicBezTo>
                  <a:cubicBezTo>
                    <a:pt x="18" y="346"/>
                    <a:pt x="16" y="345"/>
                    <a:pt x="15" y="344"/>
                  </a:cubicBezTo>
                  <a:cubicBezTo>
                    <a:pt x="15" y="344"/>
                    <a:pt x="14" y="344"/>
                    <a:pt x="14" y="344"/>
                  </a:cubicBezTo>
                  <a:cubicBezTo>
                    <a:pt x="14" y="344"/>
                    <a:pt x="14" y="344"/>
                    <a:pt x="14" y="344"/>
                  </a:cubicBezTo>
                  <a:cubicBezTo>
                    <a:pt x="13" y="345"/>
                    <a:pt x="13" y="345"/>
                    <a:pt x="12" y="346"/>
                  </a:cubicBezTo>
                  <a:cubicBezTo>
                    <a:pt x="11" y="347"/>
                    <a:pt x="10" y="348"/>
                    <a:pt x="6" y="349"/>
                  </a:cubicBezTo>
                  <a:cubicBezTo>
                    <a:pt x="4" y="349"/>
                    <a:pt x="2" y="349"/>
                    <a:pt x="0" y="348"/>
                  </a:cubicBezTo>
                  <a:cubicBezTo>
                    <a:pt x="0" y="348"/>
                    <a:pt x="0" y="348"/>
                    <a:pt x="0" y="348"/>
                  </a:cubicBezTo>
                  <a:cubicBezTo>
                    <a:pt x="0" y="351"/>
                    <a:pt x="0" y="353"/>
                    <a:pt x="1" y="355"/>
                  </a:cubicBezTo>
                  <a:cubicBezTo>
                    <a:pt x="1" y="355"/>
                    <a:pt x="1" y="356"/>
                    <a:pt x="2" y="357"/>
                  </a:cubicBezTo>
                  <a:cubicBezTo>
                    <a:pt x="2" y="357"/>
                    <a:pt x="3" y="357"/>
                    <a:pt x="4" y="358"/>
                  </a:cubicBezTo>
                  <a:cubicBezTo>
                    <a:pt x="4" y="358"/>
                    <a:pt x="5" y="358"/>
                    <a:pt x="5" y="358"/>
                  </a:cubicBezTo>
                  <a:cubicBezTo>
                    <a:pt x="7" y="359"/>
                    <a:pt x="9" y="360"/>
                    <a:pt x="11" y="363"/>
                  </a:cubicBezTo>
                  <a:cubicBezTo>
                    <a:pt x="12" y="366"/>
                    <a:pt x="12" y="368"/>
                    <a:pt x="14" y="369"/>
                  </a:cubicBezTo>
                  <a:cubicBezTo>
                    <a:pt x="15" y="370"/>
                    <a:pt x="16" y="371"/>
                    <a:pt x="17" y="372"/>
                  </a:cubicBezTo>
                  <a:cubicBezTo>
                    <a:pt x="20" y="374"/>
                    <a:pt x="23" y="375"/>
                    <a:pt x="24" y="377"/>
                  </a:cubicBezTo>
                  <a:cubicBezTo>
                    <a:pt x="25" y="378"/>
                    <a:pt x="26" y="379"/>
                    <a:pt x="27" y="380"/>
                  </a:cubicBezTo>
                  <a:cubicBezTo>
                    <a:pt x="27" y="381"/>
                    <a:pt x="28" y="382"/>
                    <a:pt x="28" y="382"/>
                  </a:cubicBezTo>
                  <a:cubicBezTo>
                    <a:pt x="28" y="382"/>
                    <a:pt x="29" y="382"/>
                    <a:pt x="30" y="383"/>
                  </a:cubicBezTo>
                  <a:cubicBezTo>
                    <a:pt x="32" y="383"/>
                    <a:pt x="35" y="383"/>
                    <a:pt x="36" y="385"/>
                  </a:cubicBezTo>
                  <a:cubicBezTo>
                    <a:pt x="38" y="388"/>
                    <a:pt x="39" y="392"/>
                    <a:pt x="39" y="395"/>
                  </a:cubicBezTo>
                  <a:cubicBezTo>
                    <a:pt x="38" y="395"/>
                    <a:pt x="38" y="395"/>
                    <a:pt x="38" y="395"/>
                  </a:cubicBezTo>
                  <a:cubicBezTo>
                    <a:pt x="41" y="396"/>
                    <a:pt x="46" y="396"/>
                    <a:pt x="47" y="395"/>
                  </a:cubicBezTo>
                  <a:cubicBezTo>
                    <a:pt x="49" y="394"/>
                    <a:pt x="51" y="394"/>
                    <a:pt x="52" y="394"/>
                  </a:cubicBezTo>
                  <a:cubicBezTo>
                    <a:pt x="55" y="395"/>
                    <a:pt x="56" y="397"/>
                    <a:pt x="57" y="398"/>
                  </a:cubicBezTo>
                  <a:cubicBezTo>
                    <a:pt x="57" y="399"/>
                    <a:pt x="57" y="399"/>
                    <a:pt x="57" y="399"/>
                  </a:cubicBezTo>
                  <a:cubicBezTo>
                    <a:pt x="57" y="399"/>
                    <a:pt x="57" y="399"/>
                    <a:pt x="58" y="399"/>
                  </a:cubicBezTo>
                  <a:cubicBezTo>
                    <a:pt x="59" y="399"/>
                    <a:pt x="59" y="398"/>
                    <a:pt x="60" y="397"/>
                  </a:cubicBezTo>
                  <a:cubicBezTo>
                    <a:pt x="60" y="397"/>
                    <a:pt x="60" y="397"/>
                    <a:pt x="61" y="396"/>
                  </a:cubicBezTo>
                  <a:cubicBezTo>
                    <a:pt x="62" y="395"/>
                    <a:pt x="66" y="391"/>
                    <a:pt x="71" y="392"/>
                  </a:cubicBezTo>
                  <a:cubicBezTo>
                    <a:pt x="74" y="393"/>
                    <a:pt x="77" y="394"/>
                    <a:pt x="80" y="398"/>
                  </a:cubicBezTo>
                  <a:cubicBezTo>
                    <a:pt x="81" y="400"/>
                    <a:pt x="82" y="401"/>
                    <a:pt x="84" y="402"/>
                  </a:cubicBezTo>
                  <a:cubicBezTo>
                    <a:pt x="85" y="404"/>
                    <a:pt x="87" y="405"/>
                    <a:pt x="88" y="407"/>
                  </a:cubicBezTo>
                  <a:cubicBezTo>
                    <a:pt x="89" y="409"/>
                    <a:pt x="89" y="410"/>
                    <a:pt x="89" y="411"/>
                  </a:cubicBezTo>
                  <a:cubicBezTo>
                    <a:pt x="89" y="412"/>
                    <a:pt x="89" y="413"/>
                    <a:pt x="89" y="414"/>
                  </a:cubicBezTo>
                  <a:cubicBezTo>
                    <a:pt x="90" y="415"/>
                    <a:pt x="92" y="417"/>
                    <a:pt x="93" y="418"/>
                  </a:cubicBezTo>
                  <a:cubicBezTo>
                    <a:pt x="94" y="419"/>
                    <a:pt x="95" y="420"/>
                    <a:pt x="96" y="421"/>
                  </a:cubicBezTo>
                  <a:cubicBezTo>
                    <a:pt x="96" y="421"/>
                    <a:pt x="96" y="421"/>
                    <a:pt x="96" y="422"/>
                  </a:cubicBezTo>
                  <a:cubicBezTo>
                    <a:pt x="97" y="423"/>
                    <a:pt x="98" y="425"/>
                    <a:pt x="98" y="428"/>
                  </a:cubicBezTo>
                  <a:cubicBezTo>
                    <a:pt x="98" y="431"/>
                    <a:pt x="96" y="433"/>
                    <a:pt x="95" y="434"/>
                  </a:cubicBezTo>
                  <a:cubicBezTo>
                    <a:pt x="95" y="435"/>
                    <a:pt x="94" y="436"/>
                    <a:pt x="94" y="436"/>
                  </a:cubicBezTo>
                  <a:cubicBezTo>
                    <a:pt x="94" y="438"/>
                    <a:pt x="94" y="439"/>
                    <a:pt x="94" y="440"/>
                  </a:cubicBezTo>
                  <a:cubicBezTo>
                    <a:pt x="94" y="441"/>
                    <a:pt x="93" y="442"/>
                    <a:pt x="93" y="443"/>
                  </a:cubicBezTo>
                  <a:cubicBezTo>
                    <a:pt x="93" y="445"/>
                    <a:pt x="91" y="446"/>
                    <a:pt x="90" y="448"/>
                  </a:cubicBezTo>
                  <a:cubicBezTo>
                    <a:pt x="89" y="448"/>
                    <a:pt x="89" y="449"/>
                    <a:pt x="88" y="450"/>
                  </a:cubicBezTo>
                  <a:cubicBezTo>
                    <a:pt x="88" y="450"/>
                    <a:pt x="88" y="450"/>
                    <a:pt x="88" y="450"/>
                  </a:cubicBezTo>
                  <a:cubicBezTo>
                    <a:pt x="86" y="454"/>
                    <a:pt x="86" y="455"/>
                    <a:pt x="86" y="457"/>
                  </a:cubicBezTo>
                  <a:cubicBezTo>
                    <a:pt x="86" y="458"/>
                    <a:pt x="90" y="463"/>
                    <a:pt x="92" y="464"/>
                  </a:cubicBezTo>
                  <a:cubicBezTo>
                    <a:pt x="95" y="466"/>
                    <a:pt x="97" y="465"/>
                    <a:pt x="100" y="465"/>
                  </a:cubicBezTo>
                  <a:cubicBezTo>
                    <a:pt x="100" y="465"/>
                    <a:pt x="100" y="465"/>
                    <a:pt x="100" y="465"/>
                  </a:cubicBezTo>
                  <a:cubicBezTo>
                    <a:pt x="102" y="465"/>
                    <a:pt x="102" y="465"/>
                    <a:pt x="103" y="465"/>
                  </a:cubicBezTo>
                  <a:cubicBezTo>
                    <a:pt x="104" y="464"/>
                    <a:pt x="105" y="464"/>
                    <a:pt x="107" y="464"/>
                  </a:cubicBezTo>
                  <a:cubicBezTo>
                    <a:pt x="112" y="463"/>
                    <a:pt x="117" y="464"/>
                    <a:pt x="119" y="467"/>
                  </a:cubicBezTo>
                  <a:cubicBezTo>
                    <a:pt x="119" y="467"/>
                    <a:pt x="120" y="467"/>
                    <a:pt x="121" y="468"/>
                  </a:cubicBezTo>
                  <a:cubicBezTo>
                    <a:pt x="123" y="469"/>
                    <a:pt x="127" y="472"/>
                    <a:pt x="128" y="475"/>
                  </a:cubicBezTo>
                  <a:cubicBezTo>
                    <a:pt x="130" y="478"/>
                    <a:pt x="130" y="481"/>
                    <a:pt x="130" y="483"/>
                  </a:cubicBezTo>
                  <a:cubicBezTo>
                    <a:pt x="130" y="483"/>
                    <a:pt x="130" y="483"/>
                    <a:pt x="130" y="484"/>
                  </a:cubicBezTo>
                  <a:cubicBezTo>
                    <a:pt x="130" y="484"/>
                    <a:pt x="130" y="484"/>
                    <a:pt x="130" y="484"/>
                  </a:cubicBezTo>
                  <a:cubicBezTo>
                    <a:pt x="131" y="484"/>
                    <a:pt x="132" y="484"/>
                    <a:pt x="133" y="485"/>
                  </a:cubicBezTo>
                  <a:cubicBezTo>
                    <a:pt x="137" y="486"/>
                    <a:pt x="140" y="490"/>
                    <a:pt x="141" y="493"/>
                  </a:cubicBezTo>
                  <a:cubicBezTo>
                    <a:pt x="142" y="497"/>
                    <a:pt x="142" y="499"/>
                    <a:pt x="140" y="502"/>
                  </a:cubicBezTo>
                  <a:cubicBezTo>
                    <a:pt x="139" y="503"/>
                    <a:pt x="139" y="504"/>
                    <a:pt x="139" y="504"/>
                  </a:cubicBezTo>
                  <a:cubicBezTo>
                    <a:pt x="139" y="504"/>
                    <a:pt x="139" y="504"/>
                    <a:pt x="140" y="506"/>
                  </a:cubicBezTo>
                  <a:cubicBezTo>
                    <a:pt x="140" y="507"/>
                    <a:pt x="141" y="507"/>
                    <a:pt x="141" y="508"/>
                  </a:cubicBezTo>
                  <a:cubicBezTo>
                    <a:pt x="143" y="509"/>
                    <a:pt x="144" y="510"/>
                    <a:pt x="145" y="513"/>
                  </a:cubicBezTo>
                  <a:cubicBezTo>
                    <a:pt x="145" y="514"/>
                    <a:pt x="146" y="515"/>
                    <a:pt x="146" y="516"/>
                  </a:cubicBezTo>
                  <a:cubicBezTo>
                    <a:pt x="147" y="518"/>
                    <a:pt x="148" y="521"/>
                    <a:pt x="145" y="524"/>
                  </a:cubicBezTo>
                  <a:cubicBezTo>
                    <a:pt x="144" y="526"/>
                    <a:pt x="143" y="526"/>
                    <a:pt x="142" y="527"/>
                  </a:cubicBezTo>
                  <a:cubicBezTo>
                    <a:pt x="142" y="527"/>
                    <a:pt x="142" y="527"/>
                    <a:pt x="142" y="527"/>
                  </a:cubicBezTo>
                  <a:cubicBezTo>
                    <a:pt x="142" y="527"/>
                    <a:pt x="142" y="527"/>
                    <a:pt x="142" y="527"/>
                  </a:cubicBezTo>
                  <a:cubicBezTo>
                    <a:pt x="142" y="529"/>
                    <a:pt x="142" y="532"/>
                    <a:pt x="141" y="533"/>
                  </a:cubicBezTo>
                  <a:cubicBezTo>
                    <a:pt x="141" y="535"/>
                    <a:pt x="140" y="537"/>
                    <a:pt x="141" y="539"/>
                  </a:cubicBezTo>
                  <a:cubicBezTo>
                    <a:pt x="141" y="539"/>
                    <a:pt x="141" y="540"/>
                    <a:pt x="141" y="541"/>
                  </a:cubicBezTo>
                  <a:cubicBezTo>
                    <a:pt x="141" y="541"/>
                    <a:pt x="141" y="541"/>
                    <a:pt x="141" y="541"/>
                  </a:cubicBezTo>
                  <a:cubicBezTo>
                    <a:pt x="141" y="541"/>
                    <a:pt x="142" y="541"/>
                    <a:pt x="142" y="542"/>
                  </a:cubicBezTo>
                  <a:cubicBezTo>
                    <a:pt x="143" y="543"/>
                    <a:pt x="143" y="543"/>
                    <a:pt x="143" y="543"/>
                  </a:cubicBezTo>
                  <a:cubicBezTo>
                    <a:pt x="147" y="544"/>
                    <a:pt x="148" y="545"/>
                    <a:pt x="150" y="549"/>
                  </a:cubicBezTo>
                  <a:cubicBezTo>
                    <a:pt x="151" y="549"/>
                    <a:pt x="152" y="550"/>
                    <a:pt x="153" y="551"/>
                  </a:cubicBezTo>
                  <a:cubicBezTo>
                    <a:pt x="154" y="552"/>
                    <a:pt x="156" y="553"/>
                    <a:pt x="157" y="556"/>
                  </a:cubicBezTo>
                  <a:cubicBezTo>
                    <a:pt x="159" y="559"/>
                    <a:pt x="159" y="562"/>
                    <a:pt x="159" y="564"/>
                  </a:cubicBezTo>
                  <a:cubicBezTo>
                    <a:pt x="159" y="565"/>
                    <a:pt x="159" y="566"/>
                    <a:pt x="159" y="567"/>
                  </a:cubicBezTo>
                  <a:cubicBezTo>
                    <a:pt x="159" y="568"/>
                    <a:pt x="159" y="568"/>
                    <a:pt x="159" y="568"/>
                  </a:cubicBezTo>
                  <a:cubicBezTo>
                    <a:pt x="159" y="571"/>
                    <a:pt x="159" y="572"/>
                    <a:pt x="161" y="574"/>
                  </a:cubicBezTo>
                  <a:cubicBezTo>
                    <a:pt x="163" y="576"/>
                    <a:pt x="165" y="578"/>
                    <a:pt x="168" y="581"/>
                  </a:cubicBezTo>
                  <a:cubicBezTo>
                    <a:pt x="171" y="583"/>
                    <a:pt x="171" y="583"/>
                    <a:pt x="171" y="583"/>
                  </a:cubicBezTo>
                  <a:cubicBezTo>
                    <a:pt x="172" y="584"/>
                    <a:pt x="174" y="585"/>
                    <a:pt x="175" y="586"/>
                  </a:cubicBezTo>
                  <a:cubicBezTo>
                    <a:pt x="177" y="588"/>
                    <a:pt x="180" y="589"/>
                    <a:pt x="182" y="592"/>
                  </a:cubicBezTo>
                  <a:cubicBezTo>
                    <a:pt x="185" y="595"/>
                    <a:pt x="186" y="596"/>
                    <a:pt x="187" y="597"/>
                  </a:cubicBezTo>
                  <a:cubicBezTo>
                    <a:pt x="188" y="598"/>
                    <a:pt x="188" y="598"/>
                    <a:pt x="189" y="599"/>
                  </a:cubicBezTo>
                  <a:cubicBezTo>
                    <a:pt x="191" y="601"/>
                    <a:pt x="192" y="603"/>
                    <a:pt x="192" y="605"/>
                  </a:cubicBezTo>
                  <a:cubicBezTo>
                    <a:pt x="195" y="605"/>
                    <a:pt x="198" y="605"/>
                    <a:pt x="202" y="605"/>
                  </a:cubicBezTo>
                  <a:cubicBezTo>
                    <a:pt x="205" y="605"/>
                    <a:pt x="206" y="605"/>
                    <a:pt x="206" y="604"/>
                  </a:cubicBezTo>
                  <a:cubicBezTo>
                    <a:pt x="207" y="603"/>
                    <a:pt x="209" y="602"/>
                    <a:pt x="213" y="602"/>
                  </a:cubicBezTo>
                  <a:cubicBezTo>
                    <a:pt x="216" y="601"/>
                    <a:pt x="219" y="602"/>
                    <a:pt x="222" y="602"/>
                  </a:cubicBezTo>
                  <a:cubicBezTo>
                    <a:pt x="225" y="602"/>
                    <a:pt x="228" y="602"/>
                    <a:pt x="230" y="602"/>
                  </a:cubicBezTo>
                  <a:cubicBezTo>
                    <a:pt x="232" y="601"/>
                    <a:pt x="233" y="601"/>
                    <a:pt x="233" y="601"/>
                  </a:cubicBezTo>
                  <a:cubicBezTo>
                    <a:pt x="234" y="600"/>
                    <a:pt x="236" y="599"/>
                    <a:pt x="238" y="598"/>
                  </a:cubicBezTo>
                  <a:cubicBezTo>
                    <a:pt x="241" y="597"/>
                    <a:pt x="242" y="598"/>
                    <a:pt x="244" y="599"/>
                  </a:cubicBezTo>
                  <a:cubicBezTo>
                    <a:pt x="245" y="598"/>
                    <a:pt x="245" y="597"/>
                    <a:pt x="246" y="596"/>
                  </a:cubicBezTo>
                  <a:cubicBezTo>
                    <a:pt x="247" y="593"/>
                    <a:pt x="248" y="591"/>
                    <a:pt x="252" y="588"/>
                  </a:cubicBezTo>
                  <a:cubicBezTo>
                    <a:pt x="257" y="585"/>
                    <a:pt x="263" y="584"/>
                    <a:pt x="267" y="584"/>
                  </a:cubicBezTo>
                  <a:cubicBezTo>
                    <a:pt x="269" y="583"/>
                    <a:pt x="272" y="583"/>
                    <a:pt x="272" y="583"/>
                  </a:cubicBezTo>
                  <a:cubicBezTo>
                    <a:pt x="273" y="582"/>
                    <a:pt x="275" y="581"/>
                    <a:pt x="279" y="580"/>
                  </a:cubicBezTo>
                  <a:cubicBezTo>
                    <a:pt x="289" y="575"/>
                    <a:pt x="320" y="560"/>
                    <a:pt x="323" y="558"/>
                  </a:cubicBezTo>
                  <a:cubicBezTo>
                    <a:pt x="324" y="557"/>
                    <a:pt x="325" y="556"/>
                    <a:pt x="326" y="555"/>
                  </a:cubicBezTo>
                  <a:cubicBezTo>
                    <a:pt x="326" y="555"/>
                    <a:pt x="326" y="555"/>
                    <a:pt x="326" y="555"/>
                  </a:cubicBezTo>
                  <a:cubicBezTo>
                    <a:pt x="325" y="552"/>
                    <a:pt x="327" y="551"/>
                    <a:pt x="328" y="550"/>
                  </a:cubicBezTo>
                  <a:cubicBezTo>
                    <a:pt x="331" y="549"/>
                    <a:pt x="333" y="550"/>
                    <a:pt x="335" y="552"/>
                  </a:cubicBezTo>
                  <a:cubicBezTo>
                    <a:pt x="336" y="552"/>
                    <a:pt x="337" y="551"/>
                    <a:pt x="338" y="551"/>
                  </a:cubicBezTo>
                  <a:cubicBezTo>
                    <a:pt x="353" y="544"/>
                    <a:pt x="357" y="541"/>
                    <a:pt x="358" y="541"/>
                  </a:cubicBezTo>
                  <a:cubicBezTo>
                    <a:pt x="361" y="538"/>
                    <a:pt x="363" y="536"/>
                    <a:pt x="365" y="535"/>
                  </a:cubicBezTo>
                  <a:cubicBezTo>
                    <a:pt x="366" y="534"/>
                    <a:pt x="367" y="534"/>
                    <a:pt x="367" y="533"/>
                  </a:cubicBezTo>
                  <a:cubicBezTo>
                    <a:pt x="370" y="532"/>
                    <a:pt x="372" y="532"/>
                    <a:pt x="375" y="532"/>
                  </a:cubicBezTo>
                  <a:cubicBezTo>
                    <a:pt x="375" y="532"/>
                    <a:pt x="376" y="532"/>
                    <a:pt x="376" y="532"/>
                  </a:cubicBezTo>
                  <a:cubicBezTo>
                    <a:pt x="378" y="530"/>
                    <a:pt x="383" y="528"/>
                    <a:pt x="391" y="527"/>
                  </a:cubicBezTo>
                  <a:cubicBezTo>
                    <a:pt x="392" y="527"/>
                    <a:pt x="394" y="527"/>
                    <a:pt x="395" y="527"/>
                  </a:cubicBezTo>
                  <a:cubicBezTo>
                    <a:pt x="399" y="527"/>
                    <a:pt x="400" y="527"/>
                    <a:pt x="404" y="523"/>
                  </a:cubicBezTo>
                  <a:cubicBezTo>
                    <a:pt x="411" y="518"/>
                    <a:pt x="414" y="515"/>
                    <a:pt x="422" y="511"/>
                  </a:cubicBezTo>
                  <a:cubicBezTo>
                    <a:pt x="424" y="510"/>
                    <a:pt x="426" y="508"/>
                    <a:pt x="428" y="507"/>
                  </a:cubicBezTo>
                  <a:cubicBezTo>
                    <a:pt x="432" y="504"/>
                    <a:pt x="436" y="501"/>
                    <a:pt x="440" y="502"/>
                  </a:cubicBezTo>
                  <a:cubicBezTo>
                    <a:pt x="444" y="503"/>
                    <a:pt x="445" y="506"/>
                    <a:pt x="446" y="507"/>
                  </a:cubicBezTo>
                  <a:cubicBezTo>
                    <a:pt x="446" y="507"/>
                    <a:pt x="446" y="507"/>
                    <a:pt x="446" y="507"/>
                  </a:cubicBezTo>
                  <a:cubicBezTo>
                    <a:pt x="446" y="507"/>
                    <a:pt x="447" y="507"/>
                    <a:pt x="447" y="507"/>
                  </a:cubicBezTo>
                  <a:cubicBezTo>
                    <a:pt x="450" y="507"/>
                    <a:pt x="452" y="507"/>
                    <a:pt x="453" y="508"/>
                  </a:cubicBezTo>
                  <a:cubicBezTo>
                    <a:pt x="453" y="507"/>
                    <a:pt x="454" y="507"/>
                    <a:pt x="455" y="506"/>
                  </a:cubicBezTo>
                  <a:cubicBezTo>
                    <a:pt x="457" y="504"/>
                    <a:pt x="459" y="504"/>
                    <a:pt x="461" y="504"/>
                  </a:cubicBezTo>
                  <a:cubicBezTo>
                    <a:pt x="462" y="504"/>
                    <a:pt x="462" y="504"/>
                    <a:pt x="463" y="503"/>
                  </a:cubicBezTo>
                  <a:cubicBezTo>
                    <a:pt x="468" y="498"/>
                    <a:pt x="472" y="493"/>
                    <a:pt x="472" y="489"/>
                  </a:cubicBezTo>
                  <a:cubicBezTo>
                    <a:pt x="472" y="486"/>
                    <a:pt x="472" y="485"/>
                    <a:pt x="471" y="483"/>
                  </a:cubicBezTo>
                  <a:cubicBezTo>
                    <a:pt x="470" y="482"/>
                    <a:pt x="469" y="480"/>
                    <a:pt x="469" y="478"/>
                  </a:cubicBezTo>
                  <a:cubicBezTo>
                    <a:pt x="468" y="475"/>
                    <a:pt x="469" y="469"/>
                    <a:pt x="480" y="466"/>
                  </a:cubicBezTo>
                  <a:cubicBezTo>
                    <a:pt x="483" y="465"/>
                    <a:pt x="484" y="464"/>
                    <a:pt x="487" y="463"/>
                  </a:cubicBezTo>
                  <a:cubicBezTo>
                    <a:pt x="488" y="463"/>
                    <a:pt x="490" y="462"/>
                    <a:pt x="493" y="461"/>
                  </a:cubicBezTo>
                  <a:cubicBezTo>
                    <a:pt x="498" y="459"/>
                    <a:pt x="501" y="457"/>
                    <a:pt x="503" y="456"/>
                  </a:cubicBezTo>
                  <a:cubicBezTo>
                    <a:pt x="504" y="455"/>
                    <a:pt x="505" y="454"/>
                    <a:pt x="506" y="454"/>
                  </a:cubicBezTo>
                  <a:cubicBezTo>
                    <a:pt x="510" y="451"/>
                    <a:pt x="513" y="450"/>
                    <a:pt x="522" y="447"/>
                  </a:cubicBezTo>
                  <a:cubicBezTo>
                    <a:pt x="523" y="446"/>
                    <a:pt x="525" y="446"/>
                    <a:pt x="526" y="445"/>
                  </a:cubicBezTo>
                  <a:cubicBezTo>
                    <a:pt x="533" y="443"/>
                    <a:pt x="536" y="441"/>
                    <a:pt x="540" y="441"/>
                  </a:cubicBezTo>
                  <a:cubicBezTo>
                    <a:pt x="541" y="441"/>
                    <a:pt x="542" y="441"/>
                    <a:pt x="543" y="442"/>
                  </a:cubicBezTo>
                  <a:cubicBezTo>
                    <a:pt x="545" y="442"/>
                    <a:pt x="546" y="442"/>
                    <a:pt x="548" y="440"/>
                  </a:cubicBezTo>
                  <a:cubicBezTo>
                    <a:pt x="549" y="439"/>
                    <a:pt x="550" y="438"/>
                    <a:pt x="550" y="437"/>
                  </a:cubicBezTo>
                  <a:cubicBezTo>
                    <a:pt x="551" y="435"/>
                    <a:pt x="552" y="434"/>
                    <a:pt x="556" y="433"/>
                  </a:cubicBezTo>
                  <a:cubicBezTo>
                    <a:pt x="560" y="432"/>
                    <a:pt x="564" y="429"/>
                    <a:pt x="564" y="429"/>
                  </a:cubicBezTo>
                  <a:cubicBezTo>
                    <a:pt x="565" y="429"/>
                    <a:pt x="565" y="429"/>
                    <a:pt x="565" y="429"/>
                  </a:cubicBezTo>
                  <a:cubicBezTo>
                    <a:pt x="566" y="429"/>
                    <a:pt x="566" y="429"/>
                    <a:pt x="566" y="429"/>
                  </a:cubicBezTo>
                  <a:cubicBezTo>
                    <a:pt x="566" y="429"/>
                    <a:pt x="571" y="428"/>
                    <a:pt x="580" y="431"/>
                  </a:cubicBezTo>
                  <a:cubicBezTo>
                    <a:pt x="583" y="432"/>
                    <a:pt x="586" y="433"/>
                    <a:pt x="589" y="434"/>
                  </a:cubicBezTo>
                  <a:cubicBezTo>
                    <a:pt x="595" y="437"/>
                    <a:pt x="602" y="439"/>
                    <a:pt x="605" y="440"/>
                  </a:cubicBezTo>
                  <a:cubicBezTo>
                    <a:pt x="607" y="440"/>
                    <a:pt x="608" y="440"/>
                    <a:pt x="610" y="439"/>
                  </a:cubicBezTo>
                  <a:cubicBezTo>
                    <a:pt x="611" y="438"/>
                    <a:pt x="614" y="437"/>
                    <a:pt x="616" y="438"/>
                  </a:cubicBezTo>
                  <a:cubicBezTo>
                    <a:pt x="619" y="439"/>
                    <a:pt x="622" y="442"/>
                    <a:pt x="624" y="446"/>
                  </a:cubicBezTo>
                  <a:cubicBezTo>
                    <a:pt x="625" y="445"/>
                    <a:pt x="625" y="445"/>
                    <a:pt x="626" y="444"/>
                  </a:cubicBezTo>
                  <a:cubicBezTo>
                    <a:pt x="628" y="442"/>
                    <a:pt x="630" y="441"/>
                    <a:pt x="632" y="441"/>
                  </a:cubicBezTo>
                  <a:cubicBezTo>
                    <a:pt x="633" y="441"/>
                    <a:pt x="633" y="440"/>
                    <a:pt x="634" y="4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4" name="Freeform 8"/>
            <p:cNvSpPr>
              <a:spLocks/>
            </p:cNvSpPr>
            <p:nvPr/>
          </p:nvSpPr>
          <p:spPr bwMode="auto">
            <a:xfrm>
              <a:off x="3511" y="1809"/>
              <a:ext cx="866" cy="982"/>
            </a:xfrm>
            <a:custGeom>
              <a:avLst/>
              <a:gdLst>
                <a:gd name="T0" fmla="*/ 723 w 739"/>
                <a:gd name="T1" fmla="*/ 253 h 838"/>
                <a:gd name="T2" fmla="*/ 703 w 739"/>
                <a:gd name="T3" fmla="*/ 232 h 838"/>
                <a:gd name="T4" fmla="*/ 679 w 739"/>
                <a:gd name="T5" fmla="*/ 269 h 838"/>
                <a:gd name="T6" fmla="*/ 665 w 739"/>
                <a:gd name="T7" fmla="*/ 236 h 838"/>
                <a:gd name="T8" fmla="*/ 649 w 739"/>
                <a:gd name="T9" fmla="*/ 204 h 838"/>
                <a:gd name="T10" fmla="*/ 625 w 739"/>
                <a:gd name="T11" fmla="*/ 185 h 838"/>
                <a:gd name="T12" fmla="*/ 599 w 739"/>
                <a:gd name="T13" fmla="*/ 207 h 838"/>
                <a:gd name="T14" fmla="*/ 570 w 739"/>
                <a:gd name="T15" fmla="*/ 234 h 838"/>
                <a:gd name="T16" fmla="*/ 529 w 739"/>
                <a:gd name="T17" fmla="*/ 217 h 838"/>
                <a:gd name="T18" fmla="*/ 495 w 739"/>
                <a:gd name="T19" fmla="*/ 192 h 838"/>
                <a:gd name="T20" fmla="*/ 466 w 739"/>
                <a:gd name="T21" fmla="*/ 188 h 838"/>
                <a:gd name="T22" fmla="*/ 437 w 739"/>
                <a:gd name="T23" fmla="*/ 161 h 838"/>
                <a:gd name="T24" fmla="*/ 396 w 739"/>
                <a:gd name="T25" fmla="*/ 114 h 838"/>
                <a:gd name="T26" fmla="*/ 404 w 739"/>
                <a:gd name="T27" fmla="*/ 63 h 838"/>
                <a:gd name="T28" fmla="*/ 402 w 739"/>
                <a:gd name="T29" fmla="*/ 26 h 838"/>
                <a:gd name="T30" fmla="*/ 384 w 739"/>
                <a:gd name="T31" fmla="*/ 13 h 838"/>
                <a:gd name="T32" fmla="*/ 336 w 739"/>
                <a:gd name="T33" fmla="*/ 25 h 838"/>
                <a:gd name="T34" fmla="*/ 271 w 739"/>
                <a:gd name="T35" fmla="*/ 36 h 838"/>
                <a:gd name="T36" fmla="*/ 235 w 739"/>
                <a:gd name="T37" fmla="*/ 31 h 838"/>
                <a:gd name="T38" fmla="*/ 207 w 739"/>
                <a:gd name="T39" fmla="*/ 12 h 838"/>
                <a:gd name="T40" fmla="*/ 179 w 739"/>
                <a:gd name="T41" fmla="*/ 2 h 838"/>
                <a:gd name="T42" fmla="*/ 151 w 739"/>
                <a:gd name="T43" fmla="*/ 29 h 838"/>
                <a:gd name="T44" fmla="*/ 159 w 739"/>
                <a:gd name="T45" fmla="*/ 46 h 838"/>
                <a:gd name="T46" fmla="*/ 142 w 739"/>
                <a:gd name="T47" fmla="*/ 84 h 838"/>
                <a:gd name="T48" fmla="*/ 132 w 739"/>
                <a:gd name="T49" fmla="*/ 100 h 838"/>
                <a:gd name="T50" fmla="*/ 136 w 739"/>
                <a:gd name="T51" fmla="*/ 132 h 838"/>
                <a:gd name="T52" fmla="*/ 119 w 739"/>
                <a:gd name="T53" fmla="*/ 181 h 838"/>
                <a:gd name="T54" fmla="*/ 97 w 739"/>
                <a:gd name="T55" fmla="*/ 203 h 838"/>
                <a:gd name="T56" fmla="*/ 63 w 739"/>
                <a:gd name="T57" fmla="*/ 223 h 838"/>
                <a:gd name="T58" fmla="*/ 22 w 739"/>
                <a:gd name="T59" fmla="*/ 246 h 838"/>
                <a:gd name="T60" fmla="*/ 31 w 739"/>
                <a:gd name="T61" fmla="*/ 260 h 838"/>
                <a:gd name="T62" fmla="*/ 9 w 739"/>
                <a:gd name="T63" fmla="*/ 258 h 838"/>
                <a:gd name="T64" fmla="*/ 4 w 739"/>
                <a:gd name="T65" fmla="*/ 283 h 838"/>
                <a:gd name="T66" fmla="*/ 25 w 739"/>
                <a:gd name="T67" fmla="*/ 310 h 838"/>
                <a:gd name="T68" fmla="*/ 59 w 739"/>
                <a:gd name="T69" fmla="*/ 308 h 838"/>
                <a:gd name="T70" fmla="*/ 101 w 739"/>
                <a:gd name="T71" fmla="*/ 338 h 838"/>
                <a:gd name="T72" fmla="*/ 97 w 739"/>
                <a:gd name="T73" fmla="*/ 377 h 838"/>
                <a:gd name="T74" fmla="*/ 103 w 739"/>
                <a:gd name="T75" fmla="*/ 417 h 838"/>
                <a:gd name="T76" fmla="*/ 113 w 739"/>
                <a:gd name="T77" fmla="*/ 458 h 838"/>
                <a:gd name="T78" fmla="*/ 119 w 739"/>
                <a:gd name="T79" fmla="*/ 489 h 838"/>
                <a:gd name="T80" fmla="*/ 118 w 739"/>
                <a:gd name="T81" fmla="*/ 600 h 838"/>
                <a:gd name="T82" fmla="*/ 143 w 739"/>
                <a:gd name="T83" fmla="*/ 634 h 838"/>
                <a:gd name="T84" fmla="*/ 226 w 739"/>
                <a:gd name="T85" fmla="*/ 658 h 838"/>
                <a:gd name="T86" fmla="*/ 273 w 739"/>
                <a:gd name="T87" fmla="*/ 670 h 838"/>
                <a:gd name="T88" fmla="*/ 281 w 739"/>
                <a:gd name="T89" fmla="*/ 712 h 838"/>
                <a:gd name="T90" fmla="*/ 246 w 739"/>
                <a:gd name="T91" fmla="*/ 750 h 838"/>
                <a:gd name="T92" fmla="*/ 249 w 739"/>
                <a:gd name="T93" fmla="*/ 777 h 838"/>
                <a:gd name="T94" fmla="*/ 274 w 739"/>
                <a:gd name="T95" fmla="*/ 793 h 838"/>
                <a:gd name="T96" fmla="*/ 349 w 739"/>
                <a:gd name="T97" fmla="*/ 813 h 838"/>
                <a:gd name="T98" fmla="*/ 382 w 739"/>
                <a:gd name="T99" fmla="*/ 836 h 838"/>
                <a:gd name="T100" fmla="*/ 430 w 739"/>
                <a:gd name="T101" fmla="*/ 825 h 838"/>
                <a:gd name="T102" fmla="*/ 435 w 739"/>
                <a:gd name="T103" fmla="*/ 797 h 838"/>
                <a:gd name="T104" fmla="*/ 482 w 739"/>
                <a:gd name="T105" fmla="*/ 769 h 838"/>
                <a:gd name="T106" fmla="*/ 518 w 739"/>
                <a:gd name="T107" fmla="*/ 720 h 838"/>
                <a:gd name="T108" fmla="*/ 594 w 739"/>
                <a:gd name="T109" fmla="*/ 610 h 838"/>
                <a:gd name="T110" fmla="*/ 611 w 739"/>
                <a:gd name="T111" fmla="*/ 540 h 838"/>
                <a:gd name="T112" fmla="*/ 636 w 739"/>
                <a:gd name="T113" fmla="*/ 483 h 838"/>
                <a:gd name="T114" fmla="*/ 689 w 739"/>
                <a:gd name="T115" fmla="*/ 431 h 838"/>
                <a:gd name="T116" fmla="*/ 679 w 739"/>
                <a:gd name="T117" fmla="*/ 358 h 838"/>
                <a:gd name="T118" fmla="*/ 721 w 739"/>
                <a:gd name="T119" fmla="*/ 313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9" h="838">
                  <a:moveTo>
                    <a:pt x="732" y="284"/>
                  </a:moveTo>
                  <a:cubicBezTo>
                    <a:pt x="731" y="283"/>
                    <a:pt x="730" y="282"/>
                    <a:pt x="729" y="280"/>
                  </a:cubicBezTo>
                  <a:cubicBezTo>
                    <a:pt x="728" y="278"/>
                    <a:pt x="728" y="276"/>
                    <a:pt x="728" y="275"/>
                  </a:cubicBezTo>
                  <a:cubicBezTo>
                    <a:pt x="728" y="274"/>
                    <a:pt x="728" y="274"/>
                    <a:pt x="728" y="273"/>
                  </a:cubicBezTo>
                  <a:cubicBezTo>
                    <a:pt x="728" y="273"/>
                    <a:pt x="728" y="273"/>
                    <a:pt x="728" y="273"/>
                  </a:cubicBezTo>
                  <a:cubicBezTo>
                    <a:pt x="727" y="272"/>
                    <a:pt x="725" y="270"/>
                    <a:pt x="723" y="265"/>
                  </a:cubicBezTo>
                  <a:cubicBezTo>
                    <a:pt x="721" y="260"/>
                    <a:pt x="721" y="257"/>
                    <a:pt x="722" y="254"/>
                  </a:cubicBezTo>
                  <a:cubicBezTo>
                    <a:pt x="723" y="253"/>
                    <a:pt x="723" y="253"/>
                    <a:pt x="723" y="253"/>
                  </a:cubicBezTo>
                  <a:cubicBezTo>
                    <a:pt x="723" y="252"/>
                    <a:pt x="723" y="252"/>
                    <a:pt x="723" y="252"/>
                  </a:cubicBezTo>
                  <a:cubicBezTo>
                    <a:pt x="722" y="252"/>
                    <a:pt x="722" y="252"/>
                    <a:pt x="721" y="251"/>
                  </a:cubicBezTo>
                  <a:cubicBezTo>
                    <a:pt x="720" y="251"/>
                    <a:pt x="719" y="250"/>
                    <a:pt x="718" y="249"/>
                  </a:cubicBezTo>
                  <a:cubicBezTo>
                    <a:pt x="715" y="247"/>
                    <a:pt x="714" y="243"/>
                    <a:pt x="714" y="239"/>
                  </a:cubicBezTo>
                  <a:cubicBezTo>
                    <a:pt x="714" y="238"/>
                    <a:pt x="713" y="237"/>
                    <a:pt x="713" y="236"/>
                  </a:cubicBezTo>
                  <a:cubicBezTo>
                    <a:pt x="713" y="233"/>
                    <a:pt x="711" y="232"/>
                    <a:pt x="709" y="231"/>
                  </a:cubicBezTo>
                  <a:cubicBezTo>
                    <a:pt x="708" y="231"/>
                    <a:pt x="706" y="231"/>
                    <a:pt x="703" y="231"/>
                  </a:cubicBezTo>
                  <a:cubicBezTo>
                    <a:pt x="703" y="231"/>
                    <a:pt x="703" y="232"/>
                    <a:pt x="703" y="232"/>
                  </a:cubicBezTo>
                  <a:cubicBezTo>
                    <a:pt x="703" y="233"/>
                    <a:pt x="703" y="234"/>
                    <a:pt x="703" y="235"/>
                  </a:cubicBezTo>
                  <a:cubicBezTo>
                    <a:pt x="703" y="239"/>
                    <a:pt x="700" y="242"/>
                    <a:pt x="699" y="243"/>
                  </a:cubicBezTo>
                  <a:cubicBezTo>
                    <a:pt x="698" y="243"/>
                    <a:pt x="698" y="244"/>
                    <a:pt x="698" y="244"/>
                  </a:cubicBezTo>
                  <a:cubicBezTo>
                    <a:pt x="697" y="245"/>
                    <a:pt x="695" y="249"/>
                    <a:pt x="694" y="252"/>
                  </a:cubicBezTo>
                  <a:cubicBezTo>
                    <a:pt x="693" y="257"/>
                    <a:pt x="687" y="260"/>
                    <a:pt x="684" y="262"/>
                  </a:cubicBezTo>
                  <a:cubicBezTo>
                    <a:pt x="684" y="262"/>
                    <a:pt x="684" y="262"/>
                    <a:pt x="684" y="262"/>
                  </a:cubicBezTo>
                  <a:cubicBezTo>
                    <a:pt x="684" y="263"/>
                    <a:pt x="683" y="264"/>
                    <a:pt x="683" y="265"/>
                  </a:cubicBezTo>
                  <a:cubicBezTo>
                    <a:pt x="682" y="266"/>
                    <a:pt x="681" y="268"/>
                    <a:pt x="679" y="269"/>
                  </a:cubicBezTo>
                  <a:cubicBezTo>
                    <a:pt x="677" y="269"/>
                    <a:pt x="675" y="268"/>
                    <a:pt x="674" y="267"/>
                  </a:cubicBezTo>
                  <a:cubicBezTo>
                    <a:pt x="674" y="267"/>
                    <a:pt x="674" y="267"/>
                    <a:pt x="673" y="267"/>
                  </a:cubicBezTo>
                  <a:cubicBezTo>
                    <a:pt x="673" y="266"/>
                    <a:pt x="672" y="266"/>
                    <a:pt x="672" y="266"/>
                  </a:cubicBezTo>
                  <a:cubicBezTo>
                    <a:pt x="670" y="265"/>
                    <a:pt x="666" y="264"/>
                    <a:pt x="665" y="260"/>
                  </a:cubicBezTo>
                  <a:cubicBezTo>
                    <a:pt x="665" y="260"/>
                    <a:pt x="665" y="260"/>
                    <a:pt x="665" y="260"/>
                  </a:cubicBezTo>
                  <a:cubicBezTo>
                    <a:pt x="665" y="257"/>
                    <a:pt x="665" y="256"/>
                    <a:pt x="663" y="254"/>
                  </a:cubicBezTo>
                  <a:cubicBezTo>
                    <a:pt x="660" y="250"/>
                    <a:pt x="659" y="247"/>
                    <a:pt x="660" y="243"/>
                  </a:cubicBezTo>
                  <a:cubicBezTo>
                    <a:pt x="661" y="240"/>
                    <a:pt x="663" y="238"/>
                    <a:pt x="665" y="236"/>
                  </a:cubicBezTo>
                  <a:cubicBezTo>
                    <a:pt x="665" y="235"/>
                    <a:pt x="666" y="234"/>
                    <a:pt x="666" y="234"/>
                  </a:cubicBezTo>
                  <a:cubicBezTo>
                    <a:pt x="664" y="233"/>
                    <a:pt x="661" y="233"/>
                    <a:pt x="659" y="230"/>
                  </a:cubicBezTo>
                  <a:cubicBezTo>
                    <a:pt x="657" y="229"/>
                    <a:pt x="656" y="227"/>
                    <a:pt x="656" y="226"/>
                  </a:cubicBezTo>
                  <a:cubicBezTo>
                    <a:pt x="656" y="226"/>
                    <a:pt x="656" y="226"/>
                    <a:pt x="655" y="226"/>
                  </a:cubicBezTo>
                  <a:cubicBezTo>
                    <a:pt x="655" y="225"/>
                    <a:pt x="654" y="225"/>
                    <a:pt x="652" y="224"/>
                  </a:cubicBezTo>
                  <a:cubicBezTo>
                    <a:pt x="648" y="222"/>
                    <a:pt x="647" y="219"/>
                    <a:pt x="646" y="216"/>
                  </a:cubicBezTo>
                  <a:cubicBezTo>
                    <a:pt x="646" y="216"/>
                    <a:pt x="646" y="215"/>
                    <a:pt x="646" y="214"/>
                  </a:cubicBezTo>
                  <a:cubicBezTo>
                    <a:pt x="645" y="209"/>
                    <a:pt x="648" y="206"/>
                    <a:pt x="649" y="204"/>
                  </a:cubicBezTo>
                  <a:cubicBezTo>
                    <a:pt x="649" y="204"/>
                    <a:pt x="649" y="204"/>
                    <a:pt x="650" y="204"/>
                  </a:cubicBezTo>
                  <a:cubicBezTo>
                    <a:pt x="650" y="203"/>
                    <a:pt x="651" y="202"/>
                    <a:pt x="651" y="201"/>
                  </a:cubicBezTo>
                  <a:cubicBezTo>
                    <a:pt x="651" y="201"/>
                    <a:pt x="651" y="201"/>
                    <a:pt x="650" y="201"/>
                  </a:cubicBezTo>
                  <a:cubicBezTo>
                    <a:pt x="650" y="201"/>
                    <a:pt x="649" y="201"/>
                    <a:pt x="648" y="201"/>
                  </a:cubicBezTo>
                  <a:cubicBezTo>
                    <a:pt x="643" y="201"/>
                    <a:pt x="640" y="202"/>
                    <a:pt x="638" y="201"/>
                  </a:cubicBezTo>
                  <a:cubicBezTo>
                    <a:pt x="635" y="199"/>
                    <a:pt x="633" y="193"/>
                    <a:pt x="633" y="188"/>
                  </a:cubicBezTo>
                  <a:cubicBezTo>
                    <a:pt x="632" y="188"/>
                    <a:pt x="631" y="188"/>
                    <a:pt x="630" y="187"/>
                  </a:cubicBezTo>
                  <a:cubicBezTo>
                    <a:pt x="629" y="187"/>
                    <a:pt x="627" y="186"/>
                    <a:pt x="625" y="185"/>
                  </a:cubicBezTo>
                  <a:cubicBezTo>
                    <a:pt x="624" y="184"/>
                    <a:pt x="620" y="182"/>
                    <a:pt x="617" y="180"/>
                  </a:cubicBezTo>
                  <a:cubicBezTo>
                    <a:pt x="616" y="180"/>
                    <a:pt x="613" y="182"/>
                    <a:pt x="611" y="183"/>
                  </a:cubicBezTo>
                  <a:cubicBezTo>
                    <a:pt x="607" y="185"/>
                    <a:pt x="604" y="185"/>
                    <a:pt x="602" y="185"/>
                  </a:cubicBezTo>
                  <a:cubicBezTo>
                    <a:pt x="602" y="185"/>
                    <a:pt x="602" y="185"/>
                    <a:pt x="601" y="185"/>
                  </a:cubicBezTo>
                  <a:cubicBezTo>
                    <a:pt x="601" y="185"/>
                    <a:pt x="601" y="186"/>
                    <a:pt x="601" y="187"/>
                  </a:cubicBezTo>
                  <a:cubicBezTo>
                    <a:pt x="601" y="188"/>
                    <a:pt x="601" y="189"/>
                    <a:pt x="600" y="190"/>
                  </a:cubicBezTo>
                  <a:cubicBezTo>
                    <a:pt x="600" y="192"/>
                    <a:pt x="600" y="199"/>
                    <a:pt x="599" y="203"/>
                  </a:cubicBezTo>
                  <a:cubicBezTo>
                    <a:pt x="599" y="204"/>
                    <a:pt x="599" y="206"/>
                    <a:pt x="599" y="207"/>
                  </a:cubicBezTo>
                  <a:cubicBezTo>
                    <a:pt x="599" y="212"/>
                    <a:pt x="595" y="214"/>
                    <a:pt x="593" y="216"/>
                  </a:cubicBezTo>
                  <a:cubicBezTo>
                    <a:pt x="592" y="216"/>
                    <a:pt x="591" y="217"/>
                    <a:pt x="590" y="218"/>
                  </a:cubicBezTo>
                  <a:cubicBezTo>
                    <a:pt x="587" y="221"/>
                    <a:pt x="585" y="221"/>
                    <a:pt x="582" y="223"/>
                  </a:cubicBezTo>
                  <a:cubicBezTo>
                    <a:pt x="581" y="223"/>
                    <a:pt x="581" y="223"/>
                    <a:pt x="580" y="223"/>
                  </a:cubicBezTo>
                  <a:cubicBezTo>
                    <a:pt x="580" y="224"/>
                    <a:pt x="581" y="225"/>
                    <a:pt x="580" y="227"/>
                  </a:cubicBezTo>
                  <a:cubicBezTo>
                    <a:pt x="580" y="229"/>
                    <a:pt x="579" y="231"/>
                    <a:pt x="577" y="233"/>
                  </a:cubicBezTo>
                  <a:cubicBezTo>
                    <a:pt x="576" y="234"/>
                    <a:pt x="574" y="234"/>
                    <a:pt x="572" y="234"/>
                  </a:cubicBezTo>
                  <a:cubicBezTo>
                    <a:pt x="572" y="234"/>
                    <a:pt x="571" y="233"/>
                    <a:pt x="570" y="234"/>
                  </a:cubicBezTo>
                  <a:cubicBezTo>
                    <a:pt x="566" y="234"/>
                    <a:pt x="564" y="234"/>
                    <a:pt x="561" y="232"/>
                  </a:cubicBezTo>
                  <a:cubicBezTo>
                    <a:pt x="561" y="232"/>
                    <a:pt x="561" y="232"/>
                    <a:pt x="560" y="232"/>
                  </a:cubicBezTo>
                  <a:cubicBezTo>
                    <a:pt x="560" y="231"/>
                    <a:pt x="559" y="231"/>
                    <a:pt x="558" y="231"/>
                  </a:cubicBezTo>
                  <a:cubicBezTo>
                    <a:pt x="556" y="231"/>
                    <a:pt x="553" y="231"/>
                    <a:pt x="551" y="230"/>
                  </a:cubicBezTo>
                  <a:cubicBezTo>
                    <a:pt x="547" y="228"/>
                    <a:pt x="545" y="225"/>
                    <a:pt x="545" y="222"/>
                  </a:cubicBezTo>
                  <a:cubicBezTo>
                    <a:pt x="544" y="221"/>
                    <a:pt x="543" y="221"/>
                    <a:pt x="541" y="221"/>
                  </a:cubicBezTo>
                  <a:cubicBezTo>
                    <a:pt x="539" y="220"/>
                    <a:pt x="538" y="220"/>
                    <a:pt x="537" y="220"/>
                  </a:cubicBezTo>
                  <a:cubicBezTo>
                    <a:pt x="534" y="219"/>
                    <a:pt x="532" y="219"/>
                    <a:pt x="529" y="217"/>
                  </a:cubicBezTo>
                  <a:cubicBezTo>
                    <a:pt x="523" y="213"/>
                    <a:pt x="525" y="208"/>
                    <a:pt x="526" y="206"/>
                  </a:cubicBezTo>
                  <a:cubicBezTo>
                    <a:pt x="526" y="205"/>
                    <a:pt x="526" y="204"/>
                    <a:pt x="526" y="204"/>
                  </a:cubicBezTo>
                  <a:cubicBezTo>
                    <a:pt x="525" y="204"/>
                    <a:pt x="525" y="203"/>
                    <a:pt x="524" y="203"/>
                  </a:cubicBezTo>
                  <a:cubicBezTo>
                    <a:pt x="523" y="202"/>
                    <a:pt x="520" y="203"/>
                    <a:pt x="518" y="203"/>
                  </a:cubicBezTo>
                  <a:cubicBezTo>
                    <a:pt x="516" y="203"/>
                    <a:pt x="512" y="204"/>
                    <a:pt x="508" y="204"/>
                  </a:cubicBezTo>
                  <a:cubicBezTo>
                    <a:pt x="504" y="204"/>
                    <a:pt x="499" y="203"/>
                    <a:pt x="498" y="198"/>
                  </a:cubicBezTo>
                  <a:cubicBezTo>
                    <a:pt x="498" y="198"/>
                    <a:pt x="498" y="198"/>
                    <a:pt x="498" y="198"/>
                  </a:cubicBezTo>
                  <a:cubicBezTo>
                    <a:pt x="497" y="197"/>
                    <a:pt x="496" y="195"/>
                    <a:pt x="495" y="192"/>
                  </a:cubicBezTo>
                  <a:cubicBezTo>
                    <a:pt x="493" y="189"/>
                    <a:pt x="492" y="187"/>
                    <a:pt x="490" y="185"/>
                  </a:cubicBezTo>
                  <a:cubicBezTo>
                    <a:pt x="490" y="185"/>
                    <a:pt x="489" y="186"/>
                    <a:pt x="489" y="186"/>
                  </a:cubicBezTo>
                  <a:cubicBezTo>
                    <a:pt x="487" y="186"/>
                    <a:pt x="484" y="187"/>
                    <a:pt x="482" y="187"/>
                  </a:cubicBezTo>
                  <a:cubicBezTo>
                    <a:pt x="481" y="187"/>
                    <a:pt x="481" y="187"/>
                    <a:pt x="481" y="187"/>
                  </a:cubicBezTo>
                  <a:cubicBezTo>
                    <a:pt x="481" y="187"/>
                    <a:pt x="481" y="187"/>
                    <a:pt x="481" y="188"/>
                  </a:cubicBezTo>
                  <a:cubicBezTo>
                    <a:pt x="480" y="188"/>
                    <a:pt x="479" y="190"/>
                    <a:pt x="478" y="190"/>
                  </a:cubicBezTo>
                  <a:cubicBezTo>
                    <a:pt x="477" y="190"/>
                    <a:pt x="477" y="190"/>
                    <a:pt x="477" y="190"/>
                  </a:cubicBezTo>
                  <a:cubicBezTo>
                    <a:pt x="474" y="192"/>
                    <a:pt x="471" y="193"/>
                    <a:pt x="466" y="188"/>
                  </a:cubicBezTo>
                  <a:cubicBezTo>
                    <a:pt x="464" y="186"/>
                    <a:pt x="462" y="186"/>
                    <a:pt x="459" y="186"/>
                  </a:cubicBezTo>
                  <a:cubicBezTo>
                    <a:pt x="459" y="186"/>
                    <a:pt x="459" y="186"/>
                    <a:pt x="458" y="186"/>
                  </a:cubicBezTo>
                  <a:cubicBezTo>
                    <a:pt x="455" y="186"/>
                    <a:pt x="448" y="186"/>
                    <a:pt x="447" y="179"/>
                  </a:cubicBezTo>
                  <a:cubicBezTo>
                    <a:pt x="446" y="178"/>
                    <a:pt x="446" y="178"/>
                    <a:pt x="445" y="177"/>
                  </a:cubicBezTo>
                  <a:cubicBezTo>
                    <a:pt x="445" y="176"/>
                    <a:pt x="445" y="176"/>
                    <a:pt x="444" y="176"/>
                  </a:cubicBezTo>
                  <a:cubicBezTo>
                    <a:pt x="444" y="175"/>
                    <a:pt x="443" y="175"/>
                    <a:pt x="443" y="174"/>
                  </a:cubicBezTo>
                  <a:cubicBezTo>
                    <a:pt x="441" y="172"/>
                    <a:pt x="438" y="169"/>
                    <a:pt x="437" y="165"/>
                  </a:cubicBezTo>
                  <a:cubicBezTo>
                    <a:pt x="437" y="163"/>
                    <a:pt x="437" y="162"/>
                    <a:pt x="437" y="161"/>
                  </a:cubicBezTo>
                  <a:cubicBezTo>
                    <a:pt x="437" y="160"/>
                    <a:pt x="437" y="159"/>
                    <a:pt x="437" y="157"/>
                  </a:cubicBezTo>
                  <a:cubicBezTo>
                    <a:pt x="436" y="157"/>
                    <a:pt x="433" y="155"/>
                    <a:pt x="432" y="154"/>
                  </a:cubicBezTo>
                  <a:cubicBezTo>
                    <a:pt x="430" y="153"/>
                    <a:pt x="429" y="152"/>
                    <a:pt x="427" y="151"/>
                  </a:cubicBezTo>
                  <a:cubicBezTo>
                    <a:pt x="426" y="151"/>
                    <a:pt x="421" y="148"/>
                    <a:pt x="418" y="147"/>
                  </a:cubicBezTo>
                  <a:cubicBezTo>
                    <a:pt x="412" y="144"/>
                    <a:pt x="408" y="142"/>
                    <a:pt x="406" y="141"/>
                  </a:cubicBezTo>
                  <a:cubicBezTo>
                    <a:pt x="405" y="140"/>
                    <a:pt x="404" y="140"/>
                    <a:pt x="403" y="139"/>
                  </a:cubicBezTo>
                  <a:cubicBezTo>
                    <a:pt x="401" y="138"/>
                    <a:pt x="399" y="137"/>
                    <a:pt x="397" y="135"/>
                  </a:cubicBezTo>
                  <a:cubicBezTo>
                    <a:pt x="394" y="132"/>
                    <a:pt x="394" y="127"/>
                    <a:pt x="396" y="114"/>
                  </a:cubicBezTo>
                  <a:cubicBezTo>
                    <a:pt x="396" y="110"/>
                    <a:pt x="397" y="105"/>
                    <a:pt x="397" y="104"/>
                  </a:cubicBezTo>
                  <a:cubicBezTo>
                    <a:pt x="396" y="99"/>
                    <a:pt x="397" y="96"/>
                    <a:pt x="398" y="94"/>
                  </a:cubicBezTo>
                  <a:cubicBezTo>
                    <a:pt x="399" y="92"/>
                    <a:pt x="399" y="91"/>
                    <a:pt x="399" y="90"/>
                  </a:cubicBezTo>
                  <a:cubicBezTo>
                    <a:pt x="400" y="87"/>
                    <a:pt x="400" y="85"/>
                    <a:pt x="399" y="81"/>
                  </a:cubicBezTo>
                  <a:cubicBezTo>
                    <a:pt x="399" y="80"/>
                    <a:pt x="399" y="78"/>
                    <a:pt x="399" y="76"/>
                  </a:cubicBezTo>
                  <a:cubicBezTo>
                    <a:pt x="399" y="74"/>
                    <a:pt x="399" y="71"/>
                    <a:pt x="400" y="69"/>
                  </a:cubicBezTo>
                  <a:cubicBezTo>
                    <a:pt x="401" y="68"/>
                    <a:pt x="403" y="67"/>
                    <a:pt x="404" y="67"/>
                  </a:cubicBezTo>
                  <a:cubicBezTo>
                    <a:pt x="404" y="66"/>
                    <a:pt x="404" y="64"/>
                    <a:pt x="404" y="63"/>
                  </a:cubicBezTo>
                  <a:cubicBezTo>
                    <a:pt x="404" y="61"/>
                    <a:pt x="404" y="59"/>
                    <a:pt x="405" y="57"/>
                  </a:cubicBezTo>
                  <a:cubicBezTo>
                    <a:pt x="405" y="57"/>
                    <a:pt x="405" y="56"/>
                    <a:pt x="405" y="55"/>
                  </a:cubicBezTo>
                  <a:cubicBezTo>
                    <a:pt x="404" y="54"/>
                    <a:pt x="402" y="53"/>
                    <a:pt x="401" y="50"/>
                  </a:cubicBezTo>
                  <a:cubicBezTo>
                    <a:pt x="399" y="48"/>
                    <a:pt x="400" y="45"/>
                    <a:pt x="400" y="42"/>
                  </a:cubicBezTo>
                  <a:cubicBezTo>
                    <a:pt x="400" y="41"/>
                    <a:pt x="400" y="39"/>
                    <a:pt x="400" y="38"/>
                  </a:cubicBezTo>
                  <a:cubicBezTo>
                    <a:pt x="400" y="34"/>
                    <a:pt x="401" y="33"/>
                    <a:pt x="401" y="31"/>
                  </a:cubicBezTo>
                  <a:cubicBezTo>
                    <a:pt x="401" y="31"/>
                    <a:pt x="401" y="30"/>
                    <a:pt x="401" y="30"/>
                  </a:cubicBezTo>
                  <a:cubicBezTo>
                    <a:pt x="402" y="29"/>
                    <a:pt x="402" y="28"/>
                    <a:pt x="402" y="26"/>
                  </a:cubicBezTo>
                  <a:cubicBezTo>
                    <a:pt x="403" y="24"/>
                    <a:pt x="404" y="22"/>
                    <a:pt x="404" y="20"/>
                  </a:cubicBezTo>
                  <a:cubicBezTo>
                    <a:pt x="404" y="19"/>
                    <a:pt x="404" y="18"/>
                    <a:pt x="404" y="18"/>
                  </a:cubicBezTo>
                  <a:cubicBezTo>
                    <a:pt x="404" y="18"/>
                    <a:pt x="403" y="17"/>
                    <a:pt x="403" y="17"/>
                  </a:cubicBezTo>
                  <a:cubicBezTo>
                    <a:pt x="403" y="17"/>
                    <a:pt x="401" y="16"/>
                    <a:pt x="400" y="16"/>
                  </a:cubicBezTo>
                  <a:cubicBezTo>
                    <a:pt x="400" y="16"/>
                    <a:pt x="399" y="16"/>
                    <a:pt x="398" y="16"/>
                  </a:cubicBezTo>
                  <a:cubicBezTo>
                    <a:pt x="396" y="16"/>
                    <a:pt x="394" y="17"/>
                    <a:pt x="390" y="16"/>
                  </a:cubicBezTo>
                  <a:cubicBezTo>
                    <a:pt x="387" y="15"/>
                    <a:pt x="386" y="14"/>
                    <a:pt x="384" y="13"/>
                  </a:cubicBezTo>
                  <a:cubicBezTo>
                    <a:pt x="384" y="13"/>
                    <a:pt x="384" y="13"/>
                    <a:pt x="384" y="13"/>
                  </a:cubicBezTo>
                  <a:cubicBezTo>
                    <a:pt x="384" y="13"/>
                    <a:pt x="383" y="13"/>
                    <a:pt x="383" y="14"/>
                  </a:cubicBezTo>
                  <a:cubicBezTo>
                    <a:pt x="382" y="15"/>
                    <a:pt x="382" y="15"/>
                    <a:pt x="382" y="16"/>
                  </a:cubicBezTo>
                  <a:cubicBezTo>
                    <a:pt x="381" y="18"/>
                    <a:pt x="380" y="20"/>
                    <a:pt x="376" y="21"/>
                  </a:cubicBezTo>
                  <a:cubicBezTo>
                    <a:pt x="375" y="21"/>
                    <a:pt x="374" y="21"/>
                    <a:pt x="373" y="21"/>
                  </a:cubicBezTo>
                  <a:cubicBezTo>
                    <a:pt x="371" y="22"/>
                    <a:pt x="369" y="22"/>
                    <a:pt x="368" y="23"/>
                  </a:cubicBezTo>
                  <a:cubicBezTo>
                    <a:pt x="365" y="24"/>
                    <a:pt x="358" y="24"/>
                    <a:pt x="347" y="24"/>
                  </a:cubicBezTo>
                  <a:cubicBezTo>
                    <a:pt x="345" y="24"/>
                    <a:pt x="345" y="24"/>
                    <a:pt x="345" y="24"/>
                  </a:cubicBezTo>
                  <a:cubicBezTo>
                    <a:pt x="340" y="24"/>
                    <a:pt x="337" y="25"/>
                    <a:pt x="336" y="25"/>
                  </a:cubicBezTo>
                  <a:cubicBezTo>
                    <a:pt x="336" y="25"/>
                    <a:pt x="336" y="25"/>
                    <a:pt x="336" y="25"/>
                  </a:cubicBezTo>
                  <a:cubicBezTo>
                    <a:pt x="336" y="26"/>
                    <a:pt x="335" y="28"/>
                    <a:pt x="333" y="29"/>
                  </a:cubicBezTo>
                  <a:cubicBezTo>
                    <a:pt x="332" y="29"/>
                    <a:pt x="332" y="29"/>
                    <a:pt x="331" y="29"/>
                  </a:cubicBezTo>
                  <a:cubicBezTo>
                    <a:pt x="331" y="29"/>
                    <a:pt x="331" y="29"/>
                    <a:pt x="331" y="30"/>
                  </a:cubicBezTo>
                  <a:cubicBezTo>
                    <a:pt x="328" y="34"/>
                    <a:pt x="323" y="34"/>
                    <a:pt x="320" y="34"/>
                  </a:cubicBezTo>
                  <a:cubicBezTo>
                    <a:pt x="318" y="34"/>
                    <a:pt x="308" y="34"/>
                    <a:pt x="297" y="33"/>
                  </a:cubicBezTo>
                  <a:cubicBezTo>
                    <a:pt x="287" y="33"/>
                    <a:pt x="277" y="33"/>
                    <a:pt x="275" y="33"/>
                  </a:cubicBezTo>
                  <a:cubicBezTo>
                    <a:pt x="274" y="33"/>
                    <a:pt x="273" y="34"/>
                    <a:pt x="271" y="36"/>
                  </a:cubicBezTo>
                  <a:cubicBezTo>
                    <a:pt x="271" y="36"/>
                    <a:pt x="270" y="37"/>
                    <a:pt x="270" y="37"/>
                  </a:cubicBezTo>
                  <a:cubicBezTo>
                    <a:pt x="266" y="40"/>
                    <a:pt x="261" y="42"/>
                    <a:pt x="257" y="42"/>
                  </a:cubicBezTo>
                  <a:cubicBezTo>
                    <a:pt x="257" y="42"/>
                    <a:pt x="257" y="42"/>
                    <a:pt x="255" y="43"/>
                  </a:cubicBezTo>
                  <a:cubicBezTo>
                    <a:pt x="254" y="44"/>
                    <a:pt x="253" y="44"/>
                    <a:pt x="252" y="45"/>
                  </a:cubicBezTo>
                  <a:cubicBezTo>
                    <a:pt x="246" y="48"/>
                    <a:pt x="242" y="45"/>
                    <a:pt x="240" y="44"/>
                  </a:cubicBezTo>
                  <a:cubicBezTo>
                    <a:pt x="236" y="41"/>
                    <a:pt x="236" y="36"/>
                    <a:pt x="237" y="34"/>
                  </a:cubicBezTo>
                  <a:cubicBezTo>
                    <a:pt x="237" y="33"/>
                    <a:pt x="237" y="32"/>
                    <a:pt x="237" y="32"/>
                  </a:cubicBezTo>
                  <a:cubicBezTo>
                    <a:pt x="236" y="31"/>
                    <a:pt x="236" y="31"/>
                    <a:pt x="235" y="31"/>
                  </a:cubicBezTo>
                  <a:cubicBezTo>
                    <a:pt x="232" y="29"/>
                    <a:pt x="231" y="28"/>
                    <a:pt x="231" y="27"/>
                  </a:cubicBezTo>
                  <a:cubicBezTo>
                    <a:pt x="231" y="27"/>
                    <a:pt x="231" y="27"/>
                    <a:pt x="231" y="27"/>
                  </a:cubicBezTo>
                  <a:cubicBezTo>
                    <a:pt x="230" y="27"/>
                    <a:pt x="230" y="27"/>
                    <a:pt x="229" y="27"/>
                  </a:cubicBezTo>
                  <a:cubicBezTo>
                    <a:pt x="227" y="26"/>
                    <a:pt x="224" y="26"/>
                    <a:pt x="221" y="23"/>
                  </a:cubicBezTo>
                  <a:cubicBezTo>
                    <a:pt x="219" y="21"/>
                    <a:pt x="219" y="18"/>
                    <a:pt x="219" y="17"/>
                  </a:cubicBezTo>
                  <a:cubicBezTo>
                    <a:pt x="219" y="17"/>
                    <a:pt x="218" y="17"/>
                    <a:pt x="217" y="17"/>
                  </a:cubicBezTo>
                  <a:cubicBezTo>
                    <a:pt x="217" y="17"/>
                    <a:pt x="217" y="17"/>
                    <a:pt x="217" y="17"/>
                  </a:cubicBezTo>
                  <a:cubicBezTo>
                    <a:pt x="212" y="16"/>
                    <a:pt x="209" y="14"/>
                    <a:pt x="207" y="12"/>
                  </a:cubicBezTo>
                  <a:cubicBezTo>
                    <a:pt x="206" y="12"/>
                    <a:pt x="206" y="12"/>
                    <a:pt x="206" y="12"/>
                  </a:cubicBezTo>
                  <a:cubicBezTo>
                    <a:pt x="205" y="11"/>
                    <a:pt x="204" y="10"/>
                    <a:pt x="203" y="9"/>
                  </a:cubicBezTo>
                  <a:cubicBezTo>
                    <a:pt x="202" y="8"/>
                    <a:pt x="200" y="6"/>
                    <a:pt x="198" y="5"/>
                  </a:cubicBezTo>
                  <a:cubicBezTo>
                    <a:pt x="196" y="4"/>
                    <a:pt x="196" y="4"/>
                    <a:pt x="194" y="4"/>
                  </a:cubicBezTo>
                  <a:cubicBezTo>
                    <a:pt x="193" y="5"/>
                    <a:pt x="192" y="5"/>
                    <a:pt x="190" y="4"/>
                  </a:cubicBezTo>
                  <a:cubicBezTo>
                    <a:pt x="187" y="4"/>
                    <a:pt x="185" y="1"/>
                    <a:pt x="185" y="0"/>
                  </a:cubicBezTo>
                  <a:cubicBezTo>
                    <a:pt x="183" y="0"/>
                    <a:pt x="181" y="0"/>
                    <a:pt x="180" y="1"/>
                  </a:cubicBezTo>
                  <a:cubicBezTo>
                    <a:pt x="179" y="1"/>
                    <a:pt x="179" y="1"/>
                    <a:pt x="179" y="2"/>
                  </a:cubicBezTo>
                  <a:cubicBezTo>
                    <a:pt x="178" y="3"/>
                    <a:pt x="178" y="5"/>
                    <a:pt x="176" y="6"/>
                  </a:cubicBezTo>
                  <a:cubicBezTo>
                    <a:pt x="174" y="8"/>
                    <a:pt x="170" y="9"/>
                    <a:pt x="166" y="5"/>
                  </a:cubicBezTo>
                  <a:cubicBezTo>
                    <a:pt x="165" y="4"/>
                    <a:pt x="165" y="4"/>
                    <a:pt x="165" y="4"/>
                  </a:cubicBezTo>
                  <a:cubicBezTo>
                    <a:pt x="164" y="3"/>
                    <a:pt x="163" y="3"/>
                    <a:pt x="163" y="3"/>
                  </a:cubicBezTo>
                  <a:cubicBezTo>
                    <a:pt x="162" y="4"/>
                    <a:pt x="162" y="6"/>
                    <a:pt x="161" y="8"/>
                  </a:cubicBezTo>
                  <a:cubicBezTo>
                    <a:pt x="161" y="9"/>
                    <a:pt x="161" y="9"/>
                    <a:pt x="161" y="10"/>
                  </a:cubicBezTo>
                  <a:cubicBezTo>
                    <a:pt x="160" y="14"/>
                    <a:pt x="156" y="21"/>
                    <a:pt x="153" y="26"/>
                  </a:cubicBezTo>
                  <a:cubicBezTo>
                    <a:pt x="152" y="27"/>
                    <a:pt x="152" y="28"/>
                    <a:pt x="151" y="29"/>
                  </a:cubicBezTo>
                  <a:cubicBezTo>
                    <a:pt x="151" y="29"/>
                    <a:pt x="151" y="30"/>
                    <a:pt x="151" y="30"/>
                  </a:cubicBezTo>
                  <a:cubicBezTo>
                    <a:pt x="151" y="30"/>
                    <a:pt x="151" y="30"/>
                    <a:pt x="150" y="30"/>
                  </a:cubicBezTo>
                  <a:cubicBezTo>
                    <a:pt x="152" y="30"/>
                    <a:pt x="154" y="30"/>
                    <a:pt x="156" y="31"/>
                  </a:cubicBezTo>
                  <a:cubicBezTo>
                    <a:pt x="157" y="31"/>
                    <a:pt x="158" y="31"/>
                    <a:pt x="159" y="31"/>
                  </a:cubicBezTo>
                  <a:cubicBezTo>
                    <a:pt x="162" y="31"/>
                    <a:pt x="165" y="31"/>
                    <a:pt x="166" y="34"/>
                  </a:cubicBezTo>
                  <a:cubicBezTo>
                    <a:pt x="167" y="36"/>
                    <a:pt x="165" y="38"/>
                    <a:pt x="165" y="39"/>
                  </a:cubicBezTo>
                  <a:cubicBezTo>
                    <a:pt x="165" y="39"/>
                    <a:pt x="165" y="39"/>
                    <a:pt x="165" y="39"/>
                  </a:cubicBezTo>
                  <a:cubicBezTo>
                    <a:pt x="165" y="44"/>
                    <a:pt x="162" y="45"/>
                    <a:pt x="159" y="46"/>
                  </a:cubicBezTo>
                  <a:cubicBezTo>
                    <a:pt x="158" y="47"/>
                    <a:pt x="157" y="47"/>
                    <a:pt x="156" y="48"/>
                  </a:cubicBezTo>
                  <a:cubicBezTo>
                    <a:pt x="154" y="50"/>
                    <a:pt x="151" y="51"/>
                    <a:pt x="149" y="49"/>
                  </a:cubicBezTo>
                  <a:cubicBezTo>
                    <a:pt x="149" y="49"/>
                    <a:pt x="149" y="49"/>
                    <a:pt x="149" y="49"/>
                  </a:cubicBezTo>
                  <a:cubicBezTo>
                    <a:pt x="148" y="50"/>
                    <a:pt x="148" y="51"/>
                    <a:pt x="147" y="52"/>
                  </a:cubicBezTo>
                  <a:cubicBezTo>
                    <a:pt x="146" y="53"/>
                    <a:pt x="145" y="54"/>
                    <a:pt x="145" y="56"/>
                  </a:cubicBezTo>
                  <a:cubicBezTo>
                    <a:pt x="143" y="58"/>
                    <a:pt x="144" y="69"/>
                    <a:pt x="144" y="73"/>
                  </a:cubicBezTo>
                  <a:cubicBezTo>
                    <a:pt x="144" y="75"/>
                    <a:pt x="144" y="77"/>
                    <a:pt x="144" y="78"/>
                  </a:cubicBezTo>
                  <a:cubicBezTo>
                    <a:pt x="144" y="81"/>
                    <a:pt x="144" y="83"/>
                    <a:pt x="142" y="84"/>
                  </a:cubicBezTo>
                  <a:cubicBezTo>
                    <a:pt x="141" y="84"/>
                    <a:pt x="139" y="85"/>
                    <a:pt x="138" y="84"/>
                  </a:cubicBezTo>
                  <a:cubicBezTo>
                    <a:pt x="138" y="84"/>
                    <a:pt x="138" y="84"/>
                    <a:pt x="137" y="84"/>
                  </a:cubicBezTo>
                  <a:cubicBezTo>
                    <a:pt x="137" y="84"/>
                    <a:pt x="137" y="84"/>
                    <a:pt x="137" y="84"/>
                  </a:cubicBezTo>
                  <a:cubicBezTo>
                    <a:pt x="137" y="88"/>
                    <a:pt x="134" y="88"/>
                    <a:pt x="133" y="88"/>
                  </a:cubicBezTo>
                  <a:cubicBezTo>
                    <a:pt x="133" y="88"/>
                    <a:pt x="132" y="88"/>
                    <a:pt x="130" y="90"/>
                  </a:cubicBezTo>
                  <a:cubicBezTo>
                    <a:pt x="129" y="92"/>
                    <a:pt x="131" y="98"/>
                    <a:pt x="132" y="100"/>
                  </a:cubicBezTo>
                  <a:cubicBezTo>
                    <a:pt x="132" y="100"/>
                    <a:pt x="132" y="100"/>
                    <a:pt x="132" y="100"/>
                  </a:cubicBezTo>
                  <a:cubicBezTo>
                    <a:pt x="132" y="100"/>
                    <a:pt x="132" y="100"/>
                    <a:pt x="132" y="100"/>
                  </a:cubicBezTo>
                  <a:cubicBezTo>
                    <a:pt x="133" y="101"/>
                    <a:pt x="135" y="101"/>
                    <a:pt x="137" y="102"/>
                  </a:cubicBezTo>
                  <a:cubicBezTo>
                    <a:pt x="140" y="105"/>
                    <a:pt x="140" y="108"/>
                    <a:pt x="139" y="110"/>
                  </a:cubicBezTo>
                  <a:cubicBezTo>
                    <a:pt x="139" y="110"/>
                    <a:pt x="139" y="110"/>
                    <a:pt x="139" y="110"/>
                  </a:cubicBezTo>
                  <a:cubicBezTo>
                    <a:pt x="140" y="111"/>
                    <a:pt x="141" y="112"/>
                    <a:pt x="142" y="114"/>
                  </a:cubicBezTo>
                  <a:cubicBezTo>
                    <a:pt x="143" y="117"/>
                    <a:pt x="144" y="118"/>
                    <a:pt x="143" y="120"/>
                  </a:cubicBezTo>
                  <a:cubicBezTo>
                    <a:pt x="143" y="120"/>
                    <a:pt x="143" y="120"/>
                    <a:pt x="143" y="120"/>
                  </a:cubicBezTo>
                  <a:cubicBezTo>
                    <a:pt x="144" y="124"/>
                    <a:pt x="141" y="127"/>
                    <a:pt x="139" y="129"/>
                  </a:cubicBezTo>
                  <a:cubicBezTo>
                    <a:pt x="138" y="130"/>
                    <a:pt x="137" y="131"/>
                    <a:pt x="136" y="132"/>
                  </a:cubicBezTo>
                  <a:cubicBezTo>
                    <a:pt x="135" y="133"/>
                    <a:pt x="136" y="134"/>
                    <a:pt x="136" y="136"/>
                  </a:cubicBezTo>
                  <a:cubicBezTo>
                    <a:pt x="136" y="137"/>
                    <a:pt x="137" y="139"/>
                    <a:pt x="137" y="140"/>
                  </a:cubicBezTo>
                  <a:cubicBezTo>
                    <a:pt x="137" y="145"/>
                    <a:pt x="134" y="147"/>
                    <a:pt x="132" y="149"/>
                  </a:cubicBezTo>
                  <a:cubicBezTo>
                    <a:pt x="131" y="149"/>
                    <a:pt x="131" y="150"/>
                    <a:pt x="130" y="150"/>
                  </a:cubicBezTo>
                  <a:cubicBezTo>
                    <a:pt x="130" y="151"/>
                    <a:pt x="130" y="153"/>
                    <a:pt x="129" y="155"/>
                  </a:cubicBezTo>
                  <a:cubicBezTo>
                    <a:pt x="127" y="159"/>
                    <a:pt x="123" y="168"/>
                    <a:pt x="124" y="172"/>
                  </a:cubicBezTo>
                  <a:cubicBezTo>
                    <a:pt x="124" y="175"/>
                    <a:pt x="125" y="180"/>
                    <a:pt x="119" y="181"/>
                  </a:cubicBezTo>
                  <a:cubicBezTo>
                    <a:pt x="119" y="181"/>
                    <a:pt x="119" y="181"/>
                    <a:pt x="119" y="181"/>
                  </a:cubicBezTo>
                  <a:cubicBezTo>
                    <a:pt x="118" y="182"/>
                    <a:pt x="116" y="183"/>
                    <a:pt x="113" y="183"/>
                  </a:cubicBezTo>
                  <a:cubicBezTo>
                    <a:pt x="111" y="182"/>
                    <a:pt x="110" y="180"/>
                    <a:pt x="109" y="179"/>
                  </a:cubicBezTo>
                  <a:cubicBezTo>
                    <a:pt x="109" y="179"/>
                    <a:pt x="109" y="179"/>
                    <a:pt x="109" y="178"/>
                  </a:cubicBezTo>
                  <a:cubicBezTo>
                    <a:pt x="108" y="177"/>
                    <a:pt x="106" y="175"/>
                    <a:pt x="105" y="175"/>
                  </a:cubicBezTo>
                  <a:cubicBezTo>
                    <a:pt x="103" y="175"/>
                    <a:pt x="100" y="175"/>
                    <a:pt x="98" y="176"/>
                  </a:cubicBezTo>
                  <a:cubicBezTo>
                    <a:pt x="97" y="176"/>
                    <a:pt x="98" y="178"/>
                    <a:pt x="98" y="180"/>
                  </a:cubicBezTo>
                  <a:cubicBezTo>
                    <a:pt x="98" y="180"/>
                    <a:pt x="98" y="180"/>
                    <a:pt x="98" y="180"/>
                  </a:cubicBezTo>
                  <a:cubicBezTo>
                    <a:pt x="98" y="185"/>
                    <a:pt x="98" y="198"/>
                    <a:pt x="97" y="203"/>
                  </a:cubicBezTo>
                  <a:cubicBezTo>
                    <a:pt x="97" y="204"/>
                    <a:pt x="97" y="206"/>
                    <a:pt x="95" y="208"/>
                  </a:cubicBezTo>
                  <a:cubicBezTo>
                    <a:pt x="93" y="209"/>
                    <a:pt x="91" y="209"/>
                    <a:pt x="90" y="208"/>
                  </a:cubicBezTo>
                  <a:cubicBezTo>
                    <a:pt x="89" y="208"/>
                    <a:pt x="88" y="208"/>
                    <a:pt x="86" y="208"/>
                  </a:cubicBezTo>
                  <a:cubicBezTo>
                    <a:pt x="81" y="209"/>
                    <a:pt x="79" y="208"/>
                    <a:pt x="77" y="206"/>
                  </a:cubicBezTo>
                  <a:cubicBezTo>
                    <a:pt x="76" y="206"/>
                    <a:pt x="76" y="206"/>
                    <a:pt x="76" y="206"/>
                  </a:cubicBezTo>
                  <a:cubicBezTo>
                    <a:pt x="76" y="206"/>
                    <a:pt x="76" y="206"/>
                    <a:pt x="76" y="206"/>
                  </a:cubicBezTo>
                  <a:cubicBezTo>
                    <a:pt x="75" y="207"/>
                    <a:pt x="74" y="207"/>
                    <a:pt x="73" y="208"/>
                  </a:cubicBezTo>
                  <a:cubicBezTo>
                    <a:pt x="71" y="209"/>
                    <a:pt x="66" y="217"/>
                    <a:pt x="63" y="223"/>
                  </a:cubicBezTo>
                  <a:cubicBezTo>
                    <a:pt x="61" y="228"/>
                    <a:pt x="56" y="229"/>
                    <a:pt x="53" y="230"/>
                  </a:cubicBezTo>
                  <a:cubicBezTo>
                    <a:pt x="52" y="230"/>
                    <a:pt x="51" y="230"/>
                    <a:pt x="50" y="231"/>
                  </a:cubicBezTo>
                  <a:cubicBezTo>
                    <a:pt x="49" y="231"/>
                    <a:pt x="49" y="231"/>
                    <a:pt x="49" y="231"/>
                  </a:cubicBezTo>
                  <a:cubicBezTo>
                    <a:pt x="46" y="233"/>
                    <a:pt x="45" y="234"/>
                    <a:pt x="42" y="237"/>
                  </a:cubicBezTo>
                  <a:cubicBezTo>
                    <a:pt x="40" y="238"/>
                    <a:pt x="40" y="239"/>
                    <a:pt x="40" y="240"/>
                  </a:cubicBezTo>
                  <a:cubicBezTo>
                    <a:pt x="39" y="242"/>
                    <a:pt x="38" y="244"/>
                    <a:pt x="36" y="245"/>
                  </a:cubicBezTo>
                  <a:cubicBezTo>
                    <a:pt x="33" y="246"/>
                    <a:pt x="30" y="246"/>
                    <a:pt x="27" y="246"/>
                  </a:cubicBezTo>
                  <a:cubicBezTo>
                    <a:pt x="25" y="246"/>
                    <a:pt x="23" y="246"/>
                    <a:pt x="22" y="246"/>
                  </a:cubicBezTo>
                  <a:cubicBezTo>
                    <a:pt x="21" y="246"/>
                    <a:pt x="21" y="246"/>
                    <a:pt x="21" y="246"/>
                  </a:cubicBezTo>
                  <a:cubicBezTo>
                    <a:pt x="20" y="247"/>
                    <a:pt x="20" y="249"/>
                    <a:pt x="20" y="249"/>
                  </a:cubicBezTo>
                  <a:cubicBezTo>
                    <a:pt x="20" y="250"/>
                    <a:pt x="21" y="251"/>
                    <a:pt x="21" y="251"/>
                  </a:cubicBezTo>
                  <a:cubicBezTo>
                    <a:pt x="21" y="251"/>
                    <a:pt x="21" y="251"/>
                    <a:pt x="21" y="251"/>
                  </a:cubicBezTo>
                  <a:cubicBezTo>
                    <a:pt x="22" y="252"/>
                    <a:pt x="23" y="252"/>
                    <a:pt x="23" y="253"/>
                  </a:cubicBezTo>
                  <a:cubicBezTo>
                    <a:pt x="24" y="253"/>
                    <a:pt x="24" y="253"/>
                    <a:pt x="24" y="253"/>
                  </a:cubicBezTo>
                  <a:cubicBezTo>
                    <a:pt x="27" y="256"/>
                    <a:pt x="27" y="256"/>
                    <a:pt x="30" y="259"/>
                  </a:cubicBezTo>
                  <a:cubicBezTo>
                    <a:pt x="31" y="260"/>
                    <a:pt x="31" y="260"/>
                    <a:pt x="31" y="260"/>
                  </a:cubicBezTo>
                  <a:cubicBezTo>
                    <a:pt x="32" y="262"/>
                    <a:pt x="34" y="264"/>
                    <a:pt x="33" y="267"/>
                  </a:cubicBezTo>
                  <a:cubicBezTo>
                    <a:pt x="32" y="270"/>
                    <a:pt x="29" y="270"/>
                    <a:pt x="28" y="270"/>
                  </a:cubicBezTo>
                  <a:cubicBezTo>
                    <a:pt x="27" y="270"/>
                    <a:pt x="27" y="271"/>
                    <a:pt x="26" y="271"/>
                  </a:cubicBezTo>
                  <a:cubicBezTo>
                    <a:pt x="23" y="273"/>
                    <a:pt x="20" y="272"/>
                    <a:pt x="18" y="271"/>
                  </a:cubicBezTo>
                  <a:cubicBezTo>
                    <a:pt x="17" y="270"/>
                    <a:pt x="16" y="270"/>
                    <a:pt x="15" y="269"/>
                  </a:cubicBezTo>
                  <a:cubicBezTo>
                    <a:pt x="10" y="267"/>
                    <a:pt x="9" y="264"/>
                    <a:pt x="9" y="261"/>
                  </a:cubicBezTo>
                  <a:cubicBezTo>
                    <a:pt x="9" y="260"/>
                    <a:pt x="9" y="259"/>
                    <a:pt x="9" y="259"/>
                  </a:cubicBezTo>
                  <a:cubicBezTo>
                    <a:pt x="9" y="259"/>
                    <a:pt x="9" y="259"/>
                    <a:pt x="9" y="258"/>
                  </a:cubicBezTo>
                  <a:cubicBezTo>
                    <a:pt x="9" y="258"/>
                    <a:pt x="9" y="258"/>
                    <a:pt x="9" y="258"/>
                  </a:cubicBezTo>
                  <a:cubicBezTo>
                    <a:pt x="8" y="259"/>
                    <a:pt x="6" y="259"/>
                    <a:pt x="5" y="258"/>
                  </a:cubicBezTo>
                  <a:cubicBezTo>
                    <a:pt x="3" y="258"/>
                    <a:pt x="3" y="258"/>
                    <a:pt x="2" y="260"/>
                  </a:cubicBezTo>
                  <a:cubicBezTo>
                    <a:pt x="1" y="261"/>
                    <a:pt x="1" y="262"/>
                    <a:pt x="0" y="262"/>
                  </a:cubicBezTo>
                  <a:cubicBezTo>
                    <a:pt x="0" y="263"/>
                    <a:pt x="0" y="267"/>
                    <a:pt x="0" y="270"/>
                  </a:cubicBezTo>
                  <a:cubicBezTo>
                    <a:pt x="0" y="273"/>
                    <a:pt x="0" y="277"/>
                    <a:pt x="0" y="279"/>
                  </a:cubicBezTo>
                  <a:cubicBezTo>
                    <a:pt x="0" y="279"/>
                    <a:pt x="0" y="279"/>
                    <a:pt x="0" y="279"/>
                  </a:cubicBezTo>
                  <a:cubicBezTo>
                    <a:pt x="1" y="280"/>
                    <a:pt x="3" y="281"/>
                    <a:pt x="4" y="283"/>
                  </a:cubicBezTo>
                  <a:cubicBezTo>
                    <a:pt x="5" y="285"/>
                    <a:pt x="5" y="287"/>
                    <a:pt x="5" y="289"/>
                  </a:cubicBezTo>
                  <a:cubicBezTo>
                    <a:pt x="4" y="290"/>
                    <a:pt x="4" y="291"/>
                    <a:pt x="5" y="292"/>
                  </a:cubicBezTo>
                  <a:cubicBezTo>
                    <a:pt x="5" y="293"/>
                    <a:pt x="5" y="293"/>
                    <a:pt x="6" y="294"/>
                  </a:cubicBezTo>
                  <a:cubicBezTo>
                    <a:pt x="7" y="294"/>
                    <a:pt x="8" y="295"/>
                    <a:pt x="9" y="296"/>
                  </a:cubicBezTo>
                  <a:cubicBezTo>
                    <a:pt x="12" y="299"/>
                    <a:pt x="13" y="303"/>
                    <a:pt x="13" y="305"/>
                  </a:cubicBezTo>
                  <a:cubicBezTo>
                    <a:pt x="13" y="305"/>
                    <a:pt x="13" y="305"/>
                    <a:pt x="13" y="305"/>
                  </a:cubicBezTo>
                  <a:cubicBezTo>
                    <a:pt x="13" y="305"/>
                    <a:pt x="14" y="306"/>
                    <a:pt x="15" y="306"/>
                  </a:cubicBezTo>
                  <a:cubicBezTo>
                    <a:pt x="18" y="307"/>
                    <a:pt x="21" y="308"/>
                    <a:pt x="25" y="310"/>
                  </a:cubicBezTo>
                  <a:cubicBezTo>
                    <a:pt x="29" y="312"/>
                    <a:pt x="31" y="313"/>
                    <a:pt x="32" y="315"/>
                  </a:cubicBezTo>
                  <a:cubicBezTo>
                    <a:pt x="32" y="315"/>
                    <a:pt x="32" y="315"/>
                    <a:pt x="32" y="315"/>
                  </a:cubicBezTo>
                  <a:cubicBezTo>
                    <a:pt x="33" y="316"/>
                    <a:pt x="37" y="316"/>
                    <a:pt x="43" y="314"/>
                  </a:cubicBezTo>
                  <a:cubicBezTo>
                    <a:pt x="44" y="314"/>
                    <a:pt x="45" y="314"/>
                    <a:pt x="45" y="314"/>
                  </a:cubicBezTo>
                  <a:cubicBezTo>
                    <a:pt x="47" y="313"/>
                    <a:pt x="48" y="313"/>
                    <a:pt x="49" y="312"/>
                  </a:cubicBezTo>
                  <a:cubicBezTo>
                    <a:pt x="49" y="311"/>
                    <a:pt x="50" y="311"/>
                    <a:pt x="50" y="311"/>
                  </a:cubicBezTo>
                  <a:cubicBezTo>
                    <a:pt x="52" y="309"/>
                    <a:pt x="54" y="309"/>
                    <a:pt x="56" y="308"/>
                  </a:cubicBezTo>
                  <a:cubicBezTo>
                    <a:pt x="57" y="308"/>
                    <a:pt x="58" y="308"/>
                    <a:pt x="59" y="308"/>
                  </a:cubicBezTo>
                  <a:cubicBezTo>
                    <a:pt x="61" y="305"/>
                    <a:pt x="66" y="303"/>
                    <a:pt x="69" y="303"/>
                  </a:cubicBezTo>
                  <a:cubicBezTo>
                    <a:pt x="71" y="303"/>
                    <a:pt x="72" y="304"/>
                    <a:pt x="73" y="305"/>
                  </a:cubicBezTo>
                  <a:cubicBezTo>
                    <a:pt x="74" y="305"/>
                    <a:pt x="74" y="305"/>
                    <a:pt x="74" y="305"/>
                  </a:cubicBezTo>
                  <a:cubicBezTo>
                    <a:pt x="79" y="305"/>
                    <a:pt x="84" y="308"/>
                    <a:pt x="87" y="311"/>
                  </a:cubicBezTo>
                  <a:cubicBezTo>
                    <a:pt x="89" y="314"/>
                    <a:pt x="94" y="320"/>
                    <a:pt x="98" y="325"/>
                  </a:cubicBezTo>
                  <a:cubicBezTo>
                    <a:pt x="98" y="326"/>
                    <a:pt x="99" y="327"/>
                    <a:pt x="99" y="328"/>
                  </a:cubicBezTo>
                  <a:cubicBezTo>
                    <a:pt x="101" y="331"/>
                    <a:pt x="102" y="332"/>
                    <a:pt x="101" y="335"/>
                  </a:cubicBezTo>
                  <a:cubicBezTo>
                    <a:pt x="101" y="336"/>
                    <a:pt x="101" y="337"/>
                    <a:pt x="101" y="338"/>
                  </a:cubicBezTo>
                  <a:cubicBezTo>
                    <a:pt x="100" y="339"/>
                    <a:pt x="100" y="342"/>
                    <a:pt x="100" y="346"/>
                  </a:cubicBezTo>
                  <a:cubicBezTo>
                    <a:pt x="100" y="349"/>
                    <a:pt x="100" y="350"/>
                    <a:pt x="101" y="351"/>
                  </a:cubicBezTo>
                  <a:cubicBezTo>
                    <a:pt x="102" y="353"/>
                    <a:pt x="103" y="354"/>
                    <a:pt x="104" y="357"/>
                  </a:cubicBezTo>
                  <a:cubicBezTo>
                    <a:pt x="105" y="362"/>
                    <a:pt x="101" y="365"/>
                    <a:pt x="98" y="367"/>
                  </a:cubicBezTo>
                  <a:cubicBezTo>
                    <a:pt x="97" y="368"/>
                    <a:pt x="95" y="369"/>
                    <a:pt x="94" y="370"/>
                  </a:cubicBezTo>
                  <a:cubicBezTo>
                    <a:pt x="94" y="371"/>
                    <a:pt x="94" y="371"/>
                    <a:pt x="94" y="371"/>
                  </a:cubicBezTo>
                  <a:cubicBezTo>
                    <a:pt x="94" y="372"/>
                    <a:pt x="95" y="373"/>
                    <a:pt x="96" y="375"/>
                  </a:cubicBezTo>
                  <a:cubicBezTo>
                    <a:pt x="96" y="376"/>
                    <a:pt x="96" y="376"/>
                    <a:pt x="97" y="377"/>
                  </a:cubicBezTo>
                  <a:cubicBezTo>
                    <a:pt x="98" y="378"/>
                    <a:pt x="99" y="379"/>
                    <a:pt x="100" y="381"/>
                  </a:cubicBezTo>
                  <a:cubicBezTo>
                    <a:pt x="101" y="382"/>
                    <a:pt x="101" y="384"/>
                    <a:pt x="101" y="385"/>
                  </a:cubicBezTo>
                  <a:cubicBezTo>
                    <a:pt x="101" y="385"/>
                    <a:pt x="101" y="386"/>
                    <a:pt x="101" y="386"/>
                  </a:cubicBezTo>
                  <a:cubicBezTo>
                    <a:pt x="101" y="386"/>
                    <a:pt x="102" y="386"/>
                    <a:pt x="102" y="387"/>
                  </a:cubicBezTo>
                  <a:cubicBezTo>
                    <a:pt x="104" y="387"/>
                    <a:pt x="106" y="388"/>
                    <a:pt x="108" y="391"/>
                  </a:cubicBezTo>
                  <a:cubicBezTo>
                    <a:pt x="110" y="395"/>
                    <a:pt x="107" y="398"/>
                    <a:pt x="104" y="401"/>
                  </a:cubicBezTo>
                  <a:cubicBezTo>
                    <a:pt x="103" y="403"/>
                    <a:pt x="102" y="404"/>
                    <a:pt x="102" y="405"/>
                  </a:cubicBezTo>
                  <a:cubicBezTo>
                    <a:pt x="101" y="408"/>
                    <a:pt x="102" y="414"/>
                    <a:pt x="103" y="417"/>
                  </a:cubicBezTo>
                  <a:cubicBezTo>
                    <a:pt x="103" y="418"/>
                    <a:pt x="104" y="418"/>
                    <a:pt x="104" y="418"/>
                  </a:cubicBezTo>
                  <a:cubicBezTo>
                    <a:pt x="105" y="419"/>
                    <a:pt x="105" y="420"/>
                    <a:pt x="106" y="423"/>
                  </a:cubicBezTo>
                  <a:cubicBezTo>
                    <a:pt x="107" y="427"/>
                    <a:pt x="107" y="429"/>
                    <a:pt x="107" y="432"/>
                  </a:cubicBezTo>
                  <a:cubicBezTo>
                    <a:pt x="107" y="433"/>
                    <a:pt x="106" y="435"/>
                    <a:pt x="106" y="437"/>
                  </a:cubicBezTo>
                  <a:cubicBezTo>
                    <a:pt x="106" y="438"/>
                    <a:pt x="106" y="438"/>
                    <a:pt x="106" y="439"/>
                  </a:cubicBezTo>
                  <a:cubicBezTo>
                    <a:pt x="107" y="439"/>
                    <a:pt x="108" y="440"/>
                    <a:pt x="109" y="442"/>
                  </a:cubicBezTo>
                  <a:cubicBezTo>
                    <a:pt x="112" y="447"/>
                    <a:pt x="112" y="449"/>
                    <a:pt x="112" y="453"/>
                  </a:cubicBezTo>
                  <a:cubicBezTo>
                    <a:pt x="112" y="455"/>
                    <a:pt x="112" y="455"/>
                    <a:pt x="113" y="458"/>
                  </a:cubicBezTo>
                  <a:cubicBezTo>
                    <a:pt x="113" y="458"/>
                    <a:pt x="114" y="459"/>
                    <a:pt x="114" y="460"/>
                  </a:cubicBezTo>
                  <a:cubicBezTo>
                    <a:pt x="116" y="464"/>
                    <a:pt x="116" y="465"/>
                    <a:pt x="116" y="469"/>
                  </a:cubicBezTo>
                  <a:cubicBezTo>
                    <a:pt x="116" y="469"/>
                    <a:pt x="116" y="470"/>
                    <a:pt x="116" y="471"/>
                  </a:cubicBezTo>
                  <a:cubicBezTo>
                    <a:pt x="116" y="472"/>
                    <a:pt x="116" y="474"/>
                    <a:pt x="116" y="475"/>
                  </a:cubicBezTo>
                  <a:cubicBezTo>
                    <a:pt x="116" y="476"/>
                    <a:pt x="116" y="476"/>
                    <a:pt x="116" y="477"/>
                  </a:cubicBezTo>
                  <a:cubicBezTo>
                    <a:pt x="117" y="478"/>
                    <a:pt x="117" y="478"/>
                    <a:pt x="117" y="479"/>
                  </a:cubicBezTo>
                  <a:cubicBezTo>
                    <a:pt x="118" y="480"/>
                    <a:pt x="118" y="481"/>
                    <a:pt x="118" y="484"/>
                  </a:cubicBezTo>
                  <a:cubicBezTo>
                    <a:pt x="119" y="485"/>
                    <a:pt x="119" y="487"/>
                    <a:pt x="119" y="489"/>
                  </a:cubicBezTo>
                  <a:cubicBezTo>
                    <a:pt x="119" y="491"/>
                    <a:pt x="118" y="493"/>
                    <a:pt x="119" y="495"/>
                  </a:cubicBezTo>
                  <a:cubicBezTo>
                    <a:pt x="119" y="495"/>
                    <a:pt x="119" y="496"/>
                    <a:pt x="121" y="497"/>
                  </a:cubicBezTo>
                  <a:cubicBezTo>
                    <a:pt x="122" y="498"/>
                    <a:pt x="123" y="499"/>
                    <a:pt x="124" y="500"/>
                  </a:cubicBezTo>
                  <a:cubicBezTo>
                    <a:pt x="127" y="503"/>
                    <a:pt x="127" y="511"/>
                    <a:pt x="124" y="532"/>
                  </a:cubicBezTo>
                  <a:cubicBezTo>
                    <a:pt x="123" y="535"/>
                    <a:pt x="123" y="537"/>
                    <a:pt x="123" y="538"/>
                  </a:cubicBezTo>
                  <a:cubicBezTo>
                    <a:pt x="123" y="542"/>
                    <a:pt x="122" y="585"/>
                    <a:pt x="122" y="590"/>
                  </a:cubicBezTo>
                  <a:cubicBezTo>
                    <a:pt x="122" y="595"/>
                    <a:pt x="122" y="597"/>
                    <a:pt x="119" y="599"/>
                  </a:cubicBezTo>
                  <a:cubicBezTo>
                    <a:pt x="119" y="599"/>
                    <a:pt x="119" y="599"/>
                    <a:pt x="118" y="600"/>
                  </a:cubicBezTo>
                  <a:cubicBezTo>
                    <a:pt x="117" y="601"/>
                    <a:pt x="114" y="602"/>
                    <a:pt x="111" y="604"/>
                  </a:cubicBezTo>
                  <a:cubicBezTo>
                    <a:pt x="111" y="604"/>
                    <a:pt x="110" y="604"/>
                    <a:pt x="110" y="604"/>
                  </a:cubicBezTo>
                  <a:cubicBezTo>
                    <a:pt x="114" y="605"/>
                    <a:pt x="118" y="609"/>
                    <a:pt x="120" y="612"/>
                  </a:cubicBezTo>
                  <a:cubicBezTo>
                    <a:pt x="121" y="614"/>
                    <a:pt x="122" y="614"/>
                    <a:pt x="124" y="616"/>
                  </a:cubicBezTo>
                  <a:cubicBezTo>
                    <a:pt x="124" y="617"/>
                    <a:pt x="125" y="618"/>
                    <a:pt x="126" y="619"/>
                  </a:cubicBezTo>
                  <a:cubicBezTo>
                    <a:pt x="132" y="624"/>
                    <a:pt x="135" y="629"/>
                    <a:pt x="136" y="633"/>
                  </a:cubicBezTo>
                  <a:cubicBezTo>
                    <a:pt x="136" y="635"/>
                    <a:pt x="136" y="636"/>
                    <a:pt x="136" y="637"/>
                  </a:cubicBezTo>
                  <a:cubicBezTo>
                    <a:pt x="139" y="636"/>
                    <a:pt x="142" y="635"/>
                    <a:pt x="143" y="634"/>
                  </a:cubicBezTo>
                  <a:cubicBezTo>
                    <a:pt x="143" y="634"/>
                    <a:pt x="143" y="633"/>
                    <a:pt x="143" y="633"/>
                  </a:cubicBezTo>
                  <a:cubicBezTo>
                    <a:pt x="146" y="629"/>
                    <a:pt x="149" y="629"/>
                    <a:pt x="153" y="631"/>
                  </a:cubicBezTo>
                  <a:cubicBezTo>
                    <a:pt x="155" y="632"/>
                    <a:pt x="158" y="635"/>
                    <a:pt x="163" y="638"/>
                  </a:cubicBezTo>
                  <a:cubicBezTo>
                    <a:pt x="168" y="642"/>
                    <a:pt x="175" y="647"/>
                    <a:pt x="178" y="649"/>
                  </a:cubicBezTo>
                  <a:cubicBezTo>
                    <a:pt x="181" y="650"/>
                    <a:pt x="193" y="652"/>
                    <a:pt x="200" y="653"/>
                  </a:cubicBezTo>
                  <a:cubicBezTo>
                    <a:pt x="203" y="654"/>
                    <a:pt x="206" y="654"/>
                    <a:pt x="208" y="655"/>
                  </a:cubicBezTo>
                  <a:cubicBezTo>
                    <a:pt x="211" y="656"/>
                    <a:pt x="219" y="657"/>
                    <a:pt x="223" y="658"/>
                  </a:cubicBezTo>
                  <a:cubicBezTo>
                    <a:pt x="225" y="658"/>
                    <a:pt x="226" y="658"/>
                    <a:pt x="226" y="658"/>
                  </a:cubicBezTo>
                  <a:cubicBezTo>
                    <a:pt x="231" y="659"/>
                    <a:pt x="233" y="661"/>
                    <a:pt x="235" y="664"/>
                  </a:cubicBezTo>
                  <a:cubicBezTo>
                    <a:pt x="236" y="665"/>
                    <a:pt x="236" y="665"/>
                    <a:pt x="236" y="665"/>
                  </a:cubicBezTo>
                  <a:cubicBezTo>
                    <a:pt x="237" y="666"/>
                    <a:pt x="238" y="668"/>
                    <a:pt x="239" y="670"/>
                  </a:cubicBezTo>
                  <a:cubicBezTo>
                    <a:pt x="241" y="668"/>
                    <a:pt x="243" y="667"/>
                    <a:pt x="246" y="667"/>
                  </a:cubicBezTo>
                  <a:cubicBezTo>
                    <a:pt x="248" y="668"/>
                    <a:pt x="249" y="668"/>
                    <a:pt x="250" y="669"/>
                  </a:cubicBezTo>
                  <a:cubicBezTo>
                    <a:pt x="251" y="670"/>
                    <a:pt x="251" y="670"/>
                    <a:pt x="253" y="671"/>
                  </a:cubicBezTo>
                  <a:cubicBezTo>
                    <a:pt x="255" y="671"/>
                    <a:pt x="259" y="671"/>
                    <a:pt x="272" y="670"/>
                  </a:cubicBezTo>
                  <a:cubicBezTo>
                    <a:pt x="273" y="670"/>
                    <a:pt x="273" y="670"/>
                    <a:pt x="273" y="670"/>
                  </a:cubicBezTo>
                  <a:cubicBezTo>
                    <a:pt x="275" y="670"/>
                    <a:pt x="280" y="670"/>
                    <a:pt x="281" y="677"/>
                  </a:cubicBezTo>
                  <a:cubicBezTo>
                    <a:pt x="281" y="678"/>
                    <a:pt x="281" y="679"/>
                    <a:pt x="281" y="681"/>
                  </a:cubicBezTo>
                  <a:cubicBezTo>
                    <a:pt x="281" y="682"/>
                    <a:pt x="281" y="684"/>
                    <a:pt x="282" y="686"/>
                  </a:cubicBezTo>
                  <a:cubicBezTo>
                    <a:pt x="282" y="687"/>
                    <a:pt x="283" y="688"/>
                    <a:pt x="284" y="690"/>
                  </a:cubicBezTo>
                  <a:cubicBezTo>
                    <a:pt x="284" y="690"/>
                    <a:pt x="285" y="691"/>
                    <a:pt x="285" y="692"/>
                  </a:cubicBezTo>
                  <a:cubicBezTo>
                    <a:pt x="287" y="695"/>
                    <a:pt x="288" y="700"/>
                    <a:pt x="287" y="704"/>
                  </a:cubicBezTo>
                  <a:cubicBezTo>
                    <a:pt x="286" y="706"/>
                    <a:pt x="284" y="708"/>
                    <a:pt x="283" y="709"/>
                  </a:cubicBezTo>
                  <a:cubicBezTo>
                    <a:pt x="282" y="711"/>
                    <a:pt x="281" y="711"/>
                    <a:pt x="281" y="712"/>
                  </a:cubicBezTo>
                  <a:cubicBezTo>
                    <a:pt x="281" y="714"/>
                    <a:pt x="281" y="715"/>
                    <a:pt x="281" y="716"/>
                  </a:cubicBezTo>
                  <a:cubicBezTo>
                    <a:pt x="282" y="717"/>
                    <a:pt x="283" y="718"/>
                    <a:pt x="283" y="720"/>
                  </a:cubicBezTo>
                  <a:cubicBezTo>
                    <a:pt x="283" y="724"/>
                    <a:pt x="281" y="729"/>
                    <a:pt x="280" y="731"/>
                  </a:cubicBezTo>
                  <a:cubicBezTo>
                    <a:pt x="280" y="732"/>
                    <a:pt x="280" y="732"/>
                    <a:pt x="280" y="732"/>
                  </a:cubicBezTo>
                  <a:cubicBezTo>
                    <a:pt x="279" y="733"/>
                    <a:pt x="279" y="733"/>
                    <a:pt x="279" y="733"/>
                  </a:cubicBezTo>
                  <a:cubicBezTo>
                    <a:pt x="278" y="733"/>
                    <a:pt x="278" y="733"/>
                    <a:pt x="271" y="737"/>
                  </a:cubicBezTo>
                  <a:cubicBezTo>
                    <a:pt x="264" y="740"/>
                    <a:pt x="252" y="746"/>
                    <a:pt x="250" y="748"/>
                  </a:cubicBezTo>
                  <a:cubicBezTo>
                    <a:pt x="248" y="749"/>
                    <a:pt x="247" y="749"/>
                    <a:pt x="246" y="750"/>
                  </a:cubicBezTo>
                  <a:cubicBezTo>
                    <a:pt x="246" y="751"/>
                    <a:pt x="248" y="753"/>
                    <a:pt x="249" y="754"/>
                  </a:cubicBezTo>
                  <a:cubicBezTo>
                    <a:pt x="250" y="756"/>
                    <a:pt x="250" y="756"/>
                    <a:pt x="250" y="756"/>
                  </a:cubicBezTo>
                  <a:cubicBezTo>
                    <a:pt x="250" y="758"/>
                    <a:pt x="250" y="758"/>
                    <a:pt x="250" y="758"/>
                  </a:cubicBezTo>
                  <a:cubicBezTo>
                    <a:pt x="250" y="758"/>
                    <a:pt x="249" y="760"/>
                    <a:pt x="249" y="762"/>
                  </a:cubicBezTo>
                  <a:cubicBezTo>
                    <a:pt x="249" y="763"/>
                    <a:pt x="249" y="763"/>
                    <a:pt x="249" y="763"/>
                  </a:cubicBezTo>
                  <a:cubicBezTo>
                    <a:pt x="250" y="764"/>
                    <a:pt x="251" y="766"/>
                    <a:pt x="252" y="769"/>
                  </a:cubicBezTo>
                  <a:cubicBezTo>
                    <a:pt x="252" y="771"/>
                    <a:pt x="251" y="773"/>
                    <a:pt x="250" y="775"/>
                  </a:cubicBezTo>
                  <a:cubicBezTo>
                    <a:pt x="250" y="776"/>
                    <a:pt x="249" y="776"/>
                    <a:pt x="249" y="777"/>
                  </a:cubicBezTo>
                  <a:cubicBezTo>
                    <a:pt x="249" y="779"/>
                    <a:pt x="249" y="780"/>
                    <a:pt x="249" y="781"/>
                  </a:cubicBezTo>
                  <a:cubicBezTo>
                    <a:pt x="249" y="782"/>
                    <a:pt x="249" y="782"/>
                    <a:pt x="250" y="783"/>
                  </a:cubicBezTo>
                  <a:cubicBezTo>
                    <a:pt x="251" y="785"/>
                    <a:pt x="251" y="786"/>
                    <a:pt x="252" y="787"/>
                  </a:cubicBezTo>
                  <a:cubicBezTo>
                    <a:pt x="252" y="789"/>
                    <a:pt x="252" y="789"/>
                    <a:pt x="253" y="790"/>
                  </a:cubicBezTo>
                  <a:cubicBezTo>
                    <a:pt x="255" y="790"/>
                    <a:pt x="256" y="790"/>
                    <a:pt x="258" y="790"/>
                  </a:cubicBezTo>
                  <a:cubicBezTo>
                    <a:pt x="259" y="790"/>
                    <a:pt x="261" y="789"/>
                    <a:pt x="263" y="790"/>
                  </a:cubicBezTo>
                  <a:cubicBezTo>
                    <a:pt x="266" y="790"/>
                    <a:pt x="268" y="792"/>
                    <a:pt x="269" y="793"/>
                  </a:cubicBezTo>
                  <a:cubicBezTo>
                    <a:pt x="270" y="793"/>
                    <a:pt x="272" y="792"/>
                    <a:pt x="274" y="793"/>
                  </a:cubicBezTo>
                  <a:cubicBezTo>
                    <a:pt x="276" y="794"/>
                    <a:pt x="278" y="796"/>
                    <a:pt x="281" y="798"/>
                  </a:cubicBezTo>
                  <a:cubicBezTo>
                    <a:pt x="282" y="799"/>
                    <a:pt x="284" y="801"/>
                    <a:pt x="285" y="802"/>
                  </a:cubicBezTo>
                  <a:cubicBezTo>
                    <a:pt x="285" y="802"/>
                    <a:pt x="286" y="801"/>
                    <a:pt x="287" y="801"/>
                  </a:cubicBezTo>
                  <a:cubicBezTo>
                    <a:pt x="289" y="800"/>
                    <a:pt x="292" y="799"/>
                    <a:pt x="295" y="800"/>
                  </a:cubicBezTo>
                  <a:cubicBezTo>
                    <a:pt x="297" y="801"/>
                    <a:pt x="307" y="806"/>
                    <a:pt x="316" y="811"/>
                  </a:cubicBezTo>
                  <a:cubicBezTo>
                    <a:pt x="317" y="812"/>
                    <a:pt x="317" y="812"/>
                    <a:pt x="317" y="812"/>
                  </a:cubicBezTo>
                  <a:cubicBezTo>
                    <a:pt x="318" y="812"/>
                    <a:pt x="323" y="813"/>
                    <a:pt x="348" y="813"/>
                  </a:cubicBezTo>
                  <a:cubicBezTo>
                    <a:pt x="349" y="813"/>
                    <a:pt x="349" y="813"/>
                    <a:pt x="349" y="813"/>
                  </a:cubicBezTo>
                  <a:cubicBezTo>
                    <a:pt x="352" y="813"/>
                    <a:pt x="354" y="814"/>
                    <a:pt x="355" y="816"/>
                  </a:cubicBezTo>
                  <a:cubicBezTo>
                    <a:pt x="356" y="816"/>
                    <a:pt x="356" y="817"/>
                    <a:pt x="357" y="817"/>
                  </a:cubicBezTo>
                  <a:cubicBezTo>
                    <a:pt x="357" y="817"/>
                    <a:pt x="358" y="817"/>
                    <a:pt x="358" y="817"/>
                  </a:cubicBezTo>
                  <a:cubicBezTo>
                    <a:pt x="360" y="817"/>
                    <a:pt x="362" y="817"/>
                    <a:pt x="365" y="819"/>
                  </a:cubicBezTo>
                  <a:cubicBezTo>
                    <a:pt x="368" y="823"/>
                    <a:pt x="368" y="827"/>
                    <a:pt x="368" y="831"/>
                  </a:cubicBezTo>
                  <a:cubicBezTo>
                    <a:pt x="368" y="831"/>
                    <a:pt x="368" y="831"/>
                    <a:pt x="369" y="830"/>
                  </a:cubicBezTo>
                  <a:cubicBezTo>
                    <a:pt x="371" y="830"/>
                    <a:pt x="374" y="830"/>
                    <a:pt x="378" y="833"/>
                  </a:cubicBezTo>
                  <a:cubicBezTo>
                    <a:pt x="380" y="834"/>
                    <a:pt x="381" y="835"/>
                    <a:pt x="382" y="836"/>
                  </a:cubicBezTo>
                  <a:cubicBezTo>
                    <a:pt x="383" y="838"/>
                    <a:pt x="383" y="838"/>
                    <a:pt x="385" y="838"/>
                  </a:cubicBezTo>
                  <a:cubicBezTo>
                    <a:pt x="388" y="837"/>
                    <a:pt x="389" y="837"/>
                    <a:pt x="391" y="836"/>
                  </a:cubicBezTo>
                  <a:cubicBezTo>
                    <a:pt x="391" y="835"/>
                    <a:pt x="393" y="835"/>
                    <a:pt x="394" y="834"/>
                  </a:cubicBezTo>
                  <a:cubicBezTo>
                    <a:pt x="397" y="833"/>
                    <a:pt x="402" y="831"/>
                    <a:pt x="406" y="830"/>
                  </a:cubicBezTo>
                  <a:cubicBezTo>
                    <a:pt x="407" y="830"/>
                    <a:pt x="408" y="830"/>
                    <a:pt x="409" y="829"/>
                  </a:cubicBezTo>
                  <a:cubicBezTo>
                    <a:pt x="410" y="829"/>
                    <a:pt x="411" y="829"/>
                    <a:pt x="412" y="828"/>
                  </a:cubicBezTo>
                  <a:cubicBezTo>
                    <a:pt x="414" y="827"/>
                    <a:pt x="417" y="826"/>
                    <a:pt x="420" y="826"/>
                  </a:cubicBezTo>
                  <a:cubicBezTo>
                    <a:pt x="423" y="826"/>
                    <a:pt x="428" y="826"/>
                    <a:pt x="430" y="825"/>
                  </a:cubicBezTo>
                  <a:cubicBezTo>
                    <a:pt x="430" y="825"/>
                    <a:pt x="431" y="824"/>
                    <a:pt x="430" y="824"/>
                  </a:cubicBezTo>
                  <a:cubicBezTo>
                    <a:pt x="430" y="823"/>
                    <a:pt x="430" y="823"/>
                    <a:pt x="430" y="823"/>
                  </a:cubicBezTo>
                  <a:cubicBezTo>
                    <a:pt x="430" y="823"/>
                    <a:pt x="430" y="823"/>
                    <a:pt x="430" y="823"/>
                  </a:cubicBezTo>
                  <a:cubicBezTo>
                    <a:pt x="429" y="822"/>
                    <a:pt x="427" y="820"/>
                    <a:pt x="427" y="818"/>
                  </a:cubicBezTo>
                  <a:cubicBezTo>
                    <a:pt x="427" y="817"/>
                    <a:pt x="427" y="817"/>
                    <a:pt x="426" y="817"/>
                  </a:cubicBezTo>
                  <a:cubicBezTo>
                    <a:pt x="423" y="813"/>
                    <a:pt x="425" y="810"/>
                    <a:pt x="426" y="808"/>
                  </a:cubicBezTo>
                  <a:cubicBezTo>
                    <a:pt x="427" y="807"/>
                    <a:pt x="430" y="804"/>
                    <a:pt x="431" y="802"/>
                  </a:cubicBezTo>
                  <a:cubicBezTo>
                    <a:pt x="433" y="800"/>
                    <a:pt x="434" y="798"/>
                    <a:pt x="435" y="797"/>
                  </a:cubicBezTo>
                  <a:cubicBezTo>
                    <a:pt x="438" y="794"/>
                    <a:pt x="441" y="793"/>
                    <a:pt x="445" y="793"/>
                  </a:cubicBezTo>
                  <a:cubicBezTo>
                    <a:pt x="447" y="793"/>
                    <a:pt x="449" y="793"/>
                    <a:pt x="450" y="793"/>
                  </a:cubicBezTo>
                  <a:cubicBezTo>
                    <a:pt x="452" y="794"/>
                    <a:pt x="454" y="794"/>
                    <a:pt x="455" y="793"/>
                  </a:cubicBezTo>
                  <a:cubicBezTo>
                    <a:pt x="458" y="791"/>
                    <a:pt x="461" y="788"/>
                    <a:pt x="463" y="784"/>
                  </a:cubicBezTo>
                  <a:cubicBezTo>
                    <a:pt x="464" y="782"/>
                    <a:pt x="464" y="782"/>
                    <a:pt x="464" y="780"/>
                  </a:cubicBezTo>
                  <a:cubicBezTo>
                    <a:pt x="465" y="777"/>
                    <a:pt x="466" y="774"/>
                    <a:pt x="471" y="773"/>
                  </a:cubicBezTo>
                  <a:cubicBezTo>
                    <a:pt x="474" y="772"/>
                    <a:pt x="475" y="771"/>
                    <a:pt x="476" y="771"/>
                  </a:cubicBezTo>
                  <a:cubicBezTo>
                    <a:pt x="477" y="770"/>
                    <a:pt x="479" y="770"/>
                    <a:pt x="482" y="769"/>
                  </a:cubicBezTo>
                  <a:cubicBezTo>
                    <a:pt x="482" y="769"/>
                    <a:pt x="483" y="769"/>
                    <a:pt x="484" y="769"/>
                  </a:cubicBezTo>
                  <a:cubicBezTo>
                    <a:pt x="483" y="769"/>
                    <a:pt x="483" y="768"/>
                    <a:pt x="483" y="768"/>
                  </a:cubicBezTo>
                  <a:cubicBezTo>
                    <a:pt x="481" y="765"/>
                    <a:pt x="484" y="764"/>
                    <a:pt x="487" y="759"/>
                  </a:cubicBezTo>
                  <a:cubicBezTo>
                    <a:pt x="490" y="755"/>
                    <a:pt x="493" y="756"/>
                    <a:pt x="499" y="756"/>
                  </a:cubicBezTo>
                  <a:cubicBezTo>
                    <a:pt x="505" y="756"/>
                    <a:pt x="501" y="753"/>
                    <a:pt x="505" y="749"/>
                  </a:cubicBezTo>
                  <a:cubicBezTo>
                    <a:pt x="509" y="744"/>
                    <a:pt x="510" y="744"/>
                    <a:pt x="510" y="742"/>
                  </a:cubicBezTo>
                  <a:cubicBezTo>
                    <a:pt x="510" y="741"/>
                    <a:pt x="509" y="734"/>
                    <a:pt x="514" y="731"/>
                  </a:cubicBezTo>
                  <a:cubicBezTo>
                    <a:pt x="519" y="728"/>
                    <a:pt x="515" y="725"/>
                    <a:pt x="518" y="720"/>
                  </a:cubicBezTo>
                  <a:cubicBezTo>
                    <a:pt x="521" y="715"/>
                    <a:pt x="534" y="705"/>
                    <a:pt x="538" y="701"/>
                  </a:cubicBezTo>
                  <a:cubicBezTo>
                    <a:pt x="542" y="697"/>
                    <a:pt x="555" y="700"/>
                    <a:pt x="559" y="698"/>
                  </a:cubicBezTo>
                  <a:cubicBezTo>
                    <a:pt x="562" y="697"/>
                    <a:pt x="562" y="694"/>
                    <a:pt x="565" y="688"/>
                  </a:cubicBezTo>
                  <a:cubicBezTo>
                    <a:pt x="567" y="682"/>
                    <a:pt x="567" y="680"/>
                    <a:pt x="567" y="673"/>
                  </a:cubicBezTo>
                  <a:cubicBezTo>
                    <a:pt x="567" y="667"/>
                    <a:pt x="568" y="668"/>
                    <a:pt x="568" y="662"/>
                  </a:cubicBezTo>
                  <a:cubicBezTo>
                    <a:pt x="569" y="656"/>
                    <a:pt x="572" y="651"/>
                    <a:pt x="576" y="648"/>
                  </a:cubicBezTo>
                  <a:cubicBezTo>
                    <a:pt x="580" y="644"/>
                    <a:pt x="593" y="638"/>
                    <a:pt x="595" y="633"/>
                  </a:cubicBezTo>
                  <a:cubicBezTo>
                    <a:pt x="598" y="628"/>
                    <a:pt x="598" y="618"/>
                    <a:pt x="594" y="610"/>
                  </a:cubicBezTo>
                  <a:cubicBezTo>
                    <a:pt x="591" y="602"/>
                    <a:pt x="594" y="610"/>
                    <a:pt x="591" y="603"/>
                  </a:cubicBezTo>
                  <a:cubicBezTo>
                    <a:pt x="587" y="597"/>
                    <a:pt x="593" y="600"/>
                    <a:pt x="592" y="593"/>
                  </a:cubicBezTo>
                  <a:cubicBezTo>
                    <a:pt x="592" y="586"/>
                    <a:pt x="594" y="588"/>
                    <a:pt x="595" y="583"/>
                  </a:cubicBezTo>
                  <a:cubicBezTo>
                    <a:pt x="597" y="578"/>
                    <a:pt x="600" y="574"/>
                    <a:pt x="602" y="570"/>
                  </a:cubicBezTo>
                  <a:cubicBezTo>
                    <a:pt x="605" y="567"/>
                    <a:pt x="607" y="568"/>
                    <a:pt x="611" y="565"/>
                  </a:cubicBezTo>
                  <a:cubicBezTo>
                    <a:pt x="614" y="562"/>
                    <a:pt x="611" y="561"/>
                    <a:pt x="610" y="556"/>
                  </a:cubicBezTo>
                  <a:cubicBezTo>
                    <a:pt x="609" y="552"/>
                    <a:pt x="607" y="552"/>
                    <a:pt x="605" y="546"/>
                  </a:cubicBezTo>
                  <a:cubicBezTo>
                    <a:pt x="602" y="540"/>
                    <a:pt x="608" y="543"/>
                    <a:pt x="611" y="540"/>
                  </a:cubicBezTo>
                  <a:cubicBezTo>
                    <a:pt x="613" y="536"/>
                    <a:pt x="613" y="539"/>
                    <a:pt x="612" y="533"/>
                  </a:cubicBezTo>
                  <a:cubicBezTo>
                    <a:pt x="612" y="531"/>
                    <a:pt x="611" y="530"/>
                    <a:pt x="611" y="530"/>
                  </a:cubicBezTo>
                  <a:cubicBezTo>
                    <a:pt x="611" y="530"/>
                    <a:pt x="611" y="530"/>
                    <a:pt x="611" y="530"/>
                  </a:cubicBezTo>
                  <a:cubicBezTo>
                    <a:pt x="611" y="530"/>
                    <a:pt x="612" y="530"/>
                    <a:pt x="614" y="528"/>
                  </a:cubicBezTo>
                  <a:cubicBezTo>
                    <a:pt x="620" y="524"/>
                    <a:pt x="617" y="525"/>
                    <a:pt x="620" y="518"/>
                  </a:cubicBezTo>
                  <a:cubicBezTo>
                    <a:pt x="622" y="511"/>
                    <a:pt x="624" y="513"/>
                    <a:pt x="627" y="507"/>
                  </a:cubicBezTo>
                  <a:cubicBezTo>
                    <a:pt x="631" y="501"/>
                    <a:pt x="628" y="501"/>
                    <a:pt x="629" y="494"/>
                  </a:cubicBezTo>
                  <a:cubicBezTo>
                    <a:pt x="631" y="488"/>
                    <a:pt x="635" y="487"/>
                    <a:pt x="636" y="483"/>
                  </a:cubicBezTo>
                  <a:cubicBezTo>
                    <a:pt x="638" y="480"/>
                    <a:pt x="638" y="476"/>
                    <a:pt x="641" y="476"/>
                  </a:cubicBezTo>
                  <a:cubicBezTo>
                    <a:pt x="645" y="476"/>
                    <a:pt x="648" y="473"/>
                    <a:pt x="652" y="468"/>
                  </a:cubicBezTo>
                  <a:cubicBezTo>
                    <a:pt x="656" y="464"/>
                    <a:pt x="659" y="467"/>
                    <a:pt x="663" y="466"/>
                  </a:cubicBezTo>
                  <a:cubicBezTo>
                    <a:pt x="668" y="465"/>
                    <a:pt x="667" y="466"/>
                    <a:pt x="669" y="471"/>
                  </a:cubicBezTo>
                  <a:cubicBezTo>
                    <a:pt x="671" y="475"/>
                    <a:pt x="674" y="471"/>
                    <a:pt x="679" y="471"/>
                  </a:cubicBezTo>
                  <a:cubicBezTo>
                    <a:pt x="684" y="471"/>
                    <a:pt x="682" y="467"/>
                    <a:pt x="683" y="462"/>
                  </a:cubicBezTo>
                  <a:cubicBezTo>
                    <a:pt x="685" y="457"/>
                    <a:pt x="688" y="455"/>
                    <a:pt x="688" y="448"/>
                  </a:cubicBezTo>
                  <a:cubicBezTo>
                    <a:pt x="688" y="442"/>
                    <a:pt x="689" y="436"/>
                    <a:pt x="689" y="431"/>
                  </a:cubicBezTo>
                  <a:cubicBezTo>
                    <a:pt x="689" y="426"/>
                    <a:pt x="688" y="423"/>
                    <a:pt x="687" y="415"/>
                  </a:cubicBezTo>
                  <a:cubicBezTo>
                    <a:pt x="685" y="408"/>
                    <a:pt x="687" y="415"/>
                    <a:pt x="687" y="412"/>
                  </a:cubicBezTo>
                  <a:cubicBezTo>
                    <a:pt x="688" y="408"/>
                    <a:pt x="683" y="408"/>
                    <a:pt x="681" y="406"/>
                  </a:cubicBezTo>
                  <a:cubicBezTo>
                    <a:pt x="679" y="405"/>
                    <a:pt x="680" y="402"/>
                    <a:pt x="676" y="398"/>
                  </a:cubicBezTo>
                  <a:cubicBezTo>
                    <a:pt x="673" y="394"/>
                    <a:pt x="673" y="390"/>
                    <a:pt x="672" y="385"/>
                  </a:cubicBezTo>
                  <a:cubicBezTo>
                    <a:pt x="671" y="380"/>
                    <a:pt x="673" y="381"/>
                    <a:pt x="675" y="378"/>
                  </a:cubicBezTo>
                  <a:cubicBezTo>
                    <a:pt x="676" y="375"/>
                    <a:pt x="671" y="367"/>
                    <a:pt x="672" y="364"/>
                  </a:cubicBezTo>
                  <a:cubicBezTo>
                    <a:pt x="673" y="361"/>
                    <a:pt x="678" y="361"/>
                    <a:pt x="679" y="358"/>
                  </a:cubicBezTo>
                  <a:cubicBezTo>
                    <a:pt x="679" y="355"/>
                    <a:pt x="680" y="352"/>
                    <a:pt x="683" y="348"/>
                  </a:cubicBezTo>
                  <a:cubicBezTo>
                    <a:pt x="686" y="344"/>
                    <a:pt x="688" y="341"/>
                    <a:pt x="692" y="338"/>
                  </a:cubicBezTo>
                  <a:cubicBezTo>
                    <a:pt x="696" y="335"/>
                    <a:pt x="698" y="341"/>
                    <a:pt x="701" y="341"/>
                  </a:cubicBezTo>
                  <a:cubicBezTo>
                    <a:pt x="703" y="342"/>
                    <a:pt x="705" y="338"/>
                    <a:pt x="707" y="334"/>
                  </a:cubicBezTo>
                  <a:cubicBezTo>
                    <a:pt x="710" y="331"/>
                    <a:pt x="707" y="334"/>
                    <a:pt x="702" y="329"/>
                  </a:cubicBezTo>
                  <a:cubicBezTo>
                    <a:pt x="696" y="324"/>
                    <a:pt x="702" y="325"/>
                    <a:pt x="705" y="321"/>
                  </a:cubicBezTo>
                  <a:cubicBezTo>
                    <a:pt x="707" y="318"/>
                    <a:pt x="712" y="318"/>
                    <a:pt x="715" y="318"/>
                  </a:cubicBezTo>
                  <a:cubicBezTo>
                    <a:pt x="719" y="318"/>
                    <a:pt x="720" y="317"/>
                    <a:pt x="721" y="313"/>
                  </a:cubicBezTo>
                  <a:cubicBezTo>
                    <a:pt x="721" y="310"/>
                    <a:pt x="725" y="309"/>
                    <a:pt x="728" y="305"/>
                  </a:cubicBezTo>
                  <a:cubicBezTo>
                    <a:pt x="731" y="300"/>
                    <a:pt x="736" y="297"/>
                    <a:pt x="738" y="293"/>
                  </a:cubicBezTo>
                  <a:cubicBezTo>
                    <a:pt x="738" y="292"/>
                    <a:pt x="739" y="291"/>
                    <a:pt x="739" y="291"/>
                  </a:cubicBezTo>
                  <a:cubicBezTo>
                    <a:pt x="738" y="289"/>
                    <a:pt x="737" y="288"/>
                    <a:pt x="736" y="287"/>
                  </a:cubicBezTo>
                  <a:cubicBezTo>
                    <a:pt x="735" y="285"/>
                    <a:pt x="734" y="285"/>
                    <a:pt x="732" y="28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5" name="Freeform 9"/>
            <p:cNvSpPr>
              <a:spLocks/>
            </p:cNvSpPr>
            <p:nvPr/>
          </p:nvSpPr>
          <p:spPr bwMode="auto">
            <a:xfrm>
              <a:off x="1668" y="2207"/>
              <a:ext cx="611" cy="862"/>
            </a:xfrm>
            <a:custGeom>
              <a:avLst/>
              <a:gdLst>
                <a:gd name="T0" fmla="*/ 485 w 521"/>
                <a:gd name="T1" fmla="*/ 421 h 735"/>
                <a:gd name="T2" fmla="*/ 472 w 521"/>
                <a:gd name="T3" fmla="*/ 369 h 735"/>
                <a:gd name="T4" fmla="*/ 469 w 521"/>
                <a:gd name="T5" fmla="*/ 315 h 735"/>
                <a:gd name="T6" fmla="*/ 492 w 521"/>
                <a:gd name="T7" fmla="*/ 257 h 735"/>
                <a:gd name="T8" fmla="*/ 469 w 521"/>
                <a:gd name="T9" fmla="*/ 244 h 735"/>
                <a:gd name="T10" fmla="*/ 457 w 521"/>
                <a:gd name="T11" fmla="*/ 221 h 735"/>
                <a:gd name="T12" fmla="*/ 441 w 521"/>
                <a:gd name="T13" fmla="*/ 195 h 735"/>
                <a:gd name="T14" fmla="*/ 414 w 521"/>
                <a:gd name="T15" fmla="*/ 157 h 735"/>
                <a:gd name="T16" fmla="*/ 412 w 521"/>
                <a:gd name="T17" fmla="*/ 126 h 735"/>
                <a:gd name="T18" fmla="*/ 402 w 521"/>
                <a:gd name="T19" fmla="*/ 73 h 735"/>
                <a:gd name="T20" fmla="*/ 377 w 521"/>
                <a:gd name="T21" fmla="*/ 54 h 735"/>
                <a:gd name="T22" fmla="*/ 365 w 521"/>
                <a:gd name="T23" fmla="*/ 28 h 735"/>
                <a:gd name="T24" fmla="*/ 353 w 521"/>
                <a:gd name="T25" fmla="*/ 2 h 735"/>
                <a:gd name="T26" fmla="*/ 309 w 521"/>
                <a:gd name="T27" fmla="*/ 3 h 735"/>
                <a:gd name="T28" fmla="*/ 270 w 521"/>
                <a:gd name="T29" fmla="*/ 18 h 735"/>
                <a:gd name="T30" fmla="*/ 259 w 521"/>
                <a:gd name="T31" fmla="*/ 23 h 735"/>
                <a:gd name="T32" fmla="*/ 279 w 521"/>
                <a:gd name="T33" fmla="*/ 62 h 735"/>
                <a:gd name="T34" fmla="*/ 264 w 521"/>
                <a:gd name="T35" fmla="*/ 66 h 735"/>
                <a:gd name="T36" fmla="*/ 240 w 521"/>
                <a:gd name="T37" fmla="*/ 84 h 735"/>
                <a:gd name="T38" fmla="*/ 219 w 521"/>
                <a:gd name="T39" fmla="*/ 72 h 735"/>
                <a:gd name="T40" fmla="*/ 191 w 521"/>
                <a:gd name="T41" fmla="*/ 100 h 735"/>
                <a:gd name="T42" fmla="*/ 180 w 521"/>
                <a:gd name="T43" fmla="*/ 113 h 735"/>
                <a:gd name="T44" fmla="*/ 160 w 521"/>
                <a:gd name="T45" fmla="*/ 137 h 735"/>
                <a:gd name="T46" fmla="*/ 118 w 521"/>
                <a:gd name="T47" fmla="*/ 116 h 735"/>
                <a:gd name="T48" fmla="*/ 106 w 521"/>
                <a:gd name="T49" fmla="*/ 94 h 735"/>
                <a:gd name="T50" fmla="*/ 75 w 521"/>
                <a:gd name="T51" fmla="*/ 104 h 735"/>
                <a:gd name="T52" fmla="*/ 42 w 521"/>
                <a:gd name="T53" fmla="*/ 105 h 735"/>
                <a:gd name="T54" fmla="*/ 27 w 521"/>
                <a:gd name="T55" fmla="*/ 151 h 735"/>
                <a:gd name="T56" fmla="*/ 16 w 521"/>
                <a:gd name="T57" fmla="*/ 181 h 735"/>
                <a:gd name="T58" fmla="*/ 3 w 521"/>
                <a:gd name="T59" fmla="*/ 201 h 735"/>
                <a:gd name="T60" fmla="*/ 14 w 521"/>
                <a:gd name="T61" fmla="*/ 233 h 735"/>
                <a:gd name="T62" fmla="*/ 29 w 521"/>
                <a:gd name="T63" fmla="*/ 259 h 735"/>
                <a:gd name="T64" fmla="*/ 67 w 521"/>
                <a:gd name="T65" fmla="*/ 251 h 735"/>
                <a:gd name="T66" fmla="*/ 77 w 521"/>
                <a:gd name="T67" fmla="*/ 277 h 735"/>
                <a:gd name="T68" fmla="*/ 104 w 521"/>
                <a:gd name="T69" fmla="*/ 301 h 735"/>
                <a:gd name="T70" fmla="*/ 97 w 521"/>
                <a:gd name="T71" fmla="*/ 339 h 735"/>
                <a:gd name="T72" fmla="*/ 103 w 521"/>
                <a:gd name="T73" fmla="*/ 372 h 735"/>
                <a:gd name="T74" fmla="*/ 92 w 521"/>
                <a:gd name="T75" fmla="*/ 413 h 735"/>
                <a:gd name="T76" fmla="*/ 104 w 521"/>
                <a:gd name="T77" fmla="*/ 443 h 735"/>
                <a:gd name="T78" fmla="*/ 92 w 521"/>
                <a:gd name="T79" fmla="*/ 494 h 735"/>
                <a:gd name="T80" fmla="*/ 74 w 521"/>
                <a:gd name="T81" fmla="*/ 519 h 735"/>
                <a:gd name="T82" fmla="*/ 93 w 521"/>
                <a:gd name="T83" fmla="*/ 557 h 735"/>
                <a:gd name="T84" fmla="*/ 86 w 521"/>
                <a:gd name="T85" fmla="*/ 606 h 735"/>
                <a:gd name="T86" fmla="*/ 101 w 521"/>
                <a:gd name="T87" fmla="*/ 654 h 735"/>
                <a:gd name="T88" fmla="*/ 139 w 521"/>
                <a:gd name="T89" fmla="*/ 626 h 735"/>
                <a:gd name="T90" fmla="*/ 168 w 521"/>
                <a:gd name="T91" fmla="*/ 649 h 735"/>
                <a:gd name="T92" fmla="*/ 191 w 521"/>
                <a:gd name="T93" fmla="*/ 648 h 735"/>
                <a:gd name="T94" fmla="*/ 218 w 521"/>
                <a:gd name="T95" fmla="*/ 668 h 735"/>
                <a:gd name="T96" fmla="*/ 231 w 521"/>
                <a:gd name="T97" fmla="*/ 692 h 735"/>
                <a:gd name="T98" fmla="*/ 255 w 521"/>
                <a:gd name="T99" fmla="*/ 674 h 735"/>
                <a:gd name="T100" fmla="*/ 292 w 521"/>
                <a:gd name="T101" fmla="*/ 661 h 735"/>
                <a:gd name="T102" fmla="*/ 309 w 521"/>
                <a:gd name="T103" fmla="*/ 682 h 735"/>
                <a:gd name="T104" fmla="*/ 325 w 521"/>
                <a:gd name="T105" fmla="*/ 699 h 735"/>
                <a:gd name="T106" fmla="*/ 334 w 521"/>
                <a:gd name="T107" fmla="*/ 729 h 735"/>
                <a:gd name="T108" fmla="*/ 362 w 521"/>
                <a:gd name="T109" fmla="*/ 724 h 735"/>
                <a:gd name="T110" fmla="*/ 381 w 521"/>
                <a:gd name="T111" fmla="*/ 692 h 735"/>
                <a:gd name="T112" fmla="*/ 413 w 521"/>
                <a:gd name="T113" fmla="*/ 665 h 735"/>
                <a:gd name="T114" fmla="*/ 431 w 521"/>
                <a:gd name="T115" fmla="*/ 647 h 735"/>
                <a:gd name="T116" fmla="*/ 464 w 521"/>
                <a:gd name="T117" fmla="*/ 615 h 735"/>
                <a:gd name="T118" fmla="*/ 483 w 521"/>
                <a:gd name="T119" fmla="*/ 592 h 735"/>
                <a:gd name="T120" fmla="*/ 509 w 521"/>
                <a:gd name="T121" fmla="*/ 566 h 735"/>
                <a:gd name="T122" fmla="*/ 514 w 521"/>
                <a:gd name="T123" fmla="*/ 507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1" h="735">
                  <a:moveTo>
                    <a:pt x="519" y="462"/>
                  </a:moveTo>
                  <a:cubicBezTo>
                    <a:pt x="517" y="459"/>
                    <a:pt x="517" y="456"/>
                    <a:pt x="517" y="454"/>
                  </a:cubicBezTo>
                  <a:cubicBezTo>
                    <a:pt x="517" y="453"/>
                    <a:pt x="517" y="453"/>
                    <a:pt x="517" y="452"/>
                  </a:cubicBezTo>
                  <a:cubicBezTo>
                    <a:pt x="516" y="450"/>
                    <a:pt x="510" y="443"/>
                    <a:pt x="505" y="439"/>
                  </a:cubicBezTo>
                  <a:cubicBezTo>
                    <a:pt x="498" y="431"/>
                    <a:pt x="494" y="427"/>
                    <a:pt x="493" y="424"/>
                  </a:cubicBezTo>
                  <a:cubicBezTo>
                    <a:pt x="492" y="423"/>
                    <a:pt x="491" y="423"/>
                    <a:pt x="491" y="423"/>
                  </a:cubicBezTo>
                  <a:cubicBezTo>
                    <a:pt x="491" y="423"/>
                    <a:pt x="491" y="423"/>
                    <a:pt x="491" y="423"/>
                  </a:cubicBezTo>
                  <a:cubicBezTo>
                    <a:pt x="490" y="423"/>
                    <a:pt x="488" y="422"/>
                    <a:pt x="485" y="421"/>
                  </a:cubicBezTo>
                  <a:cubicBezTo>
                    <a:pt x="480" y="417"/>
                    <a:pt x="480" y="413"/>
                    <a:pt x="480" y="409"/>
                  </a:cubicBezTo>
                  <a:cubicBezTo>
                    <a:pt x="480" y="409"/>
                    <a:pt x="480" y="408"/>
                    <a:pt x="480" y="407"/>
                  </a:cubicBezTo>
                  <a:cubicBezTo>
                    <a:pt x="480" y="406"/>
                    <a:pt x="480" y="405"/>
                    <a:pt x="480" y="405"/>
                  </a:cubicBezTo>
                  <a:cubicBezTo>
                    <a:pt x="479" y="404"/>
                    <a:pt x="478" y="403"/>
                    <a:pt x="478" y="401"/>
                  </a:cubicBezTo>
                  <a:cubicBezTo>
                    <a:pt x="478" y="400"/>
                    <a:pt x="477" y="399"/>
                    <a:pt x="476" y="397"/>
                  </a:cubicBezTo>
                  <a:cubicBezTo>
                    <a:pt x="474" y="396"/>
                    <a:pt x="473" y="394"/>
                    <a:pt x="471" y="391"/>
                  </a:cubicBezTo>
                  <a:cubicBezTo>
                    <a:pt x="468" y="385"/>
                    <a:pt x="469" y="381"/>
                    <a:pt x="470" y="377"/>
                  </a:cubicBezTo>
                  <a:cubicBezTo>
                    <a:pt x="471" y="374"/>
                    <a:pt x="472" y="372"/>
                    <a:pt x="472" y="369"/>
                  </a:cubicBezTo>
                  <a:cubicBezTo>
                    <a:pt x="472" y="366"/>
                    <a:pt x="471" y="365"/>
                    <a:pt x="471" y="365"/>
                  </a:cubicBezTo>
                  <a:cubicBezTo>
                    <a:pt x="471" y="365"/>
                    <a:pt x="471" y="365"/>
                    <a:pt x="471" y="365"/>
                  </a:cubicBezTo>
                  <a:cubicBezTo>
                    <a:pt x="470" y="364"/>
                    <a:pt x="469" y="363"/>
                    <a:pt x="468" y="360"/>
                  </a:cubicBezTo>
                  <a:cubicBezTo>
                    <a:pt x="465" y="355"/>
                    <a:pt x="466" y="348"/>
                    <a:pt x="466" y="340"/>
                  </a:cubicBezTo>
                  <a:cubicBezTo>
                    <a:pt x="466" y="336"/>
                    <a:pt x="466" y="333"/>
                    <a:pt x="466" y="331"/>
                  </a:cubicBezTo>
                  <a:cubicBezTo>
                    <a:pt x="465" y="326"/>
                    <a:pt x="467" y="323"/>
                    <a:pt x="469" y="322"/>
                  </a:cubicBezTo>
                  <a:cubicBezTo>
                    <a:pt x="469" y="321"/>
                    <a:pt x="469" y="321"/>
                    <a:pt x="470" y="321"/>
                  </a:cubicBezTo>
                  <a:cubicBezTo>
                    <a:pt x="470" y="319"/>
                    <a:pt x="469" y="317"/>
                    <a:pt x="469" y="315"/>
                  </a:cubicBezTo>
                  <a:cubicBezTo>
                    <a:pt x="469" y="313"/>
                    <a:pt x="468" y="311"/>
                    <a:pt x="468" y="309"/>
                  </a:cubicBezTo>
                  <a:cubicBezTo>
                    <a:pt x="468" y="303"/>
                    <a:pt x="474" y="298"/>
                    <a:pt x="480" y="294"/>
                  </a:cubicBezTo>
                  <a:cubicBezTo>
                    <a:pt x="483" y="292"/>
                    <a:pt x="483" y="292"/>
                    <a:pt x="484" y="287"/>
                  </a:cubicBezTo>
                  <a:cubicBezTo>
                    <a:pt x="484" y="283"/>
                    <a:pt x="485" y="281"/>
                    <a:pt x="486" y="280"/>
                  </a:cubicBezTo>
                  <a:cubicBezTo>
                    <a:pt x="486" y="279"/>
                    <a:pt x="486" y="279"/>
                    <a:pt x="487" y="278"/>
                  </a:cubicBezTo>
                  <a:cubicBezTo>
                    <a:pt x="487" y="277"/>
                    <a:pt x="487" y="276"/>
                    <a:pt x="487" y="275"/>
                  </a:cubicBezTo>
                  <a:cubicBezTo>
                    <a:pt x="487" y="273"/>
                    <a:pt x="488" y="271"/>
                    <a:pt x="488" y="265"/>
                  </a:cubicBezTo>
                  <a:cubicBezTo>
                    <a:pt x="489" y="260"/>
                    <a:pt x="490" y="259"/>
                    <a:pt x="492" y="257"/>
                  </a:cubicBezTo>
                  <a:cubicBezTo>
                    <a:pt x="492" y="257"/>
                    <a:pt x="492" y="257"/>
                    <a:pt x="493" y="255"/>
                  </a:cubicBezTo>
                  <a:cubicBezTo>
                    <a:pt x="493" y="254"/>
                    <a:pt x="493" y="253"/>
                    <a:pt x="494" y="252"/>
                  </a:cubicBezTo>
                  <a:cubicBezTo>
                    <a:pt x="493" y="252"/>
                    <a:pt x="493" y="252"/>
                    <a:pt x="493" y="252"/>
                  </a:cubicBezTo>
                  <a:cubicBezTo>
                    <a:pt x="493" y="251"/>
                    <a:pt x="492" y="251"/>
                    <a:pt x="492" y="250"/>
                  </a:cubicBezTo>
                  <a:cubicBezTo>
                    <a:pt x="490" y="249"/>
                    <a:pt x="486" y="250"/>
                    <a:pt x="485" y="250"/>
                  </a:cubicBezTo>
                  <a:cubicBezTo>
                    <a:pt x="482" y="251"/>
                    <a:pt x="481" y="251"/>
                    <a:pt x="479" y="251"/>
                  </a:cubicBezTo>
                  <a:cubicBezTo>
                    <a:pt x="479" y="250"/>
                    <a:pt x="479" y="250"/>
                    <a:pt x="478" y="250"/>
                  </a:cubicBezTo>
                  <a:cubicBezTo>
                    <a:pt x="476" y="250"/>
                    <a:pt x="472" y="248"/>
                    <a:pt x="469" y="244"/>
                  </a:cubicBezTo>
                  <a:cubicBezTo>
                    <a:pt x="465" y="240"/>
                    <a:pt x="468" y="237"/>
                    <a:pt x="469" y="235"/>
                  </a:cubicBezTo>
                  <a:cubicBezTo>
                    <a:pt x="470" y="234"/>
                    <a:pt x="470" y="234"/>
                    <a:pt x="470" y="232"/>
                  </a:cubicBezTo>
                  <a:cubicBezTo>
                    <a:pt x="470" y="232"/>
                    <a:pt x="471" y="232"/>
                    <a:pt x="471" y="232"/>
                  </a:cubicBezTo>
                  <a:cubicBezTo>
                    <a:pt x="470" y="231"/>
                    <a:pt x="469" y="230"/>
                    <a:pt x="468" y="228"/>
                  </a:cubicBezTo>
                  <a:cubicBezTo>
                    <a:pt x="468" y="228"/>
                    <a:pt x="468" y="228"/>
                    <a:pt x="467" y="229"/>
                  </a:cubicBezTo>
                  <a:cubicBezTo>
                    <a:pt x="467" y="229"/>
                    <a:pt x="466" y="229"/>
                    <a:pt x="465" y="229"/>
                  </a:cubicBezTo>
                  <a:cubicBezTo>
                    <a:pt x="464" y="229"/>
                    <a:pt x="461" y="229"/>
                    <a:pt x="459" y="226"/>
                  </a:cubicBezTo>
                  <a:cubicBezTo>
                    <a:pt x="457" y="225"/>
                    <a:pt x="457" y="223"/>
                    <a:pt x="457" y="221"/>
                  </a:cubicBezTo>
                  <a:cubicBezTo>
                    <a:pt x="458" y="219"/>
                    <a:pt x="458" y="218"/>
                    <a:pt x="458" y="217"/>
                  </a:cubicBezTo>
                  <a:cubicBezTo>
                    <a:pt x="459" y="216"/>
                    <a:pt x="459" y="215"/>
                    <a:pt x="460" y="212"/>
                  </a:cubicBezTo>
                  <a:cubicBezTo>
                    <a:pt x="460" y="211"/>
                    <a:pt x="459" y="210"/>
                    <a:pt x="458" y="208"/>
                  </a:cubicBezTo>
                  <a:cubicBezTo>
                    <a:pt x="457" y="207"/>
                    <a:pt x="457" y="206"/>
                    <a:pt x="456" y="204"/>
                  </a:cubicBezTo>
                  <a:cubicBezTo>
                    <a:pt x="455" y="203"/>
                    <a:pt x="455" y="202"/>
                    <a:pt x="455" y="202"/>
                  </a:cubicBezTo>
                  <a:cubicBezTo>
                    <a:pt x="454" y="202"/>
                    <a:pt x="454" y="202"/>
                    <a:pt x="454" y="202"/>
                  </a:cubicBezTo>
                  <a:cubicBezTo>
                    <a:pt x="453" y="202"/>
                    <a:pt x="451" y="202"/>
                    <a:pt x="449" y="200"/>
                  </a:cubicBezTo>
                  <a:cubicBezTo>
                    <a:pt x="444" y="198"/>
                    <a:pt x="443" y="197"/>
                    <a:pt x="441" y="195"/>
                  </a:cubicBezTo>
                  <a:cubicBezTo>
                    <a:pt x="441" y="195"/>
                    <a:pt x="440" y="194"/>
                    <a:pt x="439" y="193"/>
                  </a:cubicBezTo>
                  <a:cubicBezTo>
                    <a:pt x="438" y="192"/>
                    <a:pt x="437" y="191"/>
                    <a:pt x="436" y="190"/>
                  </a:cubicBezTo>
                  <a:cubicBezTo>
                    <a:pt x="434" y="188"/>
                    <a:pt x="432" y="187"/>
                    <a:pt x="431" y="182"/>
                  </a:cubicBezTo>
                  <a:cubicBezTo>
                    <a:pt x="431" y="182"/>
                    <a:pt x="431" y="181"/>
                    <a:pt x="431" y="181"/>
                  </a:cubicBezTo>
                  <a:cubicBezTo>
                    <a:pt x="429" y="180"/>
                    <a:pt x="428" y="179"/>
                    <a:pt x="427" y="177"/>
                  </a:cubicBezTo>
                  <a:cubicBezTo>
                    <a:pt x="426" y="174"/>
                    <a:pt x="425" y="174"/>
                    <a:pt x="423" y="172"/>
                  </a:cubicBezTo>
                  <a:cubicBezTo>
                    <a:pt x="422" y="172"/>
                    <a:pt x="422" y="171"/>
                    <a:pt x="421" y="171"/>
                  </a:cubicBezTo>
                  <a:cubicBezTo>
                    <a:pt x="417" y="167"/>
                    <a:pt x="415" y="164"/>
                    <a:pt x="414" y="157"/>
                  </a:cubicBezTo>
                  <a:cubicBezTo>
                    <a:pt x="414" y="155"/>
                    <a:pt x="414" y="155"/>
                    <a:pt x="413" y="154"/>
                  </a:cubicBezTo>
                  <a:cubicBezTo>
                    <a:pt x="412" y="154"/>
                    <a:pt x="411" y="153"/>
                    <a:pt x="410" y="153"/>
                  </a:cubicBezTo>
                  <a:cubicBezTo>
                    <a:pt x="410" y="152"/>
                    <a:pt x="409" y="152"/>
                    <a:pt x="408" y="151"/>
                  </a:cubicBezTo>
                  <a:cubicBezTo>
                    <a:pt x="406" y="150"/>
                    <a:pt x="405" y="149"/>
                    <a:pt x="403" y="145"/>
                  </a:cubicBezTo>
                  <a:cubicBezTo>
                    <a:pt x="400" y="141"/>
                    <a:pt x="401" y="139"/>
                    <a:pt x="402" y="136"/>
                  </a:cubicBezTo>
                  <a:cubicBezTo>
                    <a:pt x="402" y="135"/>
                    <a:pt x="403" y="134"/>
                    <a:pt x="403" y="133"/>
                  </a:cubicBezTo>
                  <a:cubicBezTo>
                    <a:pt x="405" y="128"/>
                    <a:pt x="409" y="127"/>
                    <a:pt x="411" y="126"/>
                  </a:cubicBezTo>
                  <a:cubicBezTo>
                    <a:pt x="411" y="126"/>
                    <a:pt x="411" y="126"/>
                    <a:pt x="412" y="126"/>
                  </a:cubicBezTo>
                  <a:cubicBezTo>
                    <a:pt x="413" y="126"/>
                    <a:pt x="417" y="123"/>
                    <a:pt x="418" y="121"/>
                  </a:cubicBezTo>
                  <a:cubicBezTo>
                    <a:pt x="419" y="118"/>
                    <a:pt x="418" y="111"/>
                    <a:pt x="418" y="106"/>
                  </a:cubicBezTo>
                  <a:cubicBezTo>
                    <a:pt x="418" y="104"/>
                    <a:pt x="418" y="102"/>
                    <a:pt x="418" y="100"/>
                  </a:cubicBezTo>
                  <a:cubicBezTo>
                    <a:pt x="418" y="95"/>
                    <a:pt x="418" y="94"/>
                    <a:pt x="416" y="92"/>
                  </a:cubicBezTo>
                  <a:cubicBezTo>
                    <a:pt x="416" y="91"/>
                    <a:pt x="416" y="91"/>
                    <a:pt x="416" y="91"/>
                  </a:cubicBezTo>
                  <a:cubicBezTo>
                    <a:pt x="415" y="90"/>
                    <a:pt x="413" y="88"/>
                    <a:pt x="411" y="87"/>
                  </a:cubicBezTo>
                  <a:cubicBezTo>
                    <a:pt x="409" y="86"/>
                    <a:pt x="408" y="85"/>
                    <a:pt x="407" y="85"/>
                  </a:cubicBezTo>
                  <a:cubicBezTo>
                    <a:pt x="404" y="82"/>
                    <a:pt x="402" y="78"/>
                    <a:pt x="402" y="73"/>
                  </a:cubicBezTo>
                  <a:cubicBezTo>
                    <a:pt x="402" y="72"/>
                    <a:pt x="402" y="71"/>
                    <a:pt x="402" y="71"/>
                  </a:cubicBezTo>
                  <a:cubicBezTo>
                    <a:pt x="402" y="71"/>
                    <a:pt x="401" y="71"/>
                    <a:pt x="401" y="71"/>
                  </a:cubicBezTo>
                  <a:cubicBezTo>
                    <a:pt x="401" y="71"/>
                    <a:pt x="401" y="71"/>
                    <a:pt x="401" y="70"/>
                  </a:cubicBezTo>
                  <a:cubicBezTo>
                    <a:pt x="400" y="71"/>
                    <a:pt x="400" y="71"/>
                    <a:pt x="400" y="71"/>
                  </a:cubicBezTo>
                  <a:cubicBezTo>
                    <a:pt x="398" y="71"/>
                    <a:pt x="396" y="72"/>
                    <a:pt x="393" y="71"/>
                  </a:cubicBezTo>
                  <a:cubicBezTo>
                    <a:pt x="388" y="71"/>
                    <a:pt x="386" y="70"/>
                    <a:pt x="385" y="66"/>
                  </a:cubicBezTo>
                  <a:cubicBezTo>
                    <a:pt x="384" y="66"/>
                    <a:pt x="384" y="64"/>
                    <a:pt x="382" y="63"/>
                  </a:cubicBezTo>
                  <a:cubicBezTo>
                    <a:pt x="379" y="59"/>
                    <a:pt x="378" y="57"/>
                    <a:pt x="377" y="54"/>
                  </a:cubicBezTo>
                  <a:cubicBezTo>
                    <a:pt x="377" y="53"/>
                    <a:pt x="377" y="51"/>
                    <a:pt x="376" y="49"/>
                  </a:cubicBezTo>
                  <a:cubicBezTo>
                    <a:pt x="376" y="48"/>
                    <a:pt x="376" y="48"/>
                    <a:pt x="376" y="48"/>
                  </a:cubicBezTo>
                  <a:cubicBezTo>
                    <a:pt x="374" y="47"/>
                    <a:pt x="372" y="47"/>
                    <a:pt x="370" y="45"/>
                  </a:cubicBezTo>
                  <a:cubicBezTo>
                    <a:pt x="366" y="42"/>
                    <a:pt x="366" y="39"/>
                    <a:pt x="367" y="35"/>
                  </a:cubicBezTo>
                  <a:cubicBezTo>
                    <a:pt x="367" y="35"/>
                    <a:pt x="367" y="34"/>
                    <a:pt x="367" y="33"/>
                  </a:cubicBezTo>
                  <a:cubicBezTo>
                    <a:pt x="367" y="33"/>
                    <a:pt x="367" y="32"/>
                    <a:pt x="367" y="31"/>
                  </a:cubicBezTo>
                  <a:cubicBezTo>
                    <a:pt x="367" y="31"/>
                    <a:pt x="366" y="30"/>
                    <a:pt x="366" y="29"/>
                  </a:cubicBezTo>
                  <a:cubicBezTo>
                    <a:pt x="365" y="29"/>
                    <a:pt x="365" y="29"/>
                    <a:pt x="365" y="28"/>
                  </a:cubicBezTo>
                  <a:cubicBezTo>
                    <a:pt x="361" y="24"/>
                    <a:pt x="361" y="22"/>
                    <a:pt x="363" y="19"/>
                  </a:cubicBezTo>
                  <a:cubicBezTo>
                    <a:pt x="363" y="18"/>
                    <a:pt x="364" y="16"/>
                    <a:pt x="364" y="14"/>
                  </a:cubicBezTo>
                  <a:cubicBezTo>
                    <a:pt x="365" y="9"/>
                    <a:pt x="366" y="7"/>
                    <a:pt x="368" y="6"/>
                  </a:cubicBezTo>
                  <a:cubicBezTo>
                    <a:pt x="368" y="6"/>
                    <a:pt x="368" y="6"/>
                    <a:pt x="368" y="6"/>
                  </a:cubicBezTo>
                  <a:cubicBezTo>
                    <a:pt x="369" y="5"/>
                    <a:pt x="369" y="5"/>
                    <a:pt x="369" y="4"/>
                  </a:cubicBezTo>
                  <a:cubicBezTo>
                    <a:pt x="369" y="3"/>
                    <a:pt x="369" y="3"/>
                    <a:pt x="368" y="1"/>
                  </a:cubicBezTo>
                  <a:cubicBezTo>
                    <a:pt x="367" y="1"/>
                    <a:pt x="367" y="1"/>
                    <a:pt x="367" y="1"/>
                  </a:cubicBezTo>
                  <a:cubicBezTo>
                    <a:pt x="362" y="1"/>
                    <a:pt x="355" y="1"/>
                    <a:pt x="353" y="2"/>
                  </a:cubicBezTo>
                  <a:cubicBezTo>
                    <a:pt x="350" y="2"/>
                    <a:pt x="347" y="2"/>
                    <a:pt x="344" y="1"/>
                  </a:cubicBezTo>
                  <a:cubicBezTo>
                    <a:pt x="341" y="1"/>
                    <a:pt x="336" y="0"/>
                    <a:pt x="335" y="1"/>
                  </a:cubicBezTo>
                  <a:cubicBezTo>
                    <a:pt x="334" y="1"/>
                    <a:pt x="334" y="2"/>
                    <a:pt x="333" y="3"/>
                  </a:cubicBezTo>
                  <a:cubicBezTo>
                    <a:pt x="332" y="5"/>
                    <a:pt x="329" y="9"/>
                    <a:pt x="323" y="8"/>
                  </a:cubicBezTo>
                  <a:cubicBezTo>
                    <a:pt x="323" y="8"/>
                    <a:pt x="322" y="7"/>
                    <a:pt x="321" y="7"/>
                  </a:cubicBezTo>
                  <a:cubicBezTo>
                    <a:pt x="318" y="6"/>
                    <a:pt x="317" y="6"/>
                    <a:pt x="314" y="6"/>
                  </a:cubicBezTo>
                  <a:cubicBezTo>
                    <a:pt x="311" y="5"/>
                    <a:pt x="310" y="4"/>
                    <a:pt x="309" y="2"/>
                  </a:cubicBezTo>
                  <a:cubicBezTo>
                    <a:pt x="309" y="2"/>
                    <a:pt x="309" y="2"/>
                    <a:pt x="309" y="3"/>
                  </a:cubicBezTo>
                  <a:cubicBezTo>
                    <a:pt x="303" y="5"/>
                    <a:pt x="300" y="5"/>
                    <a:pt x="297" y="5"/>
                  </a:cubicBezTo>
                  <a:cubicBezTo>
                    <a:pt x="296" y="6"/>
                    <a:pt x="296" y="6"/>
                    <a:pt x="295" y="6"/>
                  </a:cubicBezTo>
                  <a:cubicBezTo>
                    <a:pt x="294" y="6"/>
                    <a:pt x="294" y="6"/>
                    <a:pt x="293" y="6"/>
                  </a:cubicBezTo>
                  <a:cubicBezTo>
                    <a:pt x="290" y="6"/>
                    <a:pt x="289" y="6"/>
                    <a:pt x="288" y="8"/>
                  </a:cubicBezTo>
                  <a:cubicBezTo>
                    <a:pt x="286" y="10"/>
                    <a:pt x="284" y="11"/>
                    <a:pt x="283" y="12"/>
                  </a:cubicBezTo>
                  <a:cubicBezTo>
                    <a:pt x="283" y="12"/>
                    <a:pt x="283" y="12"/>
                    <a:pt x="282" y="12"/>
                  </a:cubicBezTo>
                  <a:cubicBezTo>
                    <a:pt x="282" y="15"/>
                    <a:pt x="281" y="17"/>
                    <a:pt x="279" y="18"/>
                  </a:cubicBezTo>
                  <a:cubicBezTo>
                    <a:pt x="276" y="20"/>
                    <a:pt x="272" y="19"/>
                    <a:pt x="270" y="18"/>
                  </a:cubicBezTo>
                  <a:cubicBezTo>
                    <a:pt x="269" y="17"/>
                    <a:pt x="268" y="16"/>
                    <a:pt x="267" y="15"/>
                  </a:cubicBezTo>
                  <a:cubicBezTo>
                    <a:pt x="265" y="14"/>
                    <a:pt x="264" y="13"/>
                    <a:pt x="264" y="13"/>
                  </a:cubicBezTo>
                  <a:cubicBezTo>
                    <a:pt x="262" y="13"/>
                    <a:pt x="261" y="13"/>
                    <a:pt x="260" y="13"/>
                  </a:cubicBezTo>
                  <a:cubicBezTo>
                    <a:pt x="259" y="14"/>
                    <a:pt x="259" y="14"/>
                    <a:pt x="258" y="14"/>
                  </a:cubicBezTo>
                  <a:cubicBezTo>
                    <a:pt x="257" y="15"/>
                    <a:pt x="256" y="16"/>
                    <a:pt x="255" y="17"/>
                  </a:cubicBezTo>
                  <a:cubicBezTo>
                    <a:pt x="255" y="17"/>
                    <a:pt x="255" y="17"/>
                    <a:pt x="255" y="17"/>
                  </a:cubicBezTo>
                  <a:cubicBezTo>
                    <a:pt x="256" y="21"/>
                    <a:pt x="256" y="22"/>
                    <a:pt x="258" y="23"/>
                  </a:cubicBezTo>
                  <a:cubicBezTo>
                    <a:pt x="259" y="23"/>
                    <a:pt x="259" y="23"/>
                    <a:pt x="259" y="23"/>
                  </a:cubicBezTo>
                  <a:cubicBezTo>
                    <a:pt x="263" y="26"/>
                    <a:pt x="263" y="28"/>
                    <a:pt x="263" y="34"/>
                  </a:cubicBezTo>
                  <a:cubicBezTo>
                    <a:pt x="263" y="37"/>
                    <a:pt x="262" y="39"/>
                    <a:pt x="262" y="40"/>
                  </a:cubicBezTo>
                  <a:cubicBezTo>
                    <a:pt x="262" y="40"/>
                    <a:pt x="262" y="41"/>
                    <a:pt x="262" y="41"/>
                  </a:cubicBezTo>
                  <a:cubicBezTo>
                    <a:pt x="262" y="41"/>
                    <a:pt x="262" y="41"/>
                    <a:pt x="262" y="41"/>
                  </a:cubicBezTo>
                  <a:cubicBezTo>
                    <a:pt x="264" y="43"/>
                    <a:pt x="265" y="45"/>
                    <a:pt x="266" y="46"/>
                  </a:cubicBezTo>
                  <a:cubicBezTo>
                    <a:pt x="268" y="47"/>
                    <a:pt x="269" y="48"/>
                    <a:pt x="270" y="50"/>
                  </a:cubicBezTo>
                  <a:cubicBezTo>
                    <a:pt x="273" y="53"/>
                    <a:pt x="274" y="54"/>
                    <a:pt x="276" y="55"/>
                  </a:cubicBezTo>
                  <a:cubicBezTo>
                    <a:pt x="278" y="55"/>
                    <a:pt x="281" y="57"/>
                    <a:pt x="279" y="62"/>
                  </a:cubicBezTo>
                  <a:cubicBezTo>
                    <a:pt x="279" y="63"/>
                    <a:pt x="279" y="63"/>
                    <a:pt x="279" y="64"/>
                  </a:cubicBezTo>
                  <a:cubicBezTo>
                    <a:pt x="280" y="65"/>
                    <a:pt x="281" y="66"/>
                    <a:pt x="282" y="66"/>
                  </a:cubicBezTo>
                  <a:cubicBezTo>
                    <a:pt x="283" y="67"/>
                    <a:pt x="284" y="68"/>
                    <a:pt x="285" y="69"/>
                  </a:cubicBezTo>
                  <a:cubicBezTo>
                    <a:pt x="286" y="71"/>
                    <a:pt x="286" y="73"/>
                    <a:pt x="284" y="75"/>
                  </a:cubicBezTo>
                  <a:cubicBezTo>
                    <a:pt x="282" y="77"/>
                    <a:pt x="278" y="79"/>
                    <a:pt x="274" y="78"/>
                  </a:cubicBezTo>
                  <a:cubicBezTo>
                    <a:pt x="271" y="76"/>
                    <a:pt x="269" y="73"/>
                    <a:pt x="267" y="71"/>
                  </a:cubicBezTo>
                  <a:cubicBezTo>
                    <a:pt x="267" y="70"/>
                    <a:pt x="266" y="70"/>
                    <a:pt x="266" y="69"/>
                  </a:cubicBezTo>
                  <a:cubicBezTo>
                    <a:pt x="265" y="68"/>
                    <a:pt x="264" y="67"/>
                    <a:pt x="264" y="66"/>
                  </a:cubicBezTo>
                  <a:cubicBezTo>
                    <a:pt x="264" y="66"/>
                    <a:pt x="263" y="65"/>
                    <a:pt x="263" y="65"/>
                  </a:cubicBezTo>
                  <a:cubicBezTo>
                    <a:pt x="262" y="66"/>
                    <a:pt x="262" y="66"/>
                    <a:pt x="262" y="66"/>
                  </a:cubicBezTo>
                  <a:cubicBezTo>
                    <a:pt x="259" y="67"/>
                    <a:pt x="255" y="70"/>
                    <a:pt x="254" y="71"/>
                  </a:cubicBezTo>
                  <a:cubicBezTo>
                    <a:pt x="254" y="71"/>
                    <a:pt x="254" y="72"/>
                    <a:pt x="254" y="72"/>
                  </a:cubicBezTo>
                  <a:cubicBezTo>
                    <a:pt x="254" y="74"/>
                    <a:pt x="253" y="76"/>
                    <a:pt x="252" y="78"/>
                  </a:cubicBezTo>
                  <a:cubicBezTo>
                    <a:pt x="252" y="79"/>
                    <a:pt x="252" y="79"/>
                    <a:pt x="252" y="80"/>
                  </a:cubicBezTo>
                  <a:cubicBezTo>
                    <a:pt x="251" y="82"/>
                    <a:pt x="250" y="85"/>
                    <a:pt x="247" y="86"/>
                  </a:cubicBezTo>
                  <a:cubicBezTo>
                    <a:pt x="243" y="87"/>
                    <a:pt x="241" y="85"/>
                    <a:pt x="240" y="84"/>
                  </a:cubicBezTo>
                  <a:cubicBezTo>
                    <a:pt x="237" y="82"/>
                    <a:pt x="236" y="80"/>
                    <a:pt x="234" y="79"/>
                  </a:cubicBezTo>
                  <a:cubicBezTo>
                    <a:pt x="233" y="78"/>
                    <a:pt x="232" y="77"/>
                    <a:pt x="231" y="76"/>
                  </a:cubicBezTo>
                  <a:cubicBezTo>
                    <a:pt x="229" y="74"/>
                    <a:pt x="229" y="74"/>
                    <a:pt x="229" y="74"/>
                  </a:cubicBezTo>
                  <a:cubicBezTo>
                    <a:pt x="228" y="74"/>
                    <a:pt x="227" y="73"/>
                    <a:pt x="226" y="73"/>
                  </a:cubicBezTo>
                  <a:cubicBezTo>
                    <a:pt x="224" y="72"/>
                    <a:pt x="224" y="70"/>
                    <a:pt x="223" y="70"/>
                  </a:cubicBezTo>
                  <a:cubicBezTo>
                    <a:pt x="223" y="70"/>
                    <a:pt x="222" y="70"/>
                    <a:pt x="222" y="70"/>
                  </a:cubicBezTo>
                  <a:cubicBezTo>
                    <a:pt x="221" y="71"/>
                    <a:pt x="220" y="71"/>
                    <a:pt x="219" y="72"/>
                  </a:cubicBezTo>
                  <a:cubicBezTo>
                    <a:pt x="219" y="72"/>
                    <a:pt x="219" y="72"/>
                    <a:pt x="219" y="72"/>
                  </a:cubicBezTo>
                  <a:cubicBezTo>
                    <a:pt x="219" y="72"/>
                    <a:pt x="219" y="73"/>
                    <a:pt x="219" y="73"/>
                  </a:cubicBezTo>
                  <a:cubicBezTo>
                    <a:pt x="220" y="76"/>
                    <a:pt x="219" y="79"/>
                    <a:pt x="215" y="82"/>
                  </a:cubicBezTo>
                  <a:cubicBezTo>
                    <a:pt x="214" y="84"/>
                    <a:pt x="212" y="85"/>
                    <a:pt x="211" y="86"/>
                  </a:cubicBezTo>
                  <a:cubicBezTo>
                    <a:pt x="211" y="86"/>
                    <a:pt x="210" y="86"/>
                    <a:pt x="210" y="86"/>
                  </a:cubicBezTo>
                  <a:cubicBezTo>
                    <a:pt x="210" y="86"/>
                    <a:pt x="210" y="86"/>
                    <a:pt x="210" y="87"/>
                  </a:cubicBezTo>
                  <a:cubicBezTo>
                    <a:pt x="210" y="87"/>
                    <a:pt x="210" y="88"/>
                    <a:pt x="211" y="89"/>
                  </a:cubicBezTo>
                  <a:cubicBezTo>
                    <a:pt x="211" y="93"/>
                    <a:pt x="211" y="96"/>
                    <a:pt x="205" y="100"/>
                  </a:cubicBezTo>
                  <a:cubicBezTo>
                    <a:pt x="199" y="104"/>
                    <a:pt x="195" y="105"/>
                    <a:pt x="191" y="100"/>
                  </a:cubicBezTo>
                  <a:cubicBezTo>
                    <a:pt x="190" y="99"/>
                    <a:pt x="190" y="97"/>
                    <a:pt x="189" y="95"/>
                  </a:cubicBezTo>
                  <a:cubicBezTo>
                    <a:pt x="188" y="96"/>
                    <a:pt x="188" y="96"/>
                    <a:pt x="188" y="96"/>
                  </a:cubicBezTo>
                  <a:cubicBezTo>
                    <a:pt x="187" y="96"/>
                    <a:pt x="185" y="97"/>
                    <a:pt x="185" y="97"/>
                  </a:cubicBezTo>
                  <a:cubicBezTo>
                    <a:pt x="185" y="97"/>
                    <a:pt x="185" y="97"/>
                    <a:pt x="185" y="97"/>
                  </a:cubicBezTo>
                  <a:cubicBezTo>
                    <a:pt x="184" y="99"/>
                    <a:pt x="182" y="100"/>
                    <a:pt x="182" y="101"/>
                  </a:cubicBezTo>
                  <a:cubicBezTo>
                    <a:pt x="181" y="101"/>
                    <a:pt x="181" y="101"/>
                    <a:pt x="181" y="102"/>
                  </a:cubicBezTo>
                  <a:cubicBezTo>
                    <a:pt x="181" y="104"/>
                    <a:pt x="180" y="106"/>
                    <a:pt x="180" y="108"/>
                  </a:cubicBezTo>
                  <a:cubicBezTo>
                    <a:pt x="180" y="109"/>
                    <a:pt x="180" y="112"/>
                    <a:pt x="180" y="113"/>
                  </a:cubicBezTo>
                  <a:cubicBezTo>
                    <a:pt x="181" y="113"/>
                    <a:pt x="181" y="114"/>
                    <a:pt x="182" y="114"/>
                  </a:cubicBezTo>
                  <a:cubicBezTo>
                    <a:pt x="183" y="115"/>
                    <a:pt x="184" y="115"/>
                    <a:pt x="186" y="116"/>
                  </a:cubicBezTo>
                  <a:cubicBezTo>
                    <a:pt x="188" y="118"/>
                    <a:pt x="190" y="120"/>
                    <a:pt x="190" y="123"/>
                  </a:cubicBezTo>
                  <a:cubicBezTo>
                    <a:pt x="190" y="125"/>
                    <a:pt x="190" y="127"/>
                    <a:pt x="188" y="129"/>
                  </a:cubicBezTo>
                  <a:cubicBezTo>
                    <a:pt x="185" y="132"/>
                    <a:pt x="183" y="133"/>
                    <a:pt x="176" y="134"/>
                  </a:cubicBezTo>
                  <a:cubicBezTo>
                    <a:pt x="170" y="135"/>
                    <a:pt x="166" y="135"/>
                    <a:pt x="163" y="135"/>
                  </a:cubicBezTo>
                  <a:cubicBezTo>
                    <a:pt x="163" y="135"/>
                    <a:pt x="162" y="134"/>
                    <a:pt x="162" y="134"/>
                  </a:cubicBezTo>
                  <a:cubicBezTo>
                    <a:pt x="161" y="135"/>
                    <a:pt x="161" y="136"/>
                    <a:pt x="160" y="137"/>
                  </a:cubicBezTo>
                  <a:cubicBezTo>
                    <a:pt x="158" y="140"/>
                    <a:pt x="155" y="144"/>
                    <a:pt x="148" y="142"/>
                  </a:cubicBezTo>
                  <a:cubicBezTo>
                    <a:pt x="147" y="142"/>
                    <a:pt x="147" y="142"/>
                    <a:pt x="147" y="142"/>
                  </a:cubicBezTo>
                  <a:cubicBezTo>
                    <a:pt x="142" y="141"/>
                    <a:pt x="140" y="140"/>
                    <a:pt x="137" y="137"/>
                  </a:cubicBezTo>
                  <a:cubicBezTo>
                    <a:pt x="135" y="136"/>
                    <a:pt x="133" y="133"/>
                    <a:pt x="132" y="131"/>
                  </a:cubicBezTo>
                  <a:cubicBezTo>
                    <a:pt x="131" y="129"/>
                    <a:pt x="130" y="127"/>
                    <a:pt x="130" y="127"/>
                  </a:cubicBezTo>
                  <a:cubicBezTo>
                    <a:pt x="129" y="126"/>
                    <a:pt x="128" y="125"/>
                    <a:pt x="127" y="124"/>
                  </a:cubicBezTo>
                  <a:cubicBezTo>
                    <a:pt x="126" y="123"/>
                    <a:pt x="124" y="122"/>
                    <a:pt x="123" y="121"/>
                  </a:cubicBezTo>
                  <a:cubicBezTo>
                    <a:pt x="122" y="121"/>
                    <a:pt x="121" y="119"/>
                    <a:pt x="118" y="116"/>
                  </a:cubicBezTo>
                  <a:cubicBezTo>
                    <a:pt x="117" y="116"/>
                    <a:pt x="116" y="115"/>
                    <a:pt x="115" y="114"/>
                  </a:cubicBezTo>
                  <a:cubicBezTo>
                    <a:pt x="114" y="115"/>
                    <a:pt x="112" y="115"/>
                    <a:pt x="111" y="113"/>
                  </a:cubicBezTo>
                  <a:cubicBezTo>
                    <a:pt x="109" y="112"/>
                    <a:pt x="109" y="111"/>
                    <a:pt x="108" y="109"/>
                  </a:cubicBezTo>
                  <a:cubicBezTo>
                    <a:pt x="108" y="107"/>
                    <a:pt x="108" y="106"/>
                    <a:pt x="109" y="105"/>
                  </a:cubicBezTo>
                  <a:cubicBezTo>
                    <a:pt x="108" y="104"/>
                    <a:pt x="108" y="104"/>
                    <a:pt x="108" y="104"/>
                  </a:cubicBezTo>
                  <a:cubicBezTo>
                    <a:pt x="106" y="103"/>
                    <a:pt x="105" y="102"/>
                    <a:pt x="104" y="100"/>
                  </a:cubicBezTo>
                  <a:cubicBezTo>
                    <a:pt x="104" y="98"/>
                    <a:pt x="105" y="96"/>
                    <a:pt x="106" y="94"/>
                  </a:cubicBezTo>
                  <a:cubicBezTo>
                    <a:pt x="106" y="94"/>
                    <a:pt x="106" y="94"/>
                    <a:pt x="106" y="94"/>
                  </a:cubicBezTo>
                  <a:cubicBezTo>
                    <a:pt x="103" y="93"/>
                    <a:pt x="96" y="90"/>
                    <a:pt x="94" y="88"/>
                  </a:cubicBezTo>
                  <a:cubicBezTo>
                    <a:pt x="92" y="86"/>
                    <a:pt x="92" y="84"/>
                    <a:pt x="92" y="82"/>
                  </a:cubicBezTo>
                  <a:cubicBezTo>
                    <a:pt x="92" y="82"/>
                    <a:pt x="92" y="82"/>
                    <a:pt x="92" y="81"/>
                  </a:cubicBezTo>
                  <a:cubicBezTo>
                    <a:pt x="92" y="81"/>
                    <a:pt x="92" y="81"/>
                    <a:pt x="92" y="81"/>
                  </a:cubicBezTo>
                  <a:cubicBezTo>
                    <a:pt x="90" y="81"/>
                    <a:pt x="87" y="81"/>
                    <a:pt x="85" y="81"/>
                  </a:cubicBezTo>
                  <a:cubicBezTo>
                    <a:pt x="85" y="84"/>
                    <a:pt x="86" y="90"/>
                    <a:pt x="86" y="92"/>
                  </a:cubicBezTo>
                  <a:cubicBezTo>
                    <a:pt x="87" y="97"/>
                    <a:pt x="86" y="101"/>
                    <a:pt x="83" y="103"/>
                  </a:cubicBezTo>
                  <a:cubicBezTo>
                    <a:pt x="80" y="105"/>
                    <a:pt x="77" y="104"/>
                    <a:pt x="75" y="104"/>
                  </a:cubicBezTo>
                  <a:cubicBezTo>
                    <a:pt x="74" y="104"/>
                    <a:pt x="74" y="104"/>
                    <a:pt x="73" y="104"/>
                  </a:cubicBezTo>
                  <a:cubicBezTo>
                    <a:pt x="73" y="104"/>
                    <a:pt x="71" y="105"/>
                    <a:pt x="70" y="106"/>
                  </a:cubicBezTo>
                  <a:cubicBezTo>
                    <a:pt x="69" y="109"/>
                    <a:pt x="64" y="111"/>
                    <a:pt x="59" y="110"/>
                  </a:cubicBezTo>
                  <a:cubicBezTo>
                    <a:pt x="56" y="109"/>
                    <a:pt x="55" y="106"/>
                    <a:pt x="53" y="104"/>
                  </a:cubicBezTo>
                  <a:cubicBezTo>
                    <a:pt x="53" y="104"/>
                    <a:pt x="53" y="103"/>
                    <a:pt x="53" y="103"/>
                  </a:cubicBezTo>
                  <a:cubicBezTo>
                    <a:pt x="53" y="103"/>
                    <a:pt x="52" y="103"/>
                    <a:pt x="52" y="102"/>
                  </a:cubicBezTo>
                  <a:cubicBezTo>
                    <a:pt x="51" y="102"/>
                    <a:pt x="51" y="102"/>
                    <a:pt x="49" y="103"/>
                  </a:cubicBezTo>
                  <a:cubicBezTo>
                    <a:pt x="46" y="105"/>
                    <a:pt x="44" y="105"/>
                    <a:pt x="42" y="105"/>
                  </a:cubicBezTo>
                  <a:cubicBezTo>
                    <a:pt x="42" y="105"/>
                    <a:pt x="42" y="106"/>
                    <a:pt x="42" y="107"/>
                  </a:cubicBezTo>
                  <a:cubicBezTo>
                    <a:pt x="44" y="109"/>
                    <a:pt x="46" y="113"/>
                    <a:pt x="46" y="117"/>
                  </a:cubicBezTo>
                  <a:cubicBezTo>
                    <a:pt x="46" y="120"/>
                    <a:pt x="44" y="122"/>
                    <a:pt x="43" y="123"/>
                  </a:cubicBezTo>
                  <a:cubicBezTo>
                    <a:pt x="42" y="125"/>
                    <a:pt x="41" y="125"/>
                    <a:pt x="41" y="126"/>
                  </a:cubicBezTo>
                  <a:cubicBezTo>
                    <a:pt x="41" y="128"/>
                    <a:pt x="41" y="130"/>
                    <a:pt x="41" y="132"/>
                  </a:cubicBezTo>
                  <a:cubicBezTo>
                    <a:pt x="42" y="136"/>
                    <a:pt x="42" y="140"/>
                    <a:pt x="41" y="143"/>
                  </a:cubicBezTo>
                  <a:cubicBezTo>
                    <a:pt x="39" y="147"/>
                    <a:pt x="36" y="150"/>
                    <a:pt x="31" y="151"/>
                  </a:cubicBezTo>
                  <a:cubicBezTo>
                    <a:pt x="30" y="151"/>
                    <a:pt x="28" y="151"/>
                    <a:pt x="27" y="151"/>
                  </a:cubicBezTo>
                  <a:cubicBezTo>
                    <a:pt x="26" y="151"/>
                    <a:pt x="26" y="151"/>
                    <a:pt x="26" y="151"/>
                  </a:cubicBezTo>
                  <a:cubicBezTo>
                    <a:pt x="25" y="151"/>
                    <a:pt x="25" y="151"/>
                    <a:pt x="25" y="152"/>
                  </a:cubicBezTo>
                  <a:cubicBezTo>
                    <a:pt x="24" y="155"/>
                    <a:pt x="24" y="156"/>
                    <a:pt x="24" y="157"/>
                  </a:cubicBezTo>
                  <a:cubicBezTo>
                    <a:pt x="24" y="159"/>
                    <a:pt x="25" y="161"/>
                    <a:pt x="24" y="163"/>
                  </a:cubicBezTo>
                  <a:cubicBezTo>
                    <a:pt x="23" y="164"/>
                    <a:pt x="22" y="165"/>
                    <a:pt x="22" y="166"/>
                  </a:cubicBezTo>
                  <a:cubicBezTo>
                    <a:pt x="23" y="166"/>
                    <a:pt x="24" y="167"/>
                    <a:pt x="25" y="168"/>
                  </a:cubicBezTo>
                  <a:cubicBezTo>
                    <a:pt x="26" y="169"/>
                    <a:pt x="27" y="171"/>
                    <a:pt x="26" y="174"/>
                  </a:cubicBezTo>
                  <a:cubicBezTo>
                    <a:pt x="24" y="180"/>
                    <a:pt x="20" y="181"/>
                    <a:pt x="16" y="181"/>
                  </a:cubicBezTo>
                  <a:cubicBezTo>
                    <a:pt x="16" y="182"/>
                    <a:pt x="15" y="182"/>
                    <a:pt x="15" y="182"/>
                  </a:cubicBezTo>
                  <a:cubicBezTo>
                    <a:pt x="14" y="182"/>
                    <a:pt x="14" y="182"/>
                    <a:pt x="14" y="182"/>
                  </a:cubicBezTo>
                  <a:cubicBezTo>
                    <a:pt x="11" y="182"/>
                    <a:pt x="11" y="182"/>
                    <a:pt x="7" y="185"/>
                  </a:cubicBezTo>
                  <a:cubicBezTo>
                    <a:pt x="5" y="186"/>
                    <a:pt x="2" y="188"/>
                    <a:pt x="0" y="190"/>
                  </a:cubicBezTo>
                  <a:cubicBezTo>
                    <a:pt x="0" y="190"/>
                    <a:pt x="1" y="190"/>
                    <a:pt x="1" y="190"/>
                  </a:cubicBezTo>
                  <a:cubicBezTo>
                    <a:pt x="2" y="192"/>
                    <a:pt x="2" y="195"/>
                    <a:pt x="2" y="200"/>
                  </a:cubicBezTo>
                  <a:cubicBezTo>
                    <a:pt x="2" y="200"/>
                    <a:pt x="2" y="201"/>
                    <a:pt x="2" y="201"/>
                  </a:cubicBezTo>
                  <a:cubicBezTo>
                    <a:pt x="2" y="201"/>
                    <a:pt x="3" y="201"/>
                    <a:pt x="3" y="201"/>
                  </a:cubicBezTo>
                  <a:cubicBezTo>
                    <a:pt x="7" y="202"/>
                    <a:pt x="9" y="203"/>
                    <a:pt x="11" y="204"/>
                  </a:cubicBezTo>
                  <a:cubicBezTo>
                    <a:pt x="13" y="206"/>
                    <a:pt x="13" y="207"/>
                    <a:pt x="13" y="208"/>
                  </a:cubicBezTo>
                  <a:cubicBezTo>
                    <a:pt x="13" y="211"/>
                    <a:pt x="11" y="213"/>
                    <a:pt x="10" y="214"/>
                  </a:cubicBezTo>
                  <a:cubicBezTo>
                    <a:pt x="9" y="214"/>
                    <a:pt x="9" y="214"/>
                    <a:pt x="8" y="215"/>
                  </a:cubicBezTo>
                  <a:cubicBezTo>
                    <a:pt x="7" y="216"/>
                    <a:pt x="5" y="218"/>
                    <a:pt x="5" y="219"/>
                  </a:cubicBezTo>
                  <a:cubicBezTo>
                    <a:pt x="5" y="221"/>
                    <a:pt x="6" y="232"/>
                    <a:pt x="7" y="237"/>
                  </a:cubicBezTo>
                  <a:cubicBezTo>
                    <a:pt x="7" y="237"/>
                    <a:pt x="8" y="236"/>
                    <a:pt x="8" y="236"/>
                  </a:cubicBezTo>
                  <a:cubicBezTo>
                    <a:pt x="9" y="234"/>
                    <a:pt x="11" y="232"/>
                    <a:pt x="14" y="233"/>
                  </a:cubicBezTo>
                  <a:cubicBezTo>
                    <a:pt x="18" y="233"/>
                    <a:pt x="19" y="237"/>
                    <a:pt x="20" y="240"/>
                  </a:cubicBezTo>
                  <a:cubicBezTo>
                    <a:pt x="22" y="244"/>
                    <a:pt x="22" y="246"/>
                    <a:pt x="22" y="247"/>
                  </a:cubicBezTo>
                  <a:cubicBezTo>
                    <a:pt x="22" y="247"/>
                    <a:pt x="22" y="247"/>
                    <a:pt x="22" y="247"/>
                  </a:cubicBezTo>
                  <a:cubicBezTo>
                    <a:pt x="22" y="247"/>
                    <a:pt x="22" y="247"/>
                    <a:pt x="22" y="247"/>
                  </a:cubicBezTo>
                  <a:cubicBezTo>
                    <a:pt x="23" y="247"/>
                    <a:pt x="23" y="247"/>
                    <a:pt x="23" y="248"/>
                  </a:cubicBezTo>
                  <a:cubicBezTo>
                    <a:pt x="24" y="248"/>
                    <a:pt x="26" y="248"/>
                    <a:pt x="28" y="251"/>
                  </a:cubicBezTo>
                  <a:cubicBezTo>
                    <a:pt x="30" y="253"/>
                    <a:pt x="29" y="256"/>
                    <a:pt x="29" y="257"/>
                  </a:cubicBezTo>
                  <a:cubicBezTo>
                    <a:pt x="29" y="259"/>
                    <a:pt x="29" y="259"/>
                    <a:pt x="29" y="259"/>
                  </a:cubicBezTo>
                  <a:cubicBezTo>
                    <a:pt x="29" y="259"/>
                    <a:pt x="29" y="259"/>
                    <a:pt x="29" y="259"/>
                  </a:cubicBezTo>
                  <a:cubicBezTo>
                    <a:pt x="30" y="260"/>
                    <a:pt x="32" y="260"/>
                    <a:pt x="33" y="262"/>
                  </a:cubicBezTo>
                  <a:cubicBezTo>
                    <a:pt x="34" y="262"/>
                    <a:pt x="34" y="262"/>
                    <a:pt x="34" y="262"/>
                  </a:cubicBezTo>
                  <a:cubicBezTo>
                    <a:pt x="34" y="262"/>
                    <a:pt x="36" y="262"/>
                    <a:pt x="37" y="262"/>
                  </a:cubicBezTo>
                  <a:cubicBezTo>
                    <a:pt x="37" y="262"/>
                    <a:pt x="37" y="262"/>
                    <a:pt x="37" y="262"/>
                  </a:cubicBezTo>
                  <a:cubicBezTo>
                    <a:pt x="38" y="262"/>
                    <a:pt x="41" y="259"/>
                    <a:pt x="42" y="258"/>
                  </a:cubicBezTo>
                  <a:cubicBezTo>
                    <a:pt x="44" y="256"/>
                    <a:pt x="46" y="253"/>
                    <a:pt x="48" y="252"/>
                  </a:cubicBezTo>
                  <a:cubicBezTo>
                    <a:pt x="55" y="247"/>
                    <a:pt x="62" y="248"/>
                    <a:pt x="67" y="251"/>
                  </a:cubicBezTo>
                  <a:cubicBezTo>
                    <a:pt x="69" y="253"/>
                    <a:pt x="70" y="254"/>
                    <a:pt x="70" y="257"/>
                  </a:cubicBezTo>
                  <a:cubicBezTo>
                    <a:pt x="70" y="257"/>
                    <a:pt x="70" y="258"/>
                    <a:pt x="71" y="260"/>
                  </a:cubicBezTo>
                  <a:cubicBezTo>
                    <a:pt x="71" y="262"/>
                    <a:pt x="72" y="262"/>
                    <a:pt x="72" y="262"/>
                  </a:cubicBezTo>
                  <a:cubicBezTo>
                    <a:pt x="72" y="262"/>
                    <a:pt x="72" y="262"/>
                    <a:pt x="72" y="262"/>
                  </a:cubicBezTo>
                  <a:cubicBezTo>
                    <a:pt x="73" y="263"/>
                    <a:pt x="74" y="264"/>
                    <a:pt x="75" y="266"/>
                  </a:cubicBezTo>
                  <a:cubicBezTo>
                    <a:pt x="77" y="269"/>
                    <a:pt x="76" y="272"/>
                    <a:pt x="76" y="273"/>
                  </a:cubicBezTo>
                  <a:cubicBezTo>
                    <a:pt x="75" y="274"/>
                    <a:pt x="75" y="274"/>
                    <a:pt x="76" y="275"/>
                  </a:cubicBezTo>
                  <a:cubicBezTo>
                    <a:pt x="76" y="276"/>
                    <a:pt x="77" y="276"/>
                    <a:pt x="77" y="277"/>
                  </a:cubicBezTo>
                  <a:cubicBezTo>
                    <a:pt x="78" y="277"/>
                    <a:pt x="80" y="278"/>
                    <a:pt x="81" y="280"/>
                  </a:cubicBezTo>
                  <a:cubicBezTo>
                    <a:pt x="82" y="281"/>
                    <a:pt x="88" y="282"/>
                    <a:pt x="90" y="282"/>
                  </a:cubicBezTo>
                  <a:cubicBezTo>
                    <a:pt x="91" y="282"/>
                    <a:pt x="91" y="282"/>
                    <a:pt x="92" y="282"/>
                  </a:cubicBezTo>
                  <a:cubicBezTo>
                    <a:pt x="92" y="282"/>
                    <a:pt x="93" y="282"/>
                    <a:pt x="93" y="281"/>
                  </a:cubicBezTo>
                  <a:cubicBezTo>
                    <a:pt x="95" y="281"/>
                    <a:pt x="97" y="281"/>
                    <a:pt x="99" y="282"/>
                  </a:cubicBezTo>
                  <a:cubicBezTo>
                    <a:pt x="101" y="283"/>
                    <a:pt x="102" y="286"/>
                    <a:pt x="103" y="290"/>
                  </a:cubicBezTo>
                  <a:cubicBezTo>
                    <a:pt x="105" y="297"/>
                    <a:pt x="105" y="299"/>
                    <a:pt x="104" y="301"/>
                  </a:cubicBezTo>
                  <a:cubicBezTo>
                    <a:pt x="104" y="301"/>
                    <a:pt x="104" y="301"/>
                    <a:pt x="104" y="301"/>
                  </a:cubicBezTo>
                  <a:cubicBezTo>
                    <a:pt x="104" y="301"/>
                    <a:pt x="104" y="301"/>
                    <a:pt x="104" y="301"/>
                  </a:cubicBezTo>
                  <a:cubicBezTo>
                    <a:pt x="104" y="301"/>
                    <a:pt x="104" y="302"/>
                    <a:pt x="104" y="302"/>
                  </a:cubicBezTo>
                  <a:cubicBezTo>
                    <a:pt x="105" y="305"/>
                    <a:pt x="105" y="308"/>
                    <a:pt x="103" y="312"/>
                  </a:cubicBezTo>
                  <a:cubicBezTo>
                    <a:pt x="103" y="313"/>
                    <a:pt x="103" y="313"/>
                    <a:pt x="103" y="314"/>
                  </a:cubicBezTo>
                  <a:cubicBezTo>
                    <a:pt x="102" y="317"/>
                    <a:pt x="101" y="317"/>
                    <a:pt x="102" y="319"/>
                  </a:cubicBezTo>
                  <a:cubicBezTo>
                    <a:pt x="105" y="324"/>
                    <a:pt x="105" y="328"/>
                    <a:pt x="104" y="330"/>
                  </a:cubicBezTo>
                  <a:cubicBezTo>
                    <a:pt x="104" y="332"/>
                    <a:pt x="102" y="334"/>
                    <a:pt x="100" y="336"/>
                  </a:cubicBezTo>
                  <a:cubicBezTo>
                    <a:pt x="99" y="337"/>
                    <a:pt x="98" y="338"/>
                    <a:pt x="97" y="339"/>
                  </a:cubicBezTo>
                  <a:cubicBezTo>
                    <a:pt x="96" y="340"/>
                    <a:pt x="96" y="340"/>
                    <a:pt x="96" y="342"/>
                  </a:cubicBezTo>
                  <a:cubicBezTo>
                    <a:pt x="97" y="343"/>
                    <a:pt x="97" y="345"/>
                    <a:pt x="97" y="346"/>
                  </a:cubicBezTo>
                  <a:cubicBezTo>
                    <a:pt x="97" y="347"/>
                    <a:pt x="97" y="347"/>
                    <a:pt x="97" y="347"/>
                  </a:cubicBezTo>
                  <a:cubicBezTo>
                    <a:pt x="98" y="348"/>
                    <a:pt x="99" y="349"/>
                    <a:pt x="100" y="351"/>
                  </a:cubicBezTo>
                  <a:cubicBezTo>
                    <a:pt x="102" y="355"/>
                    <a:pt x="101" y="359"/>
                    <a:pt x="101" y="361"/>
                  </a:cubicBezTo>
                  <a:cubicBezTo>
                    <a:pt x="101" y="362"/>
                    <a:pt x="101" y="363"/>
                    <a:pt x="101" y="363"/>
                  </a:cubicBezTo>
                  <a:cubicBezTo>
                    <a:pt x="101" y="364"/>
                    <a:pt x="101" y="365"/>
                    <a:pt x="101" y="365"/>
                  </a:cubicBezTo>
                  <a:cubicBezTo>
                    <a:pt x="102" y="367"/>
                    <a:pt x="103" y="369"/>
                    <a:pt x="103" y="372"/>
                  </a:cubicBezTo>
                  <a:cubicBezTo>
                    <a:pt x="103" y="372"/>
                    <a:pt x="103" y="373"/>
                    <a:pt x="103" y="374"/>
                  </a:cubicBezTo>
                  <a:cubicBezTo>
                    <a:pt x="104" y="376"/>
                    <a:pt x="104" y="379"/>
                    <a:pt x="106" y="384"/>
                  </a:cubicBezTo>
                  <a:cubicBezTo>
                    <a:pt x="108" y="390"/>
                    <a:pt x="108" y="393"/>
                    <a:pt x="106" y="396"/>
                  </a:cubicBezTo>
                  <a:cubicBezTo>
                    <a:pt x="106" y="396"/>
                    <a:pt x="106" y="396"/>
                    <a:pt x="106" y="397"/>
                  </a:cubicBezTo>
                  <a:cubicBezTo>
                    <a:pt x="105" y="400"/>
                    <a:pt x="102" y="402"/>
                    <a:pt x="99" y="403"/>
                  </a:cubicBezTo>
                  <a:cubicBezTo>
                    <a:pt x="99" y="404"/>
                    <a:pt x="98" y="404"/>
                    <a:pt x="97" y="405"/>
                  </a:cubicBezTo>
                  <a:cubicBezTo>
                    <a:pt x="95" y="406"/>
                    <a:pt x="95" y="406"/>
                    <a:pt x="94" y="409"/>
                  </a:cubicBezTo>
                  <a:cubicBezTo>
                    <a:pt x="93" y="410"/>
                    <a:pt x="93" y="411"/>
                    <a:pt x="92" y="413"/>
                  </a:cubicBezTo>
                  <a:cubicBezTo>
                    <a:pt x="91" y="413"/>
                    <a:pt x="91" y="414"/>
                    <a:pt x="91" y="414"/>
                  </a:cubicBezTo>
                  <a:cubicBezTo>
                    <a:pt x="92" y="414"/>
                    <a:pt x="92" y="414"/>
                    <a:pt x="92" y="415"/>
                  </a:cubicBezTo>
                  <a:cubicBezTo>
                    <a:pt x="93" y="416"/>
                    <a:pt x="94" y="417"/>
                    <a:pt x="95" y="419"/>
                  </a:cubicBezTo>
                  <a:cubicBezTo>
                    <a:pt x="96" y="422"/>
                    <a:pt x="96" y="426"/>
                    <a:pt x="95" y="429"/>
                  </a:cubicBezTo>
                  <a:cubicBezTo>
                    <a:pt x="95" y="431"/>
                    <a:pt x="95" y="433"/>
                    <a:pt x="95" y="435"/>
                  </a:cubicBezTo>
                  <a:cubicBezTo>
                    <a:pt x="95" y="435"/>
                    <a:pt x="96" y="435"/>
                    <a:pt x="97" y="436"/>
                  </a:cubicBezTo>
                  <a:cubicBezTo>
                    <a:pt x="98" y="437"/>
                    <a:pt x="100" y="438"/>
                    <a:pt x="102" y="440"/>
                  </a:cubicBezTo>
                  <a:cubicBezTo>
                    <a:pt x="103" y="441"/>
                    <a:pt x="103" y="442"/>
                    <a:pt x="104" y="443"/>
                  </a:cubicBezTo>
                  <a:cubicBezTo>
                    <a:pt x="105" y="445"/>
                    <a:pt x="105" y="447"/>
                    <a:pt x="108" y="450"/>
                  </a:cubicBezTo>
                  <a:cubicBezTo>
                    <a:pt x="111" y="453"/>
                    <a:pt x="114" y="457"/>
                    <a:pt x="111" y="461"/>
                  </a:cubicBezTo>
                  <a:cubicBezTo>
                    <a:pt x="111" y="465"/>
                    <a:pt x="108" y="470"/>
                    <a:pt x="104" y="474"/>
                  </a:cubicBezTo>
                  <a:cubicBezTo>
                    <a:pt x="102" y="475"/>
                    <a:pt x="100" y="476"/>
                    <a:pt x="99" y="476"/>
                  </a:cubicBezTo>
                  <a:cubicBezTo>
                    <a:pt x="99" y="476"/>
                    <a:pt x="99" y="476"/>
                    <a:pt x="99" y="476"/>
                  </a:cubicBezTo>
                  <a:cubicBezTo>
                    <a:pt x="98" y="480"/>
                    <a:pt x="97" y="483"/>
                    <a:pt x="95" y="486"/>
                  </a:cubicBezTo>
                  <a:cubicBezTo>
                    <a:pt x="95" y="487"/>
                    <a:pt x="94" y="488"/>
                    <a:pt x="94" y="489"/>
                  </a:cubicBezTo>
                  <a:cubicBezTo>
                    <a:pt x="92" y="491"/>
                    <a:pt x="92" y="492"/>
                    <a:pt x="92" y="494"/>
                  </a:cubicBezTo>
                  <a:cubicBezTo>
                    <a:pt x="91" y="495"/>
                    <a:pt x="91" y="496"/>
                    <a:pt x="90" y="497"/>
                  </a:cubicBezTo>
                  <a:cubicBezTo>
                    <a:pt x="89" y="499"/>
                    <a:pt x="89" y="500"/>
                    <a:pt x="89" y="502"/>
                  </a:cubicBezTo>
                  <a:cubicBezTo>
                    <a:pt x="89" y="503"/>
                    <a:pt x="89" y="504"/>
                    <a:pt x="89" y="506"/>
                  </a:cubicBezTo>
                  <a:cubicBezTo>
                    <a:pt x="89" y="510"/>
                    <a:pt x="87" y="513"/>
                    <a:pt x="83" y="513"/>
                  </a:cubicBezTo>
                  <a:cubicBezTo>
                    <a:pt x="83" y="514"/>
                    <a:pt x="82" y="514"/>
                    <a:pt x="82" y="514"/>
                  </a:cubicBezTo>
                  <a:cubicBezTo>
                    <a:pt x="81" y="514"/>
                    <a:pt x="80" y="514"/>
                    <a:pt x="79" y="515"/>
                  </a:cubicBezTo>
                  <a:cubicBezTo>
                    <a:pt x="78" y="515"/>
                    <a:pt x="77" y="515"/>
                    <a:pt x="76" y="516"/>
                  </a:cubicBezTo>
                  <a:cubicBezTo>
                    <a:pt x="75" y="517"/>
                    <a:pt x="74" y="518"/>
                    <a:pt x="74" y="519"/>
                  </a:cubicBezTo>
                  <a:cubicBezTo>
                    <a:pt x="74" y="520"/>
                    <a:pt x="75" y="521"/>
                    <a:pt x="76" y="522"/>
                  </a:cubicBezTo>
                  <a:cubicBezTo>
                    <a:pt x="77" y="523"/>
                    <a:pt x="77" y="524"/>
                    <a:pt x="78" y="524"/>
                  </a:cubicBezTo>
                  <a:cubicBezTo>
                    <a:pt x="79" y="525"/>
                    <a:pt x="79" y="525"/>
                    <a:pt x="79" y="525"/>
                  </a:cubicBezTo>
                  <a:cubicBezTo>
                    <a:pt x="82" y="526"/>
                    <a:pt x="82" y="528"/>
                    <a:pt x="82" y="532"/>
                  </a:cubicBezTo>
                  <a:cubicBezTo>
                    <a:pt x="82" y="533"/>
                    <a:pt x="83" y="535"/>
                    <a:pt x="83" y="536"/>
                  </a:cubicBezTo>
                  <a:cubicBezTo>
                    <a:pt x="83" y="543"/>
                    <a:pt x="86" y="546"/>
                    <a:pt x="88" y="550"/>
                  </a:cubicBezTo>
                  <a:cubicBezTo>
                    <a:pt x="89" y="551"/>
                    <a:pt x="90" y="553"/>
                    <a:pt x="91" y="554"/>
                  </a:cubicBezTo>
                  <a:cubicBezTo>
                    <a:pt x="92" y="556"/>
                    <a:pt x="92" y="556"/>
                    <a:pt x="93" y="557"/>
                  </a:cubicBezTo>
                  <a:cubicBezTo>
                    <a:pt x="95" y="559"/>
                    <a:pt x="98" y="562"/>
                    <a:pt x="95" y="568"/>
                  </a:cubicBezTo>
                  <a:cubicBezTo>
                    <a:pt x="93" y="571"/>
                    <a:pt x="91" y="572"/>
                    <a:pt x="90" y="574"/>
                  </a:cubicBezTo>
                  <a:cubicBezTo>
                    <a:pt x="88" y="575"/>
                    <a:pt x="87" y="576"/>
                    <a:pt x="86" y="578"/>
                  </a:cubicBezTo>
                  <a:cubicBezTo>
                    <a:pt x="86" y="579"/>
                    <a:pt x="86" y="579"/>
                    <a:pt x="87" y="580"/>
                  </a:cubicBezTo>
                  <a:cubicBezTo>
                    <a:pt x="88" y="581"/>
                    <a:pt x="89" y="583"/>
                    <a:pt x="90" y="585"/>
                  </a:cubicBezTo>
                  <a:cubicBezTo>
                    <a:pt x="90" y="588"/>
                    <a:pt x="89" y="590"/>
                    <a:pt x="88" y="591"/>
                  </a:cubicBezTo>
                  <a:cubicBezTo>
                    <a:pt x="88" y="592"/>
                    <a:pt x="88" y="592"/>
                    <a:pt x="88" y="593"/>
                  </a:cubicBezTo>
                  <a:cubicBezTo>
                    <a:pt x="86" y="598"/>
                    <a:pt x="86" y="604"/>
                    <a:pt x="86" y="606"/>
                  </a:cubicBezTo>
                  <a:cubicBezTo>
                    <a:pt x="86" y="606"/>
                    <a:pt x="87" y="606"/>
                    <a:pt x="87" y="607"/>
                  </a:cubicBezTo>
                  <a:cubicBezTo>
                    <a:pt x="89" y="608"/>
                    <a:pt x="92" y="611"/>
                    <a:pt x="91" y="615"/>
                  </a:cubicBezTo>
                  <a:cubicBezTo>
                    <a:pt x="90" y="617"/>
                    <a:pt x="88" y="619"/>
                    <a:pt x="86" y="619"/>
                  </a:cubicBezTo>
                  <a:cubicBezTo>
                    <a:pt x="86" y="619"/>
                    <a:pt x="86" y="619"/>
                    <a:pt x="86" y="619"/>
                  </a:cubicBezTo>
                  <a:cubicBezTo>
                    <a:pt x="86" y="621"/>
                    <a:pt x="86" y="624"/>
                    <a:pt x="86" y="628"/>
                  </a:cubicBezTo>
                  <a:cubicBezTo>
                    <a:pt x="86" y="633"/>
                    <a:pt x="87" y="643"/>
                    <a:pt x="88" y="646"/>
                  </a:cubicBezTo>
                  <a:cubicBezTo>
                    <a:pt x="89" y="648"/>
                    <a:pt x="91" y="650"/>
                    <a:pt x="92" y="652"/>
                  </a:cubicBezTo>
                  <a:cubicBezTo>
                    <a:pt x="94" y="652"/>
                    <a:pt x="97" y="651"/>
                    <a:pt x="101" y="654"/>
                  </a:cubicBezTo>
                  <a:cubicBezTo>
                    <a:pt x="102" y="653"/>
                    <a:pt x="103" y="652"/>
                    <a:pt x="105" y="652"/>
                  </a:cubicBezTo>
                  <a:cubicBezTo>
                    <a:pt x="108" y="652"/>
                    <a:pt x="110" y="652"/>
                    <a:pt x="112" y="652"/>
                  </a:cubicBezTo>
                  <a:cubicBezTo>
                    <a:pt x="112" y="650"/>
                    <a:pt x="113" y="648"/>
                    <a:pt x="116" y="647"/>
                  </a:cubicBezTo>
                  <a:cubicBezTo>
                    <a:pt x="116" y="647"/>
                    <a:pt x="117" y="646"/>
                    <a:pt x="117" y="646"/>
                  </a:cubicBezTo>
                  <a:cubicBezTo>
                    <a:pt x="118" y="646"/>
                    <a:pt x="119" y="645"/>
                    <a:pt x="119" y="645"/>
                  </a:cubicBezTo>
                  <a:cubicBezTo>
                    <a:pt x="119" y="644"/>
                    <a:pt x="119" y="644"/>
                    <a:pt x="119" y="644"/>
                  </a:cubicBezTo>
                  <a:cubicBezTo>
                    <a:pt x="118" y="640"/>
                    <a:pt x="118" y="636"/>
                    <a:pt x="125" y="633"/>
                  </a:cubicBezTo>
                  <a:cubicBezTo>
                    <a:pt x="130" y="631"/>
                    <a:pt x="137" y="627"/>
                    <a:pt x="139" y="626"/>
                  </a:cubicBezTo>
                  <a:cubicBezTo>
                    <a:pt x="142" y="625"/>
                    <a:pt x="145" y="624"/>
                    <a:pt x="148" y="626"/>
                  </a:cubicBezTo>
                  <a:cubicBezTo>
                    <a:pt x="151" y="627"/>
                    <a:pt x="153" y="629"/>
                    <a:pt x="153" y="632"/>
                  </a:cubicBezTo>
                  <a:cubicBezTo>
                    <a:pt x="154" y="635"/>
                    <a:pt x="154" y="637"/>
                    <a:pt x="153" y="639"/>
                  </a:cubicBezTo>
                  <a:cubicBezTo>
                    <a:pt x="153" y="640"/>
                    <a:pt x="152" y="641"/>
                    <a:pt x="153" y="642"/>
                  </a:cubicBezTo>
                  <a:cubicBezTo>
                    <a:pt x="153" y="644"/>
                    <a:pt x="153" y="644"/>
                    <a:pt x="153" y="644"/>
                  </a:cubicBezTo>
                  <a:cubicBezTo>
                    <a:pt x="154" y="648"/>
                    <a:pt x="154" y="648"/>
                    <a:pt x="156" y="648"/>
                  </a:cubicBezTo>
                  <a:cubicBezTo>
                    <a:pt x="157" y="649"/>
                    <a:pt x="158" y="648"/>
                    <a:pt x="160" y="648"/>
                  </a:cubicBezTo>
                  <a:cubicBezTo>
                    <a:pt x="162" y="648"/>
                    <a:pt x="165" y="647"/>
                    <a:pt x="168" y="649"/>
                  </a:cubicBezTo>
                  <a:cubicBezTo>
                    <a:pt x="170" y="651"/>
                    <a:pt x="170" y="653"/>
                    <a:pt x="171" y="654"/>
                  </a:cubicBezTo>
                  <a:cubicBezTo>
                    <a:pt x="171" y="655"/>
                    <a:pt x="171" y="655"/>
                    <a:pt x="171" y="655"/>
                  </a:cubicBezTo>
                  <a:cubicBezTo>
                    <a:pt x="171" y="655"/>
                    <a:pt x="171" y="655"/>
                    <a:pt x="172" y="655"/>
                  </a:cubicBezTo>
                  <a:cubicBezTo>
                    <a:pt x="173" y="656"/>
                    <a:pt x="173" y="656"/>
                    <a:pt x="174" y="656"/>
                  </a:cubicBezTo>
                  <a:cubicBezTo>
                    <a:pt x="174" y="654"/>
                    <a:pt x="176" y="652"/>
                    <a:pt x="178" y="651"/>
                  </a:cubicBezTo>
                  <a:cubicBezTo>
                    <a:pt x="179" y="650"/>
                    <a:pt x="180" y="649"/>
                    <a:pt x="181" y="648"/>
                  </a:cubicBezTo>
                  <a:cubicBezTo>
                    <a:pt x="182" y="647"/>
                    <a:pt x="184" y="645"/>
                    <a:pt x="187" y="645"/>
                  </a:cubicBezTo>
                  <a:cubicBezTo>
                    <a:pt x="189" y="646"/>
                    <a:pt x="191" y="647"/>
                    <a:pt x="191" y="648"/>
                  </a:cubicBezTo>
                  <a:cubicBezTo>
                    <a:pt x="192" y="649"/>
                    <a:pt x="193" y="651"/>
                    <a:pt x="193" y="652"/>
                  </a:cubicBezTo>
                  <a:cubicBezTo>
                    <a:pt x="193" y="652"/>
                    <a:pt x="194" y="652"/>
                    <a:pt x="194" y="653"/>
                  </a:cubicBezTo>
                  <a:cubicBezTo>
                    <a:pt x="197" y="654"/>
                    <a:pt x="198" y="656"/>
                    <a:pt x="199" y="657"/>
                  </a:cubicBezTo>
                  <a:cubicBezTo>
                    <a:pt x="199" y="657"/>
                    <a:pt x="200" y="657"/>
                    <a:pt x="200" y="656"/>
                  </a:cubicBezTo>
                  <a:cubicBezTo>
                    <a:pt x="201" y="655"/>
                    <a:pt x="202" y="653"/>
                    <a:pt x="205" y="653"/>
                  </a:cubicBezTo>
                  <a:cubicBezTo>
                    <a:pt x="207" y="653"/>
                    <a:pt x="209" y="654"/>
                    <a:pt x="210" y="655"/>
                  </a:cubicBezTo>
                  <a:cubicBezTo>
                    <a:pt x="211" y="656"/>
                    <a:pt x="211" y="656"/>
                    <a:pt x="212" y="657"/>
                  </a:cubicBezTo>
                  <a:cubicBezTo>
                    <a:pt x="215" y="659"/>
                    <a:pt x="220" y="662"/>
                    <a:pt x="218" y="668"/>
                  </a:cubicBezTo>
                  <a:cubicBezTo>
                    <a:pt x="217" y="670"/>
                    <a:pt x="216" y="672"/>
                    <a:pt x="215" y="673"/>
                  </a:cubicBezTo>
                  <a:cubicBezTo>
                    <a:pt x="214" y="674"/>
                    <a:pt x="213" y="675"/>
                    <a:pt x="213" y="677"/>
                  </a:cubicBezTo>
                  <a:cubicBezTo>
                    <a:pt x="213" y="680"/>
                    <a:pt x="214" y="683"/>
                    <a:pt x="217" y="685"/>
                  </a:cubicBezTo>
                  <a:cubicBezTo>
                    <a:pt x="219" y="686"/>
                    <a:pt x="221" y="687"/>
                    <a:pt x="222" y="688"/>
                  </a:cubicBezTo>
                  <a:cubicBezTo>
                    <a:pt x="223" y="689"/>
                    <a:pt x="225" y="690"/>
                    <a:pt x="227" y="690"/>
                  </a:cubicBezTo>
                  <a:cubicBezTo>
                    <a:pt x="228" y="691"/>
                    <a:pt x="228" y="691"/>
                    <a:pt x="229" y="691"/>
                  </a:cubicBezTo>
                  <a:cubicBezTo>
                    <a:pt x="230" y="692"/>
                    <a:pt x="231" y="692"/>
                    <a:pt x="231" y="693"/>
                  </a:cubicBezTo>
                  <a:cubicBezTo>
                    <a:pt x="231" y="693"/>
                    <a:pt x="231" y="692"/>
                    <a:pt x="231" y="692"/>
                  </a:cubicBezTo>
                  <a:cubicBezTo>
                    <a:pt x="232" y="692"/>
                    <a:pt x="233" y="691"/>
                    <a:pt x="234" y="690"/>
                  </a:cubicBezTo>
                  <a:cubicBezTo>
                    <a:pt x="235" y="688"/>
                    <a:pt x="236" y="686"/>
                    <a:pt x="238" y="685"/>
                  </a:cubicBezTo>
                  <a:cubicBezTo>
                    <a:pt x="242" y="683"/>
                    <a:pt x="244" y="684"/>
                    <a:pt x="246" y="684"/>
                  </a:cubicBezTo>
                  <a:cubicBezTo>
                    <a:pt x="247" y="684"/>
                    <a:pt x="248" y="684"/>
                    <a:pt x="249" y="684"/>
                  </a:cubicBezTo>
                  <a:cubicBezTo>
                    <a:pt x="250" y="684"/>
                    <a:pt x="251" y="685"/>
                    <a:pt x="252" y="685"/>
                  </a:cubicBezTo>
                  <a:cubicBezTo>
                    <a:pt x="254" y="685"/>
                    <a:pt x="256" y="685"/>
                    <a:pt x="257" y="685"/>
                  </a:cubicBezTo>
                  <a:cubicBezTo>
                    <a:pt x="257" y="684"/>
                    <a:pt x="257" y="683"/>
                    <a:pt x="256" y="682"/>
                  </a:cubicBezTo>
                  <a:cubicBezTo>
                    <a:pt x="255" y="680"/>
                    <a:pt x="254" y="677"/>
                    <a:pt x="255" y="674"/>
                  </a:cubicBezTo>
                  <a:cubicBezTo>
                    <a:pt x="256" y="669"/>
                    <a:pt x="262" y="666"/>
                    <a:pt x="265" y="664"/>
                  </a:cubicBezTo>
                  <a:cubicBezTo>
                    <a:pt x="265" y="664"/>
                    <a:pt x="265" y="664"/>
                    <a:pt x="265" y="663"/>
                  </a:cubicBezTo>
                  <a:cubicBezTo>
                    <a:pt x="266" y="663"/>
                    <a:pt x="267" y="662"/>
                    <a:pt x="269" y="661"/>
                  </a:cubicBezTo>
                  <a:cubicBezTo>
                    <a:pt x="271" y="660"/>
                    <a:pt x="276" y="657"/>
                    <a:pt x="277" y="656"/>
                  </a:cubicBezTo>
                  <a:cubicBezTo>
                    <a:pt x="277" y="655"/>
                    <a:pt x="277" y="655"/>
                    <a:pt x="277" y="655"/>
                  </a:cubicBezTo>
                  <a:cubicBezTo>
                    <a:pt x="279" y="653"/>
                    <a:pt x="281" y="651"/>
                    <a:pt x="285" y="651"/>
                  </a:cubicBezTo>
                  <a:cubicBezTo>
                    <a:pt x="287" y="651"/>
                    <a:pt x="288" y="652"/>
                    <a:pt x="290" y="655"/>
                  </a:cubicBezTo>
                  <a:cubicBezTo>
                    <a:pt x="291" y="658"/>
                    <a:pt x="292" y="659"/>
                    <a:pt x="292" y="661"/>
                  </a:cubicBezTo>
                  <a:cubicBezTo>
                    <a:pt x="292" y="661"/>
                    <a:pt x="292" y="662"/>
                    <a:pt x="293" y="664"/>
                  </a:cubicBezTo>
                  <a:cubicBezTo>
                    <a:pt x="294" y="666"/>
                    <a:pt x="296" y="668"/>
                    <a:pt x="297" y="669"/>
                  </a:cubicBezTo>
                  <a:cubicBezTo>
                    <a:pt x="299" y="671"/>
                    <a:pt x="300" y="672"/>
                    <a:pt x="301" y="674"/>
                  </a:cubicBezTo>
                  <a:cubicBezTo>
                    <a:pt x="302" y="676"/>
                    <a:pt x="302" y="677"/>
                    <a:pt x="302" y="678"/>
                  </a:cubicBezTo>
                  <a:cubicBezTo>
                    <a:pt x="302" y="678"/>
                    <a:pt x="302" y="678"/>
                    <a:pt x="302" y="678"/>
                  </a:cubicBezTo>
                  <a:cubicBezTo>
                    <a:pt x="302" y="678"/>
                    <a:pt x="302" y="678"/>
                    <a:pt x="303" y="679"/>
                  </a:cubicBezTo>
                  <a:cubicBezTo>
                    <a:pt x="304" y="679"/>
                    <a:pt x="304" y="680"/>
                    <a:pt x="305" y="680"/>
                  </a:cubicBezTo>
                  <a:cubicBezTo>
                    <a:pt x="307" y="682"/>
                    <a:pt x="308" y="682"/>
                    <a:pt x="309" y="682"/>
                  </a:cubicBezTo>
                  <a:cubicBezTo>
                    <a:pt x="311" y="682"/>
                    <a:pt x="313" y="683"/>
                    <a:pt x="314" y="685"/>
                  </a:cubicBezTo>
                  <a:cubicBezTo>
                    <a:pt x="314" y="685"/>
                    <a:pt x="314" y="685"/>
                    <a:pt x="314" y="685"/>
                  </a:cubicBezTo>
                  <a:cubicBezTo>
                    <a:pt x="314" y="685"/>
                    <a:pt x="314" y="685"/>
                    <a:pt x="315" y="685"/>
                  </a:cubicBezTo>
                  <a:cubicBezTo>
                    <a:pt x="315" y="685"/>
                    <a:pt x="315" y="685"/>
                    <a:pt x="315" y="685"/>
                  </a:cubicBezTo>
                  <a:cubicBezTo>
                    <a:pt x="316" y="685"/>
                    <a:pt x="318" y="684"/>
                    <a:pt x="321" y="686"/>
                  </a:cubicBezTo>
                  <a:cubicBezTo>
                    <a:pt x="325" y="688"/>
                    <a:pt x="325" y="693"/>
                    <a:pt x="325" y="696"/>
                  </a:cubicBezTo>
                  <a:cubicBezTo>
                    <a:pt x="325" y="697"/>
                    <a:pt x="325" y="697"/>
                    <a:pt x="325" y="697"/>
                  </a:cubicBezTo>
                  <a:cubicBezTo>
                    <a:pt x="325" y="698"/>
                    <a:pt x="325" y="699"/>
                    <a:pt x="325" y="699"/>
                  </a:cubicBezTo>
                  <a:cubicBezTo>
                    <a:pt x="325" y="700"/>
                    <a:pt x="325" y="700"/>
                    <a:pt x="326" y="700"/>
                  </a:cubicBezTo>
                  <a:cubicBezTo>
                    <a:pt x="326" y="700"/>
                    <a:pt x="326" y="700"/>
                    <a:pt x="327" y="700"/>
                  </a:cubicBezTo>
                  <a:cubicBezTo>
                    <a:pt x="328" y="701"/>
                    <a:pt x="330" y="701"/>
                    <a:pt x="331" y="703"/>
                  </a:cubicBezTo>
                  <a:cubicBezTo>
                    <a:pt x="332" y="705"/>
                    <a:pt x="331" y="708"/>
                    <a:pt x="330" y="710"/>
                  </a:cubicBezTo>
                  <a:cubicBezTo>
                    <a:pt x="329" y="713"/>
                    <a:pt x="329" y="714"/>
                    <a:pt x="330" y="716"/>
                  </a:cubicBezTo>
                  <a:cubicBezTo>
                    <a:pt x="330" y="717"/>
                    <a:pt x="330" y="718"/>
                    <a:pt x="330" y="718"/>
                  </a:cubicBezTo>
                  <a:cubicBezTo>
                    <a:pt x="331" y="720"/>
                    <a:pt x="332" y="721"/>
                    <a:pt x="332" y="722"/>
                  </a:cubicBezTo>
                  <a:cubicBezTo>
                    <a:pt x="333" y="723"/>
                    <a:pt x="334" y="725"/>
                    <a:pt x="334" y="729"/>
                  </a:cubicBezTo>
                  <a:cubicBezTo>
                    <a:pt x="334" y="731"/>
                    <a:pt x="334" y="732"/>
                    <a:pt x="333" y="733"/>
                  </a:cubicBezTo>
                  <a:cubicBezTo>
                    <a:pt x="336" y="735"/>
                    <a:pt x="337" y="735"/>
                    <a:pt x="339" y="734"/>
                  </a:cubicBezTo>
                  <a:cubicBezTo>
                    <a:pt x="341" y="733"/>
                    <a:pt x="341" y="733"/>
                    <a:pt x="342" y="732"/>
                  </a:cubicBezTo>
                  <a:cubicBezTo>
                    <a:pt x="343" y="732"/>
                    <a:pt x="344" y="731"/>
                    <a:pt x="346" y="730"/>
                  </a:cubicBezTo>
                  <a:cubicBezTo>
                    <a:pt x="348" y="729"/>
                    <a:pt x="350" y="728"/>
                    <a:pt x="351" y="728"/>
                  </a:cubicBezTo>
                  <a:cubicBezTo>
                    <a:pt x="352" y="728"/>
                    <a:pt x="353" y="728"/>
                    <a:pt x="355" y="727"/>
                  </a:cubicBezTo>
                  <a:cubicBezTo>
                    <a:pt x="357" y="726"/>
                    <a:pt x="358" y="726"/>
                    <a:pt x="359" y="726"/>
                  </a:cubicBezTo>
                  <a:cubicBezTo>
                    <a:pt x="360" y="726"/>
                    <a:pt x="360" y="726"/>
                    <a:pt x="362" y="724"/>
                  </a:cubicBezTo>
                  <a:cubicBezTo>
                    <a:pt x="362" y="723"/>
                    <a:pt x="362" y="723"/>
                    <a:pt x="362" y="722"/>
                  </a:cubicBezTo>
                  <a:cubicBezTo>
                    <a:pt x="362" y="718"/>
                    <a:pt x="363" y="715"/>
                    <a:pt x="370" y="712"/>
                  </a:cubicBezTo>
                  <a:cubicBezTo>
                    <a:pt x="372" y="711"/>
                    <a:pt x="374" y="710"/>
                    <a:pt x="375" y="710"/>
                  </a:cubicBezTo>
                  <a:cubicBezTo>
                    <a:pt x="378" y="708"/>
                    <a:pt x="378" y="708"/>
                    <a:pt x="380" y="706"/>
                  </a:cubicBezTo>
                  <a:cubicBezTo>
                    <a:pt x="381" y="705"/>
                    <a:pt x="382" y="704"/>
                    <a:pt x="383" y="704"/>
                  </a:cubicBezTo>
                  <a:cubicBezTo>
                    <a:pt x="383" y="704"/>
                    <a:pt x="383" y="704"/>
                    <a:pt x="383" y="704"/>
                  </a:cubicBezTo>
                  <a:cubicBezTo>
                    <a:pt x="383" y="704"/>
                    <a:pt x="383" y="703"/>
                    <a:pt x="383" y="703"/>
                  </a:cubicBezTo>
                  <a:cubicBezTo>
                    <a:pt x="382" y="699"/>
                    <a:pt x="381" y="696"/>
                    <a:pt x="381" y="692"/>
                  </a:cubicBezTo>
                  <a:cubicBezTo>
                    <a:pt x="381" y="691"/>
                    <a:pt x="380" y="691"/>
                    <a:pt x="380" y="690"/>
                  </a:cubicBezTo>
                  <a:cubicBezTo>
                    <a:pt x="378" y="689"/>
                    <a:pt x="376" y="686"/>
                    <a:pt x="377" y="682"/>
                  </a:cubicBezTo>
                  <a:cubicBezTo>
                    <a:pt x="379" y="678"/>
                    <a:pt x="382" y="672"/>
                    <a:pt x="388" y="671"/>
                  </a:cubicBezTo>
                  <a:cubicBezTo>
                    <a:pt x="390" y="671"/>
                    <a:pt x="392" y="672"/>
                    <a:pt x="393" y="672"/>
                  </a:cubicBezTo>
                  <a:cubicBezTo>
                    <a:pt x="394" y="672"/>
                    <a:pt x="395" y="671"/>
                    <a:pt x="396" y="670"/>
                  </a:cubicBezTo>
                  <a:cubicBezTo>
                    <a:pt x="397" y="668"/>
                    <a:pt x="399" y="667"/>
                    <a:pt x="403" y="666"/>
                  </a:cubicBezTo>
                  <a:cubicBezTo>
                    <a:pt x="405" y="665"/>
                    <a:pt x="408" y="665"/>
                    <a:pt x="409" y="665"/>
                  </a:cubicBezTo>
                  <a:cubicBezTo>
                    <a:pt x="411" y="665"/>
                    <a:pt x="412" y="665"/>
                    <a:pt x="413" y="665"/>
                  </a:cubicBezTo>
                  <a:cubicBezTo>
                    <a:pt x="414" y="665"/>
                    <a:pt x="416" y="665"/>
                    <a:pt x="417" y="665"/>
                  </a:cubicBezTo>
                  <a:cubicBezTo>
                    <a:pt x="418" y="665"/>
                    <a:pt x="419" y="665"/>
                    <a:pt x="419" y="665"/>
                  </a:cubicBezTo>
                  <a:cubicBezTo>
                    <a:pt x="420" y="665"/>
                    <a:pt x="420" y="664"/>
                    <a:pt x="420" y="664"/>
                  </a:cubicBezTo>
                  <a:cubicBezTo>
                    <a:pt x="420" y="664"/>
                    <a:pt x="420" y="664"/>
                    <a:pt x="420" y="664"/>
                  </a:cubicBezTo>
                  <a:cubicBezTo>
                    <a:pt x="420" y="662"/>
                    <a:pt x="420" y="662"/>
                    <a:pt x="419" y="661"/>
                  </a:cubicBezTo>
                  <a:cubicBezTo>
                    <a:pt x="418" y="658"/>
                    <a:pt x="419" y="656"/>
                    <a:pt x="420" y="654"/>
                  </a:cubicBezTo>
                  <a:cubicBezTo>
                    <a:pt x="420" y="654"/>
                    <a:pt x="420" y="654"/>
                    <a:pt x="420" y="654"/>
                  </a:cubicBezTo>
                  <a:cubicBezTo>
                    <a:pt x="423" y="649"/>
                    <a:pt x="426" y="648"/>
                    <a:pt x="431" y="647"/>
                  </a:cubicBezTo>
                  <a:cubicBezTo>
                    <a:pt x="433" y="647"/>
                    <a:pt x="435" y="648"/>
                    <a:pt x="436" y="648"/>
                  </a:cubicBezTo>
                  <a:cubicBezTo>
                    <a:pt x="436" y="648"/>
                    <a:pt x="436" y="648"/>
                    <a:pt x="436" y="647"/>
                  </a:cubicBezTo>
                  <a:cubicBezTo>
                    <a:pt x="439" y="642"/>
                    <a:pt x="445" y="633"/>
                    <a:pt x="450" y="629"/>
                  </a:cubicBezTo>
                  <a:cubicBezTo>
                    <a:pt x="453" y="626"/>
                    <a:pt x="456" y="625"/>
                    <a:pt x="458" y="624"/>
                  </a:cubicBezTo>
                  <a:cubicBezTo>
                    <a:pt x="458" y="624"/>
                    <a:pt x="459" y="624"/>
                    <a:pt x="459" y="624"/>
                  </a:cubicBezTo>
                  <a:cubicBezTo>
                    <a:pt x="459" y="623"/>
                    <a:pt x="460" y="623"/>
                    <a:pt x="460" y="623"/>
                  </a:cubicBezTo>
                  <a:cubicBezTo>
                    <a:pt x="460" y="622"/>
                    <a:pt x="460" y="621"/>
                    <a:pt x="460" y="621"/>
                  </a:cubicBezTo>
                  <a:cubicBezTo>
                    <a:pt x="461" y="618"/>
                    <a:pt x="463" y="616"/>
                    <a:pt x="464" y="615"/>
                  </a:cubicBezTo>
                  <a:cubicBezTo>
                    <a:pt x="465" y="614"/>
                    <a:pt x="466" y="613"/>
                    <a:pt x="466" y="612"/>
                  </a:cubicBezTo>
                  <a:cubicBezTo>
                    <a:pt x="466" y="611"/>
                    <a:pt x="464" y="608"/>
                    <a:pt x="463" y="607"/>
                  </a:cubicBezTo>
                  <a:cubicBezTo>
                    <a:pt x="463" y="606"/>
                    <a:pt x="462" y="605"/>
                    <a:pt x="462" y="604"/>
                  </a:cubicBezTo>
                  <a:cubicBezTo>
                    <a:pt x="461" y="602"/>
                    <a:pt x="461" y="600"/>
                    <a:pt x="463" y="598"/>
                  </a:cubicBezTo>
                  <a:cubicBezTo>
                    <a:pt x="464" y="596"/>
                    <a:pt x="468" y="594"/>
                    <a:pt x="471" y="594"/>
                  </a:cubicBezTo>
                  <a:cubicBezTo>
                    <a:pt x="473" y="594"/>
                    <a:pt x="474" y="594"/>
                    <a:pt x="475" y="595"/>
                  </a:cubicBezTo>
                  <a:cubicBezTo>
                    <a:pt x="476" y="595"/>
                    <a:pt x="477" y="595"/>
                    <a:pt x="479" y="594"/>
                  </a:cubicBezTo>
                  <a:cubicBezTo>
                    <a:pt x="482" y="593"/>
                    <a:pt x="482" y="593"/>
                    <a:pt x="483" y="592"/>
                  </a:cubicBezTo>
                  <a:cubicBezTo>
                    <a:pt x="485" y="591"/>
                    <a:pt x="487" y="589"/>
                    <a:pt x="491" y="590"/>
                  </a:cubicBezTo>
                  <a:cubicBezTo>
                    <a:pt x="493" y="591"/>
                    <a:pt x="495" y="592"/>
                    <a:pt x="497" y="593"/>
                  </a:cubicBezTo>
                  <a:cubicBezTo>
                    <a:pt x="497" y="592"/>
                    <a:pt x="497" y="592"/>
                    <a:pt x="497" y="592"/>
                  </a:cubicBezTo>
                  <a:cubicBezTo>
                    <a:pt x="498" y="589"/>
                    <a:pt x="498" y="588"/>
                    <a:pt x="498" y="586"/>
                  </a:cubicBezTo>
                  <a:cubicBezTo>
                    <a:pt x="498" y="584"/>
                    <a:pt x="498" y="583"/>
                    <a:pt x="498" y="582"/>
                  </a:cubicBezTo>
                  <a:cubicBezTo>
                    <a:pt x="498" y="577"/>
                    <a:pt x="500" y="575"/>
                    <a:pt x="501" y="574"/>
                  </a:cubicBezTo>
                  <a:cubicBezTo>
                    <a:pt x="502" y="573"/>
                    <a:pt x="503" y="572"/>
                    <a:pt x="504" y="571"/>
                  </a:cubicBezTo>
                  <a:cubicBezTo>
                    <a:pt x="505" y="567"/>
                    <a:pt x="507" y="566"/>
                    <a:pt x="509" y="566"/>
                  </a:cubicBezTo>
                  <a:cubicBezTo>
                    <a:pt x="509" y="565"/>
                    <a:pt x="510" y="564"/>
                    <a:pt x="510" y="563"/>
                  </a:cubicBezTo>
                  <a:cubicBezTo>
                    <a:pt x="510" y="561"/>
                    <a:pt x="511" y="559"/>
                    <a:pt x="512" y="556"/>
                  </a:cubicBezTo>
                  <a:cubicBezTo>
                    <a:pt x="513" y="554"/>
                    <a:pt x="514" y="552"/>
                    <a:pt x="515" y="550"/>
                  </a:cubicBezTo>
                  <a:cubicBezTo>
                    <a:pt x="516" y="548"/>
                    <a:pt x="517" y="546"/>
                    <a:pt x="517" y="544"/>
                  </a:cubicBezTo>
                  <a:cubicBezTo>
                    <a:pt x="518" y="542"/>
                    <a:pt x="518" y="537"/>
                    <a:pt x="518" y="526"/>
                  </a:cubicBezTo>
                  <a:cubicBezTo>
                    <a:pt x="518" y="525"/>
                    <a:pt x="518" y="524"/>
                    <a:pt x="516" y="520"/>
                  </a:cubicBezTo>
                  <a:cubicBezTo>
                    <a:pt x="513" y="516"/>
                    <a:pt x="513" y="514"/>
                    <a:pt x="513" y="511"/>
                  </a:cubicBezTo>
                  <a:cubicBezTo>
                    <a:pt x="513" y="510"/>
                    <a:pt x="514" y="509"/>
                    <a:pt x="514" y="507"/>
                  </a:cubicBezTo>
                  <a:cubicBezTo>
                    <a:pt x="513" y="506"/>
                    <a:pt x="513" y="506"/>
                    <a:pt x="513" y="505"/>
                  </a:cubicBezTo>
                  <a:cubicBezTo>
                    <a:pt x="513" y="505"/>
                    <a:pt x="513" y="505"/>
                    <a:pt x="513" y="505"/>
                  </a:cubicBezTo>
                  <a:cubicBezTo>
                    <a:pt x="512" y="505"/>
                    <a:pt x="510" y="503"/>
                    <a:pt x="508" y="500"/>
                  </a:cubicBezTo>
                  <a:cubicBezTo>
                    <a:pt x="504" y="494"/>
                    <a:pt x="508" y="483"/>
                    <a:pt x="510" y="477"/>
                  </a:cubicBezTo>
                  <a:cubicBezTo>
                    <a:pt x="512" y="474"/>
                    <a:pt x="514" y="471"/>
                    <a:pt x="517" y="469"/>
                  </a:cubicBezTo>
                  <a:cubicBezTo>
                    <a:pt x="519" y="468"/>
                    <a:pt x="520" y="466"/>
                    <a:pt x="521" y="465"/>
                  </a:cubicBezTo>
                  <a:cubicBezTo>
                    <a:pt x="520" y="464"/>
                    <a:pt x="519" y="463"/>
                    <a:pt x="519" y="46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6" name="Freeform 10"/>
            <p:cNvSpPr>
              <a:spLocks/>
            </p:cNvSpPr>
            <p:nvPr/>
          </p:nvSpPr>
          <p:spPr bwMode="auto">
            <a:xfrm>
              <a:off x="3676" y="1328"/>
              <a:ext cx="1189" cy="818"/>
            </a:xfrm>
            <a:custGeom>
              <a:avLst/>
              <a:gdLst>
                <a:gd name="T0" fmla="*/ 999 w 1015"/>
                <a:gd name="T1" fmla="*/ 318 h 698"/>
                <a:gd name="T2" fmla="*/ 971 w 1015"/>
                <a:gd name="T3" fmla="*/ 246 h 698"/>
                <a:gd name="T4" fmla="*/ 897 w 1015"/>
                <a:gd name="T5" fmla="*/ 259 h 698"/>
                <a:gd name="T6" fmla="*/ 835 w 1015"/>
                <a:gd name="T7" fmla="*/ 223 h 698"/>
                <a:gd name="T8" fmla="*/ 800 w 1015"/>
                <a:gd name="T9" fmla="*/ 170 h 698"/>
                <a:gd name="T10" fmla="*/ 755 w 1015"/>
                <a:gd name="T11" fmla="*/ 151 h 698"/>
                <a:gd name="T12" fmla="*/ 701 w 1015"/>
                <a:gd name="T13" fmla="*/ 131 h 698"/>
                <a:gd name="T14" fmla="*/ 669 w 1015"/>
                <a:gd name="T15" fmla="*/ 60 h 698"/>
                <a:gd name="T16" fmla="*/ 643 w 1015"/>
                <a:gd name="T17" fmla="*/ 13 h 698"/>
                <a:gd name="T18" fmla="*/ 581 w 1015"/>
                <a:gd name="T19" fmla="*/ 27 h 698"/>
                <a:gd name="T20" fmla="*/ 564 w 1015"/>
                <a:gd name="T21" fmla="*/ 66 h 698"/>
                <a:gd name="T22" fmla="*/ 541 w 1015"/>
                <a:gd name="T23" fmla="*/ 103 h 698"/>
                <a:gd name="T24" fmla="*/ 524 w 1015"/>
                <a:gd name="T25" fmla="*/ 112 h 698"/>
                <a:gd name="T26" fmla="*/ 495 w 1015"/>
                <a:gd name="T27" fmla="*/ 120 h 698"/>
                <a:gd name="T28" fmla="*/ 470 w 1015"/>
                <a:gd name="T29" fmla="*/ 148 h 698"/>
                <a:gd name="T30" fmla="*/ 434 w 1015"/>
                <a:gd name="T31" fmla="*/ 166 h 698"/>
                <a:gd name="T32" fmla="*/ 396 w 1015"/>
                <a:gd name="T33" fmla="*/ 181 h 698"/>
                <a:gd name="T34" fmla="*/ 387 w 1015"/>
                <a:gd name="T35" fmla="*/ 195 h 698"/>
                <a:gd name="T36" fmla="*/ 347 w 1015"/>
                <a:gd name="T37" fmla="*/ 207 h 698"/>
                <a:gd name="T38" fmla="*/ 280 w 1015"/>
                <a:gd name="T39" fmla="*/ 204 h 698"/>
                <a:gd name="T40" fmla="*/ 237 w 1015"/>
                <a:gd name="T41" fmla="*/ 219 h 698"/>
                <a:gd name="T42" fmla="*/ 210 w 1015"/>
                <a:gd name="T43" fmla="*/ 233 h 698"/>
                <a:gd name="T44" fmla="*/ 187 w 1015"/>
                <a:gd name="T45" fmla="*/ 239 h 698"/>
                <a:gd name="T46" fmla="*/ 184 w 1015"/>
                <a:gd name="T47" fmla="*/ 277 h 698"/>
                <a:gd name="T48" fmla="*/ 199 w 1015"/>
                <a:gd name="T49" fmla="*/ 302 h 698"/>
                <a:gd name="T50" fmla="*/ 182 w 1015"/>
                <a:gd name="T51" fmla="*/ 333 h 698"/>
                <a:gd name="T52" fmla="*/ 152 w 1015"/>
                <a:gd name="T53" fmla="*/ 349 h 698"/>
                <a:gd name="T54" fmla="*/ 124 w 1015"/>
                <a:gd name="T55" fmla="*/ 351 h 698"/>
                <a:gd name="T56" fmla="*/ 87 w 1015"/>
                <a:gd name="T57" fmla="*/ 335 h 698"/>
                <a:gd name="T58" fmla="*/ 71 w 1015"/>
                <a:gd name="T59" fmla="*/ 360 h 698"/>
                <a:gd name="T60" fmla="*/ 40 w 1015"/>
                <a:gd name="T61" fmla="*/ 344 h 698"/>
                <a:gd name="T62" fmla="*/ 15 w 1015"/>
                <a:gd name="T63" fmla="*/ 355 h 698"/>
                <a:gd name="T64" fmla="*/ 7 w 1015"/>
                <a:gd name="T65" fmla="*/ 384 h 698"/>
                <a:gd name="T66" fmla="*/ 35 w 1015"/>
                <a:gd name="T67" fmla="*/ 403 h 698"/>
                <a:gd name="T68" fmla="*/ 76 w 1015"/>
                <a:gd name="T69" fmla="*/ 419 h 698"/>
                <a:gd name="T70" fmla="*/ 97 w 1015"/>
                <a:gd name="T71" fmla="*/ 433 h 698"/>
                <a:gd name="T72" fmla="*/ 125 w 1015"/>
                <a:gd name="T73" fmla="*/ 440 h 698"/>
                <a:gd name="T74" fmla="*/ 224 w 1015"/>
                <a:gd name="T75" fmla="*/ 425 h 698"/>
                <a:gd name="T76" fmla="*/ 260 w 1015"/>
                <a:gd name="T77" fmla="*/ 418 h 698"/>
                <a:gd name="T78" fmla="*/ 267 w 1015"/>
                <a:gd name="T79" fmla="*/ 457 h 698"/>
                <a:gd name="T80" fmla="*/ 266 w 1015"/>
                <a:gd name="T81" fmla="*/ 502 h 698"/>
                <a:gd name="T82" fmla="*/ 295 w 1015"/>
                <a:gd name="T83" fmla="*/ 557 h 698"/>
                <a:gd name="T84" fmla="*/ 317 w 1015"/>
                <a:gd name="T85" fmla="*/ 588 h 698"/>
                <a:gd name="T86" fmla="*/ 356 w 1015"/>
                <a:gd name="T87" fmla="*/ 590 h 698"/>
                <a:gd name="T88" fmla="*/ 393 w 1015"/>
                <a:gd name="T89" fmla="*/ 612 h 698"/>
                <a:gd name="T90" fmla="*/ 414 w 1015"/>
                <a:gd name="T91" fmla="*/ 632 h 698"/>
                <a:gd name="T92" fmla="*/ 444 w 1015"/>
                <a:gd name="T93" fmla="*/ 622 h 698"/>
                <a:gd name="T94" fmla="*/ 480 w 1015"/>
                <a:gd name="T95" fmla="*/ 583 h 698"/>
                <a:gd name="T96" fmla="*/ 519 w 1015"/>
                <a:gd name="T97" fmla="*/ 608 h 698"/>
                <a:gd name="T98" fmla="*/ 524 w 1015"/>
                <a:gd name="T99" fmla="*/ 635 h 698"/>
                <a:gd name="T100" fmla="*/ 535 w 1015"/>
                <a:gd name="T101" fmla="*/ 669 h 698"/>
                <a:gd name="T102" fmla="*/ 580 w 1015"/>
                <a:gd name="T103" fmla="*/ 644 h 698"/>
                <a:gd name="T104" fmla="*/ 595 w 1015"/>
                <a:gd name="T105" fmla="*/ 686 h 698"/>
                <a:gd name="T106" fmla="*/ 629 w 1015"/>
                <a:gd name="T107" fmla="*/ 674 h 698"/>
                <a:gd name="T108" fmla="*/ 667 w 1015"/>
                <a:gd name="T109" fmla="*/ 583 h 698"/>
                <a:gd name="T110" fmla="*/ 725 w 1015"/>
                <a:gd name="T111" fmla="*/ 564 h 698"/>
                <a:gd name="T112" fmla="*/ 767 w 1015"/>
                <a:gd name="T113" fmla="*/ 513 h 698"/>
                <a:gd name="T114" fmla="*/ 864 w 1015"/>
                <a:gd name="T115" fmla="*/ 531 h 698"/>
                <a:gd name="T116" fmla="*/ 914 w 1015"/>
                <a:gd name="T117" fmla="*/ 485 h 698"/>
                <a:gd name="T118" fmla="*/ 943 w 1015"/>
                <a:gd name="T119" fmla="*/ 43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698">
                  <a:moveTo>
                    <a:pt x="1014" y="371"/>
                  </a:moveTo>
                  <a:cubicBezTo>
                    <a:pt x="1014" y="368"/>
                    <a:pt x="1011" y="366"/>
                    <a:pt x="1009" y="366"/>
                  </a:cubicBezTo>
                  <a:cubicBezTo>
                    <a:pt x="1006" y="365"/>
                    <a:pt x="1000" y="363"/>
                    <a:pt x="998" y="357"/>
                  </a:cubicBezTo>
                  <a:cubicBezTo>
                    <a:pt x="997" y="352"/>
                    <a:pt x="993" y="359"/>
                    <a:pt x="990" y="358"/>
                  </a:cubicBezTo>
                  <a:cubicBezTo>
                    <a:pt x="986" y="356"/>
                    <a:pt x="986" y="353"/>
                    <a:pt x="983" y="350"/>
                  </a:cubicBezTo>
                  <a:cubicBezTo>
                    <a:pt x="980" y="346"/>
                    <a:pt x="983" y="343"/>
                    <a:pt x="984" y="338"/>
                  </a:cubicBezTo>
                  <a:cubicBezTo>
                    <a:pt x="986" y="332"/>
                    <a:pt x="989" y="333"/>
                    <a:pt x="992" y="332"/>
                  </a:cubicBezTo>
                  <a:cubicBezTo>
                    <a:pt x="996" y="331"/>
                    <a:pt x="996" y="329"/>
                    <a:pt x="997" y="327"/>
                  </a:cubicBezTo>
                  <a:cubicBezTo>
                    <a:pt x="997" y="326"/>
                    <a:pt x="997" y="323"/>
                    <a:pt x="999" y="318"/>
                  </a:cubicBezTo>
                  <a:cubicBezTo>
                    <a:pt x="1001" y="313"/>
                    <a:pt x="999" y="314"/>
                    <a:pt x="1000" y="309"/>
                  </a:cubicBezTo>
                  <a:cubicBezTo>
                    <a:pt x="1002" y="303"/>
                    <a:pt x="999" y="300"/>
                    <a:pt x="999" y="296"/>
                  </a:cubicBezTo>
                  <a:cubicBezTo>
                    <a:pt x="999" y="291"/>
                    <a:pt x="994" y="291"/>
                    <a:pt x="991" y="289"/>
                  </a:cubicBezTo>
                  <a:cubicBezTo>
                    <a:pt x="989" y="286"/>
                    <a:pt x="989" y="281"/>
                    <a:pt x="989" y="275"/>
                  </a:cubicBezTo>
                  <a:cubicBezTo>
                    <a:pt x="988" y="269"/>
                    <a:pt x="984" y="273"/>
                    <a:pt x="982" y="272"/>
                  </a:cubicBezTo>
                  <a:cubicBezTo>
                    <a:pt x="980" y="271"/>
                    <a:pt x="976" y="271"/>
                    <a:pt x="976" y="269"/>
                  </a:cubicBezTo>
                  <a:cubicBezTo>
                    <a:pt x="975" y="267"/>
                    <a:pt x="975" y="263"/>
                    <a:pt x="973" y="263"/>
                  </a:cubicBezTo>
                  <a:cubicBezTo>
                    <a:pt x="972" y="262"/>
                    <a:pt x="970" y="262"/>
                    <a:pt x="970" y="257"/>
                  </a:cubicBezTo>
                  <a:cubicBezTo>
                    <a:pt x="970" y="253"/>
                    <a:pt x="971" y="250"/>
                    <a:pt x="971" y="246"/>
                  </a:cubicBezTo>
                  <a:cubicBezTo>
                    <a:pt x="971" y="243"/>
                    <a:pt x="965" y="245"/>
                    <a:pt x="963" y="245"/>
                  </a:cubicBezTo>
                  <a:cubicBezTo>
                    <a:pt x="962" y="245"/>
                    <a:pt x="960" y="249"/>
                    <a:pt x="958" y="249"/>
                  </a:cubicBezTo>
                  <a:cubicBezTo>
                    <a:pt x="957" y="249"/>
                    <a:pt x="956" y="246"/>
                    <a:pt x="956" y="244"/>
                  </a:cubicBezTo>
                  <a:cubicBezTo>
                    <a:pt x="955" y="243"/>
                    <a:pt x="952" y="241"/>
                    <a:pt x="948" y="241"/>
                  </a:cubicBezTo>
                  <a:cubicBezTo>
                    <a:pt x="944" y="241"/>
                    <a:pt x="941" y="250"/>
                    <a:pt x="938" y="251"/>
                  </a:cubicBezTo>
                  <a:cubicBezTo>
                    <a:pt x="936" y="251"/>
                    <a:pt x="934" y="247"/>
                    <a:pt x="929" y="245"/>
                  </a:cubicBezTo>
                  <a:cubicBezTo>
                    <a:pt x="924" y="243"/>
                    <a:pt x="922" y="243"/>
                    <a:pt x="918" y="246"/>
                  </a:cubicBezTo>
                  <a:cubicBezTo>
                    <a:pt x="915" y="249"/>
                    <a:pt x="916" y="249"/>
                    <a:pt x="908" y="252"/>
                  </a:cubicBezTo>
                  <a:cubicBezTo>
                    <a:pt x="899" y="255"/>
                    <a:pt x="899" y="258"/>
                    <a:pt x="897" y="259"/>
                  </a:cubicBezTo>
                  <a:cubicBezTo>
                    <a:pt x="894" y="261"/>
                    <a:pt x="893" y="260"/>
                    <a:pt x="890" y="263"/>
                  </a:cubicBezTo>
                  <a:cubicBezTo>
                    <a:pt x="887" y="265"/>
                    <a:pt x="885" y="269"/>
                    <a:pt x="881" y="268"/>
                  </a:cubicBezTo>
                  <a:cubicBezTo>
                    <a:pt x="876" y="267"/>
                    <a:pt x="880" y="265"/>
                    <a:pt x="874" y="264"/>
                  </a:cubicBezTo>
                  <a:cubicBezTo>
                    <a:pt x="868" y="264"/>
                    <a:pt x="862" y="267"/>
                    <a:pt x="856" y="263"/>
                  </a:cubicBezTo>
                  <a:cubicBezTo>
                    <a:pt x="851" y="258"/>
                    <a:pt x="852" y="260"/>
                    <a:pt x="848" y="260"/>
                  </a:cubicBezTo>
                  <a:cubicBezTo>
                    <a:pt x="844" y="260"/>
                    <a:pt x="843" y="259"/>
                    <a:pt x="840" y="255"/>
                  </a:cubicBezTo>
                  <a:cubicBezTo>
                    <a:pt x="837" y="250"/>
                    <a:pt x="840" y="245"/>
                    <a:pt x="839" y="240"/>
                  </a:cubicBezTo>
                  <a:cubicBezTo>
                    <a:pt x="838" y="236"/>
                    <a:pt x="836" y="236"/>
                    <a:pt x="836" y="233"/>
                  </a:cubicBezTo>
                  <a:cubicBezTo>
                    <a:pt x="835" y="231"/>
                    <a:pt x="835" y="229"/>
                    <a:pt x="835" y="223"/>
                  </a:cubicBezTo>
                  <a:cubicBezTo>
                    <a:pt x="836" y="218"/>
                    <a:pt x="833" y="220"/>
                    <a:pt x="830" y="217"/>
                  </a:cubicBezTo>
                  <a:cubicBezTo>
                    <a:pt x="827" y="213"/>
                    <a:pt x="825" y="215"/>
                    <a:pt x="825" y="211"/>
                  </a:cubicBezTo>
                  <a:cubicBezTo>
                    <a:pt x="825" y="207"/>
                    <a:pt x="824" y="205"/>
                    <a:pt x="822" y="203"/>
                  </a:cubicBezTo>
                  <a:cubicBezTo>
                    <a:pt x="820" y="201"/>
                    <a:pt x="818" y="199"/>
                    <a:pt x="818" y="196"/>
                  </a:cubicBezTo>
                  <a:cubicBezTo>
                    <a:pt x="817" y="192"/>
                    <a:pt x="821" y="192"/>
                    <a:pt x="823" y="189"/>
                  </a:cubicBezTo>
                  <a:cubicBezTo>
                    <a:pt x="824" y="186"/>
                    <a:pt x="823" y="185"/>
                    <a:pt x="822" y="182"/>
                  </a:cubicBezTo>
                  <a:cubicBezTo>
                    <a:pt x="820" y="178"/>
                    <a:pt x="815" y="184"/>
                    <a:pt x="811" y="182"/>
                  </a:cubicBezTo>
                  <a:cubicBezTo>
                    <a:pt x="808" y="179"/>
                    <a:pt x="812" y="176"/>
                    <a:pt x="809" y="175"/>
                  </a:cubicBezTo>
                  <a:cubicBezTo>
                    <a:pt x="807" y="174"/>
                    <a:pt x="803" y="172"/>
                    <a:pt x="800" y="170"/>
                  </a:cubicBezTo>
                  <a:cubicBezTo>
                    <a:pt x="796" y="168"/>
                    <a:pt x="796" y="167"/>
                    <a:pt x="795" y="165"/>
                  </a:cubicBezTo>
                  <a:cubicBezTo>
                    <a:pt x="793" y="164"/>
                    <a:pt x="790" y="161"/>
                    <a:pt x="790" y="159"/>
                  </a:cubicBezTo>
                  <a:cubicBezTo>
                    <a:pt x="790" y="158"/>
                    <a:pt x="791" y="154"/>
                    <a:pt x="789" y="152"/>
                  </a:cubicBezTo>
                  <a:cubicBezTo>
                    <a:pt x="787" y="151"/>
                    <a:pt x="786" y="149"/>
                    <a:pt x="782" y="148"/>
                  </a:cubicBezTo>
                  <a:cubicBezTo>
                    <a:pt x="777" y="147"/>
                    <a:pt x="783" y="142"/>
                    <a:pt x="782" y="140"/>
                  </a:cubicBezTo>
                  <a:cubicBezTo>
                    <a:pt x="782" y="138"/>
                    <a:pt x="779" y="136"/>
                    <a:pt x="777" y="136"/>
                  </a:cubicBezTo>
                  <a:cubicBezTo>
                    <a:pt x="776" y="136"/>
                    <a:pt x="771" y="142"/>
                    <a:pt x="769" y="142"/>
                  </a:cubicBezTo>
                  <a:cubicBezTo>
                    <a:pt x="767" y="142"/>
                    <a:pt x="763" y="143"/>
                    <a:pt x="762" y="146"/>
                  </a:cubicBezTo>
                  <a:cubicBezTo>
                    <a:pt x="761" y="150"/>
                    <a:pt x="759" y="150"/>
                    <a:pt x="755" y="151"/>
                  </a:cubicBezTo>
                  <a:cubicBezTo>
                    <a:pt x="750" y="151"/>
                    <a:pt x="754" y="148"/>
                    <a:pt x="752" y="144"/>
                  </a:cubicBezTo>
                  <a:cubicBezTo>
                    <a:pt x="750" y="141"/>
                    <a:pt x="747" y="142"/>
                    <a:pt x="742" y="143"/>
                  </a:cubicBezTo>
                  <a:cubicBezTo>
                    <a:pt x="738" y="144"/>
                    <a:pt x="735" y="141"/>
                    <a:pt x="731" y="140"/>
                  </a:cubicBezTo>
                  <a:cubicBezTo>
                    <a:pt x="728" y="139"/>
                    <a:pt x="726" y="146"/>
                    <a:pt x="726" y="146"/>
                  </a:cubicBezTo>
                  <a:cubicBezTo>
                    <a:pt x="726" y="146"/>
                    <a:pt x="722" y="154"/>
                    <a:pt x="719" y="155"/>
                  </a:cubicBezTo>
                  <a:cubicBezTo>
                    <a:pt x="715" y="156"/>
                    <a:pt x="714" y="154"/>
                    <a:pt x="710" y="150"/>
                  </a:cubicBezTo>
                  <a:cubicBezTo>
                    <a:pt x="707" y="146"/>
                    <a:pt x="712" y="146"/>
                    <a:pt x="710" y="144"/>
                  </a:cubicBezTo>
                  <a:cubicBezTo>
                    <a:pt x="708" y="141"/>
                    <a:pt x="705" y="140"/>
                    <a:pt x="704" y="135"/>
                  </a:cubicBezTo>
                  <a:cubicBezTo>
                    <a:pt x="704" y="130"/>
                    <a:pt x="704" y="135"/>
                    <a:pt x="701" y="131"/>
                  </a:cubicBezTo>
                  <a:cubicBezTo>
                    <a:pt x="698" y="127"/>
                    <a:pt x="695" y="125"/>
                    <a:pt x="695" y="121"/>
                  </a:cubicBezTo>
                  <a:cubicBezTo>
                    <a:pt x="695" y="116"/>
                    <a:pt x="693" y="114"/>
                    <a:pt x="691" y="108"/>
                  </a:cubicBezTo>
                  <a:cubicBezTo>
                    <a:pt x="689" y="101"/>
                    <a:pt x="690" y="102"/>
                    <a:pt x="689" y="97"/>
                  </a:cubicBezTo>
                  <a:cubicBezTo>
                    <a:pt x="688" y="92"/>
                    <a:pt x="685" y="92"/>
                    <a:pt x="682" y="89"/>
                  </a:cubicBezTo>
                  <a:cubicBezTo>
                    <a:pt x="679" y="85"/>
                    <a:pt x="677" y="84"/>
                    <a:pt x="675" y="81"/>
                  </a:cubicBezTo>
                  <a:cubicBezTo>
                    <a:pt x="675" y="81"/>
                    <a:pt x="676" y="77"/>
                    <a:pt x="675" y="71"/>
                  </a:cubicBezTo>
                  <a:cubicBezTo>
                    <a:pt x="675" y="65"/>
                    <a:pt x="679" y="67"/>
                    <a:pt x="679" y="63"/>
                  </a:cubicBezTo>
                  <a:cubicBezTo>
                    <a:pt x="680" y="59"/>
                    <a:pt x="678" y="58"/>
                    <a:pt x="675" y="57"/>
                  </a:cubicBezTo>
                  <a:cubicBezTo>
                    <a:pt x="672" y="56"/>
                    <a:pt x="672" y="58"/>
                    <a:pt x="669" y="60"/>
                  </a:cubicBezTo>
                  <a:cubicBezTo>
                    <a:pt x="667" y="61"/>
                    <a:pt x="669" y="60"/>
                    <a:pt x="667" y="56"/>
                  </a:cubicBezTo>
                  <a:cubicBezTo>
                    <a:pt x="664" y="53"/>
                    <a:pt x="662" y="57"/>
                    <a:pt x="659" y="55"/>
                  </a:cubicBezTo>
                  <a:cubicBezTo>
                    <a:pt x="656" y="54"/>
                    <a:pt x="656" y="54"/>
                    <a:pt x="652" y="53"/>
                  </a:cubicBezTo>
                  <a:cubicBezTo>
                    <a:pt x="648" y="52"/>
                    <a:pt x="649" y="55"/>
                    <a:pt x="646" y="53"/>
                  </a:cubicBezTo>
                  <a:cubicBezTo>
                    <a:pt x="643" y="51"/>
                    <a:pt x="642" y="50"/>
                    <a:pt x="642" y="47"/>
                  </a:cubicBezTo>
                  <a:cubicBezTo>
                    <a:pt x="641" y="44"/>
                    <a:pt x="641" y="42"/>
                    <a:pt x="638" y="38"/>
                  </a:cubicBezTo>
                  <a:cubicBezTo>
                    <a:pt x="635" y="35"/>
                    <a:pt x="635" y="35"/>
                    <a:pt x="636" y="28"/>
                  </a:cubicBezTo>
                  <a:cubicBezTo>
                    <a:pt x="637" y="22"/>
                    <a:pt x="642" y="15"/>
                    <a:pt x="642" y="19"/>
                  </a:cubicBezTo>
                  <a:cubicBezTo>
                    <a:pt x="643" y="17"/>
                    <a:pt x="643" y="14"/>
                    <a:pt x="643" y="13"/>
                  </a:cubicBezTo>
                  <a:cubicBezTo>
                    <a:pt x="645" y="9"/>
                    <a:pt x="647" y="9"/>
                    <a:pt x="641" y="10"/>
                  </a:cubicBezTo>
                  <a:cubicBezTo>
                    <a:pt x="636" y="11"/>
                    <a:pt x="635" y="13"/>
                    <a:pt x="632" y="14"/>
                  </a:cubicBezTo>
                  <a:cubicBezTo>
                    <a:pt x="628" y="14"/>
                    <a:pt x="627" y="9"/>
                    <a:pt x="626" y="8"/>
                  </a:cubicBezTo>
                  <a:cubicBezTo>
                    <a:pt x="624" y="7"/>
                    <a:pt x="621" y="9"/>
                    <a:pt x="618" y="7"/>
                  </a:cubicBezTo>
                  <a:cubicBezTo>
                    <a:pt x="615" y="4"/>
                    <a:pt x="616" y="3"/>
                    <a:pt x="611" y="2"/>
                  </a:cubicBezTo>
                  <a:cubicBezTo>
                    <a:pt x="605" y="0"/>
                    <a:pt x="606" y="7"/>
                    <a:pt x="601" y="7"/>
                  </a:cubicBezTo>
                  <a:cubicBezTo>
                    <a:pt x="596" y="8"/>
                    <a:pt x="601" y="7"/>
                    <a:pt x="596" y="8"/>
                  </a:cubicBezTo>
                  <a:cubicBezTo>
                    <a:pt x="592" y="9"/>
                    <a:pt x="590" y="12"/>
                    <a:pt x="586" y="13"/>
                  </a:cubicBezTo>
                  <a:cubicBezTo>
                    <a:pt x="582" y="14"/>
                    <a:pt x="586" y="24"/>
                    <a:pt x="581" y="27"/>
                  </a:cubicBezTo>
                  <a:cubicBezTo>
                    <a:pt x="576" y="29"/>
                    <a:pt x="575" y="30"/>
                    <a:pt x="575" y="35"/>
                  </a:cubicBezTo>
                  <a:cubicBezTo>
                    <a:pt x="574" y="38"/>
                    <a:pt x="572" y="39"/>
                    <a:pt x="568" y="39"/>
                  </a:cubicBezTo>
                  <a:cubicBezTo>
                    <a:pt x="568" y="41"/>
                    <a:pt x="569" y="42"/>
                    <a:pt x="569" y="42"/>
                  </a:cubicBezTo>
                  <a:cubicBezTo>
                    <a:pt x="569" y="44"/>
                    <a:pt x="569" y="44"/>
                    <a:pt x="569" y="46"/>
                  </a:cubicBezTo>
                  <a:cubicBezTo>
                    <a:pt x="569" y="46"/>
                    <a:pt x="569" y="46"/>
                    <a:pt x="569" y="46"/>
                  </a:cubicBezTo>
                  <a:cubicBezTo>
                    <a:pt x="569" y="47"/>
                    <a:pt x="568" y="49"/>
                    <a:pt x="568" y="50"/>
                  </a:cubicBezTo>
                  <a:cubicBezTo>
                    <a:pt x="568" y="50"/>
                    <a:pt x="568" y="51"/>
                    <a:pt x="568" y="52"/>
                  </a:cubicBezTo>
                  <a:cubicBezTo>
                    <a:pt x="569" y="54"/>
                    <a:pt x="569" y="58"/>
                    <a:pt x="568" y="60"/>
                  </a:cubicBezTo>
                  <a:cubicBezTo>
                    <a:pt x="568" y="63"/>
                    <a:pt x="566" y="65"/>
                    <a:pt x="564" y="66"/>
                  </a:cubicBezTo>
                  <a:cubicBezTo>
                    <a:pt x="564" y="71"/>
                    <a:pt x="563" y="78"/>
                    <a:pt x="560" y="80"/>
                  </a:cubicBezTo>
                  <a:cubicBezTo>
                    <a:pt x="559" y="81"/>
                    <a:pt x="558" y="82"/>
                    <a:pt x="557" y="83"/>
                  </a:cubicBezTo>
                  <a:cubicBezTo>
                    <a:pt x="555" y="84"/>
                    <a:pt x="554" y="85"/>
                    <a:pt x="553" y="87"/>
                  </a:cubicBezTo>
                  <a:cubicBezTo>
                    <a:pt x="553" y="88"/>
                    <a:pt x="553" y="88"/>
                    <a:pt x="553" y="88"/>
                  </a:cubicBezTo>
                  <a:cubicBezTo>
                    <a:pt x="554" y="89"/>
                    <a:pt x="555" y="91"/>
                    <a:pt x="555" y="95"/>
                  </a:cubicBezTo>
                  <a:cubicBezTo>
                    <a:pt x="555" y="98"/>
                    <a:pt x="555" y="103"/>
                    <a:pt x="550" y="104"/>
                  </a:cubicBezTo>
                  <a:cubicBezTo>
                    <a:pt x="550" y="104"/>
                    <a:pt x="550" y="104"/>
                    <a:pt x="550" y="104"/>
                  </a:cubicBezTo>
                  <a:cubicBezTo>
                    <a:pt x="547" y="106"/>
                    <a:pt x="544" y="105"/>
                    <a:pt x="542" y="103"/>
                  </a:cubicBezTo>
                  <a:cubicBezTo>
                    <a:pt x="541" y="103"/>
                    <a:pt x="541" y="103"/>
                    <a:pt x="541" y="103"/>
                  </a:cubicBezTo>
                  <a:cubicBezTo>
                    <a:pt x="541" y="103"/>
                    <a:pt x="541" y="103"/>
                    <a:pt x="541" y="103"/>
                  </a:cubicBezTo>
                  <a:cubicBezTo>
                    <a:pt x="541" y="103"/>
                    <a:pt x="541" y="103"/>
                    <a:pt x="540" y="103"/>
                  </a:cubicBezTo>
                  <a:cubicBezTo>
                    <a:pt x="540" y="103"/>
                    <a:pt x="540" y="104"/>
                    <a:pt x="540" y="104"/>
                  </a:cubicBezTo>
                  <a:cubicBezTo>
                    <a:pt x="540" y="105"/>
                    <a:pt x="540" y="105"/>
                    <a:pt x="540" y="106"/>
                  </a:cubicBezTo>
                  <a:cubicBezTo>
                    <a:pt x="540" y="107"/>
                    <a:pt x="541" y="108"/>
                    <a:pt x="541" y="110"/>
                  </a:cubicBezTo>
                  <a:cubicBezTo>
                    <a:pt x="542" y="116"/>
                    <a:pt x="537" y="118"/>
                    <a:pt x="534" y="118"/>
                  </a:cubicBezTo>
                  <a:cubicBezTo>
                    <a:pt x="533" y="119"/>
                    <a:pt x="533" y="119"/>
                    <a:pt x="532" y="119"/>
                  </a:cubicBezTo>
                  <a:cubicBezTo>
                    <a:pt x="530" y="119"/>
                    <a:pt x="529" y="119"/>
                    <a:pt x="527" y="118"/>
                  </a:cubicBezTo>
                  <a:cubicBezTo>
                    <a:pt x="525" y="117"/>
                    <a:pt x="524" y="114"/>
                    <a:pt x="524" y="112"/>
                  </a:cubicBezTo>
                  <a:cubicBezTo>
                    <a:pt x="523" y="111"/>
                    <a:pt x="523" y="110"/>
                    <a:pt x="523" y="110"/>
                  </a:cubicBezTo>
                  <a:cubicBezTo>
                    <a:pt x="523" y="110"/>
                    <a:pt x="523" y="110"/>
                    <a:pt x="523" y="110"/>
                  </a:cubicBezTo>
                  <a:cubicBezTo>
                    <a:pt x="522" y="110"/>
                    <a:pt x="521" y="110"/>
                    <a:pt x="519" y="110"/>
                  </a:cubicBezTo>
                  <a:cubicBezTo>
                    <a:pt x="517" y="110"/>
                    <a:pt x="513" y="110"/>
                    <a:pt x="512" y="106"/>
                  </a:cubicBezTo>
                  <a:cubicBezTo>
                    <a:pt x="512" y="106"/>
                    <a:pt x="512" y="106"/>
                    <a:pt x="512" y="106"/>
                  </a:cubicBezTo>
                  <a:cubicBezTo>
                    <a:pt x="511" y="107"/>
                    <a:pt x="510" y="108"/>
                    <a:pt x="509" y="108"/>
                  </a:cubicBezTo>
                  <a:cubicBezTo>
                    <a:pt x="508" y="109"/>
                    <a:pt x="507" y="110"/>
                    <a:pt x="506" y="112"/>
                  </a:cubicBezTo>
                  <a:cubicBezTo>
                    <a:pt x="505" y="114"/>
                    <a:pt x="504" y="116"/>
                    <a:pt x="502" y="117"/>
                  </a:cubicBezTo>
                  <a:cubicBezTo>
                    <a:pt x="499" y="120"/>
                    <a:pt x="497" y="120"/>
                    <a:pt x="495" y="120"/>
                  </a:cubicBezTo>
                  <a:cubicBezTo>
                    <a:pt x="495" y="120"/>
                    <a:pt x="494" y="120"/>
                    <a:pt x="493" y="120"/>
                  </a:cubicBezTo>
                  <a:cubicBezTo>
                    <a:pt x="493" y="120"/>
                    <a:pt x="493" y="121"/>
                    <a:pt x="493" y="121"/>
                  </a:cubicBezTo>
                  <a:cubicBezTo>
                    <a:pt x="493" y="121"/>
                    <a:pt x="493" y="121"/>
                    <a:pt x="493" y="121"/>
                  </a:cubicBezTo>
                  <a:cubicBezTo>
                    <a:pt x="493" y="122"/>
                    <a:pt x="493" y="124"/>
                    <a:pt x="493" y="125"/>
                  </a:cubicBezTo>
                  <a:cubicBezTo>
                    <a:pt x="491" y="130"/>
                    <a:pt x="480" y="141"/>
                    <a:pt x="476" y="143"/>
                  </a:cubicBezTo>
                  <a:cubicBezTo>
                    <a:pt x="475" y="144"/>
                    <a:pt x="474" y="144"/>
                    <a:pt x="473" y="144"/>
                  </a:cubicBezTo>
                  <a:cubicBezTo>
                    <a:pt x="472" y="145"/>
                    <a:pt x="471" y="145"/>
                    <a:pt x="470" y="147"/>
                  </a:cubicBezTo>
                  <a:cubicBezTo>
                    <a:pt x="470" y="148"/>
                    <a:pt x="470" y="148"/>
                    <a:pt x="470" y="148"/>
                  </a:cubicBezTo>
                  <a:cubicBezTo>
                    <a:pt x="470" y="148"/>
                    <a:pt x="470" y="148"/>
                    <a:pt x="470" y="148"/>
                  </a:cubicBezTo>
                  <a:cubicBezTo>
                    <a:pt x="471" y="152"/>
                    <a:pt x="470" y="154"/>
                    <a:pt x="469" y="155"/>
                  </a:cubicBezTo>
                  <a:cubicBezTo>
                    <a:pt x="468" y="155"/>
                    <a:pt x="467" y="156"/>
                    <a:pt x="467" y="156"/>
                  </a:cubicBezTo>
                  <a:cubicBezTo>
                    <a:pt x="466" y="157"/>
                    <a:pt x="465" y="157"/>
                    <a:pt x="464" y="158"/>
                  </a:cubicBezTo>
                  <a:cubicBezTo>
                    <a:pt x="462" y="162"/>
                    <a:pt x="461" y="163"/>
                    <a:pt x="457" y="165"/>
                  </a:cubicBezTo>
                  <a:cubicBezTo>
                    <a:pt x="453" y="167"/>
                    <a:pt x="450" y="165"/>
                    <a:pt x="448" y="163"/>
                  </a:cubicBezTo>
                  <a:cubicBezTo>
                    <a:pt x="448" y="163"/>
                    <a:pt x="447" y="162"/>
                    <a:pt x="447" y="162"/>
                  </a:cubicBezTo>
                  <a:cubicBezTo>
                    <a:pt x="445" y="160"/>
                    <a:pt x="445" y="160"/>
                    <a:pt x="442" y="162"/>
                  </a:cubicBezTo>
                  <a:cubicBezTo>
                    <a:pt x="441" y="162"/>
                    <a:pt x="441" y="162"/>
                    <a:pt x="440" y="163"/>
                  </a:cubicBezTo>
                  <a:cubicBezTo>
                    <a:pt x="439" y="164"/>
                    <a:pt x="438" y="166"/>
                    <a:pt x="434" y="166"/>
                  </a:cubicBezTo>
                  <a:cubicBezTo>
                    <a:pt x="431" y="166"/>
                    <a:pt x="428" y="166"/>
                    <a:pt x="424" y="169"/>
                  </a:cubicBezTo>
                  <a:cubicBezTo>
                    <a:pt x="422" y="169"/>
                    <a:pt x="422" y="170"/>
                    <a:pt x="422" y="170"/>
                  </a:cubicBezTo>
                  <a:cubicBezTo>
                    <a:pt x="422" y="172"/>
                    <a:pt x="421" y="175"/>
                    <a:pt x="416" y="176"/>
                  </a:cubicBezTo>
                  <a:cubicBezTo>
                    <a:pt x="410" y="177"/>
                    <a:pt x="408" y="171"/>
                    <a:pt x="408" y="169"/>
                  </a:cubicBezTo>
                  <a:cubicBezTo>
                    <a:pt x="407" y="169"/>
                    <a:pt x="407" y="169"/>
                    <a:pt x="407" y="168"/>
                  </a:cubicBezTo>
                  <a:cubicBezTo>
                    <a:pt x="406" y="168"/>
                    <a:pt x="405" y="169"/>
                    <a:pt x="403" y="170"/>
                  </a:cubicBezTo>
                  <a:cubicBezTo>
                    <a:pt x="403" y="171"/>
                    <a:pt x="403" y="171"/>
                    <a:pt x="403" y="172"/>
                  </a:cubicBezTo>
                  <a:cubicBezTo>
                    <a:pt x="403" y="173"/>
                    <a:pt x="403" y="176"/>
                    <a:pt x="400" y="178"/>
                  </a:cubicBezTo>
                  <a:cubicBezTo>
                    <a:pt x="399" y="180"/>
                    <a:pt x="397" y="180"/>
                    <a:pt x="396" y="181"/>
                  </a:cubicBezTo>
                  <a:cubicBezTo>
                    <a:pt x="396" y="181"/>
                    <a:pt x="396" y="181"/>
                    <a:pt x="396" y="181"/>
                  </a:cubicBezTo>
                  <a:cubicBezTo>
                    <a:pt x="396" y="181"/>
                    <a:pt x="396" y="181"/>
                    <a:pt x="396" y="181"/>
                  </a:cubicBezTo>
                  <a:cubicBezTo>
                    <a:pt x="396" y="182"/>
                    <a:pt x="395" y="182"/>
                    <a:pt x="395" y="183"/>
                  </a:cubicBezTo>
                  <a:cubicBezTo>
                    <a:pt x="395" y="185"/>
                    <a:pt x="395" y="188"/>
                    <a:pt x="392" y="190"/>
                  </a:cubicBezTo>
                  <a:cubicBezTo>
                    <a:pt x="391" y="191"/>
                    <a:pt x="390" y="191"/>
                    <a:pt x="390" y="191"/>
                  </a:cubicBezTo>
                  <a:cubicBezTo>
                    <a:pt x="389" y="191"/>
                    <a:pt x="389" y="191"/>
                    <a:pt x="389" y="191"/>
                  </a:cubicBezTo>
                  <a:cubicBezTo>
                    <a:pt x="389" y="191"/>
                    <a:pt x="389" y="191"/>
                    <a:pt x="389" y="191"/>
                  </a:cubicBezTo>
                  <a:cubicBezTo>
                    <a:pt x="389" y="191"/>
                    <a:pt x="389" y="192"/>
                    <a:pt x="388" y="193"/>
                  </a:cubicBezTo>
                  <a:cubicBezTo>
                    <a:pt x="388" y="193"/>
                    <a:pt x="388" y="194"/>
                    <a:pt x="387" y="195"/>
                  </a:cubicBezTo>
                  <a:cubicBezTo>
                    <a:pt x="386" y="197"/>
                    <a:pt x="385" y="199"/>
                    <a:pt x="382" y="201"/>
                  </a:cubicBezTo>
                  <a:cubicBezTo>
                    <a:pt x="380" y="202"/>
                    <a:pt x="378" y="201"/>
                    <a:pt x="377" y="201"/>
                  </a:cubicBezTo>
                  <a:cubicBezTo>
                    <a:pt x="376" y="200"/>
                    <a:pt x="375" y="200"/>
                    <a:pt x="374" y="201"/>
                  </a:cubicBezTo>
                  <a:cubicBezTo>
                    <a:pt x="373" y="201"/>
                    <a:pt x="372" y="201"/>
                    <a:pt x="372" y="202"/>
                  </a:cubicBezTo>
                  <a:cubicBezTo>
                    <a:pt x="370" y="202"/>
                    <a:pt x="368" y="203"/>
                    <a:pt x="365" y="203"/>
                  </a:cubicBezTo>
                  <a:cubicBezTo>
                    <a:pt x="364" y="203"/>
                    <a:pt x="362" y="203"/>
                    <a:pt x="361" y="203"/>
                  </a:cubicBezTo>
                  <a:cubicBezTo>
                    <a:pt x="359" y="203"/>
                    <a:pt x="358" y="203"/>
                    <a:pt x="355" y="204"/>
                  </a:cubicBezTo>
                  <a:cubicBezTo>
                    <a:pt x="353" y="204"/>
                    <a:pt x="352" y="205"/>
                    <a:pt x="351" y="206"/>
                  </a:cubicBezTo>
                  <a:cubicBezTo>
                    <a:pt x="350" y="206"/>
                    <a:pt x="349" y="207"/>
                    <a:pt x="347" y="207"/>
                  </a:cubicBezTo>
                  <a:cubicBezTo>
                    <a:pt x="343" y="208"/>
                    <a:pt x="340" y="207"/>
                    <a:pt x="338" y="207"/>
                  </a:cubicBezTo>
                  <a:cubicBezTo>
                    <a:pt x="337" y="206"/>
                    <a:pt x="336" y="206"/>
                    <a:pt x="335" y="206"/>
                  </a:cubicBezTo>
                  <a:cubicBezTo>
                    <a:pt x="335" y="206"/>
                    <a:pt x="334" y="206"/>
                    <a:pt x="334" y="206"/>
                  </a:cubicBezTo>
                  <a:cubicBezTo>
                    <a:pt x="334" y="206"/>
                    <a:pt x="334" y="206"/>
                    <a:pt x="334" y="206"/>
                  </a:cubicBezTo>
                  <a:cubicBezTo>
                    <a:pt x="332" y="207"/>
                    <a:pt x="331" y="209"/>
                    <a:pt x="329" y="210"/>
                  </a:cubicBezTo>
                  <a:cubicBezTo>
                    <a:pt x="324" y="211"/>
                    <a:pt x="316" y="213"/>
                    <a:pt x="312" y="213"/>
                  </a:cubicBezTo>
                  <a:cubicBezTo>
                    <a:pt x="310" y="213"/>
                    <a:pt x="293" y="213"/>
                    <a:pt x="287" y="210"/>
                  </a:cubicBezTo>
                  <a:cubicBezTo>
                    <a:pt x="284" y="209"/>
                    <a:pt x="283" y="207"/>
                    <a:pt x="282" y="205"/>
                  </a:cubicBezTo>
                  <a:cubicBezTo>
                    <a:pt x="282" y="205"/>
                    <a:pt x="281" y="204"/>
                    <a:pt x="280" y="204"/>
                  </a:cubicBezTo>
                  <a:cubicBezTo>
                    <a:pt x="278" y="203"/>
                    <a:pt x="276" y="203"/>
                    <a:pt x="274" y="201"/>
                  </a:cubicBezTo>
                  <a:cubicBezTo>
                    <a:pt x="273" y="200"/>
                    <a:pt x="270" y="199"/>
                    <a:pt x="267" y="199"/>
                  </a:cubicBezTo>
                  <a:cubicBezTo>
                    <a:pt x="267" y="200"/>
                    <a:pt x="266" y="201"/>
                    <a:pt x="266" y="202"/>
                  </a:cubicBezTo>
                  <a:cubicBezTo>
                    <a:pt x="266" y="203"/>
                    <a:pt x="266" y="203"/>
                    <a:pt x="266" y="203"/>
                  </a:cubicBezTo>
                  <a:cubicBezTo>
                    <a:pt x="264" y="208"/>
                    <a:pt x="257" y="208"/>
                    <a:pt x="253" y="208"/>
                  </a:cubicBezTo>
                  <a:cubicBezTo>
                    <a:pt x="253" y="208"/>
                    <a:pt x="252" y="208"/>
                    <a:pt x="252" y="208"/>
                  </a:cubicBezTo>
                  <a:cubicBezTo>
                    <a:pt x="251" y="208"/>
                    <a:pt x="248" y="210"/>
                    <a:pt x="246" y="212"/>
                  </a:cubicBezTo>
                  <a:cubicBezTo>
                    <a:pt x="244" y="213"/>
                    <a:pt x="243" y="214"/>
                    <a:pt x="242" y="215"/>
                  </a:cubicBezTo>
                  <a:cubicBezTo>
                    <a:pt x="241" y="216"/>
                    <a:pt x="239" y="217"/>
                    <a:pt x="237" y="219"/>
                  </a:cubicBezTo>
                  <a:cubicBezTo>
                    <a:pt x="236" y="220"/>
                    <a:pt x="235" y="222"/>
                    <a:pt x="234" y="223"/>
                  </a:cubicBezTo>
                  <a:cubicBezTo>
                    <a:pt x="233" y="225"/>
                    <a:pt x="231" y="227"/>
                    <a:pt x="229" y="228"/>
                  </a:cubicBezTo>
                  <a:cubicBezTo>
                    <a:pt x="227" y="230"/>
                    <a:pt x="225" y="230"/>
                    <a:pt x="224" y="229"/>
                  </a:cubicBezTo>
                  <a:cubicBezTo>
                    <a:pt x="221" y="228"/>
                    <a:pt x="219" y="225"/>
                    <a:pt x="219" y="223"/>
                  </a:cubicBezTo>
                  <a:cubicBezTo>
                    <a:pt x="219" y="223"/>
                    <a:pt x="219" y="223"/>
                    <a:pt x="219" y="223"/>
                  </a:cubicBezTo>
                  <a:cubicBezTo>
                    <a:pt x="219" y="223"/>
                    <a:pt x="218" y="223"/>
                    <a:pt x="218" y="223"/>
                  </a:cubicBezTo>
                  <a:cubicBezTo>
                    <a:pt x="218" y="224"/>
                    <a:pt x="219" y="225"/>
                    <a:pt x="219" y="226"/>
                  </a:cubicBezTo>
                  <a:cubicBezTo>
                    <a:pt x="219" y="229"/>
                    <a:pt x="218" y="231"/>
                    <a:pt x="217" y="232"/>
                  </a:cubicBezTo>
                  <a:cubicBezTo>
                    <a:pt x="215" y="234"/>
                    <a:pt x="212" y="233"/>
                    <a:pt x="210" y="233"/>
                  </a:cubicBezTo>
                  <a:cubicBezTo>
                    <a:pt x="210" y="233"/>
                    <a:pt x="209" y="233"/>
                    <a:pt x="208" y="233"/>
                  </a:cubicBezTo>
                  <a:cubicBezTo>
                    <a:pt x="205" y="233"/>
                    <a:pt x="204" y="232"/>
                    <a:pt x="202" y="231"/>
                  </a:cubicBezTo>
                  <a:cubicBezTo>
                    <a:pt x="200" y="230"/>
                    <a:pt x="200" y="227"/>
                    <a:pt x="200" y="225"/>
                  </a:cubicBezTo>
                  <a:cubicBezTo>
                    <a:pt x="200" y="225"/>
                    <a:pt x="199" y="224"/>
                    <a:pt x="199" y="224"/>
                  </a:cubicBezTo>
                  <a:cubicBezTo>
                    <a:pt x="198" y="225"/>
                    <a:pt x="196" y="226"/>
                    <a:pt x="196" y="228"/>
                  </a:cubicBezTo>
                  <a:cubicBezTo>
                    <a:pt x="195" y="228"/>
                    <a:pt x="195" y="229"/>
                    <a:pt x="195" y="231"/>
                  </a:cubicBezTo>
                  <a:cubicBezTo>
                    <a:pt x="196" y="232"/>
                    <a:pt x="196" y="233"/>
                    <a:pt x="195" y="235"/>
                  </a:cubicBezTo>
                  <a:cubicBezTo>
                    <a:pt x="194" y="237"/>
                    <a:pt x="191" y="238"/>
                    <a:pt x="189" y="238"/>
                  </a:cubicBezTo>
                  <a:cubicBezTo>
                    <a:pt x="188" y="239"/>
                    <a:pt x="188" y="239"/>
                    <a:pt x="187" y="239"/>
                  </a:cubicBezTo>
                  <a:cubicBezTo>
                    <a:pt x="187" y="240"/>
                    <a:pt x="187" y="241"/>
                    <a:pt x="187" y="242"/>
                  </a:cubicBezTo>
                  <a:cubicBezTo>
                    <a:pt x="187" y="244"/>
                    <a:pt x="187" y="247"/>
                    <a:pt x="186" y="249"/>
                  </a:cubicBezTo>
                  <a:cubicBezTo>
                    <a:pt x="186" y="250"/>
                    <a:pt x="186" y="250"/>
                    <a:pt x="187" y="252"/>
                  </a:cubicBezTo>
                  <a:cubicBezTo>
                    <a:pt x="188" y="254"/>
                    <a:pt x="189" y="255"/>
                    <a:pt x="190" y="258"/>
                  </a:cubicBezTo>
                  <a:cubicBezTo>
                    <a:pt x="191" y="262"/>
                    <a:pt x="192" y="266"/>
                    <a:pt x="187" y="268"/>
                  </a:cubicBezTo>
                  <a:cubicBezTo>
                    <a:pt x="186" y="269"/>
                    <a:pt x="185" y="269"/>
                    <a:pt x="185" y="270"/>
                  </a:cubicBezTo>
                  <a:cubicBezTo>
                    <a:pt x="183" y="271"/>
                    <a:pt x="182" y="273"/>
                    <a:pt x="182" y="274"/>
                  </a:cubicBezTo>
                  <a:cubicBezTo>
                    <a:pt x="182" y="275"/>
                    <a:pt x="182" y="275"/>
                    <a:pt x="182" y="275"/>
                  </a:cubicBezTo>
                  <a:cubicBezTo>
                    <a:pt x="183" y="276"/>
                    <a:pt x="183" y="277"/>
                    <a:pt x="184" y="277"/>
                  </a:cubicBezTo>
                  <a:cubicBezTo>
                    <a:pt x="185" y="278"/>
                    <a:pt x="186" y="279"/>
                    <a:pt x="187" y="281"/>
                  </a:cubicBezTo>
                  <a:cubicBezTo>
                    <a:pt x="187" y="281"/>
                    <a:pt x="187" y="281"/>
                    <a:pt x="187" y="281"/>
                  </a:cubicBezTo>
                  <a:cubicBezTo>
                    <a:pt x="188" y="281"/>
                    <a:pt x="190" y="280"/>
                    <a:pt x="192" y="280"/>
                  </a:cubicBezTo>
                  <a:cubicBezTo>
                    <a:pt x="198" y="281"/>
                    <a:pt x="199" y="285"/>
                    <a:pt x="199" y="287"/>
                  </a:cubicBezTo>
                  <a:cubicBezTo>
                    <a:pt x="199" y="288"/>
                    <a:pt x="200" y="288"/>
                    <a:pt x="200" y="288"/>
                  </a:cubicBezTo>
                  <a:cubicBezTo>
                    <a:pt x="201" y="291"/>
                    <a:pt x="202" y="296"/>
                    <a:pt x="202" y="296"/>
                  </a:cubicBezTo>
                  <a:cubicBezTo>
                    <a:pt x="202" y="299"/>
                    <a:pt x="202" y="299"/>
                    <a:pt x="202" y="299"/>
                  </a:cubicBezTo>
                  <a:cubicBezTo>
                    <a:pt x="200" y="300"/>
                    <a:pt x="200" y="300"/>
                    <a:pt x="200" y="300"/>
                  </a:cubicBezTo>
                  <a:cubicBezTo>
                    <a:pt x="200" y="301"/>
                    <a:pt x="199" y="301"/>
                    <a:pt x="199" y="302"/>
                  </a:cubicBezTo>
                  <a:cubicBezTo>
                    <a:pt x="200" y="303"/>
                    <a:pt x="202" y="304"/>
                    <a:pt x="204" y="307"/>
                  </a:cubicBezTo>
                  <a:cubicBezTo>
                    <a:pt x="205" y="310"/>
                    <a:pt x="205" y="312"/>
                    <a:pt x="203" y="314"/>
                  </a:cubicBezTo>
                  <a:cubicBezTo>
                    <a:pt x="203" y="315"/>
                    <a:pt x="203" y="315"/>
                    <a:pt x="202" y="316"/>
                  </a:cubicBezTo>
                  <a:cubicBezTo>
                    <a:pt x="202" y="318"/>
                    <a:pt x="200" y="321"/>
                    <a:pt x="196" y="321"/>
                  </a:cubicBezTo>
                  <a:cubicBezTo>
                    <a:pt x="196" y="321"/>
                    <a:pt x="196" y="322"/>
                    <a:pt x="196" y="323"/>
                  </a:cubicBezTo>
                  <a:cubicBezTo>
                    <a:pt x="197" y="327"/>
                    <a:pt x="194" y="330"/>
                    <a:pt x="192" y="331"/>
                  </a:cubicBezTo>
                  <a:cubicBezTo>
                    <a:pt x="192" y="331"/>
                    <a:pt x="191" y="332"/>
                    <a:pt x="191" y="332"/>
                  </a:cubicBezTo>
                  <a:cubicBezTo>
                    <a:pt x="188" y="335"/>
                    <a:pt x="184" y="334"/>
                    <a:pt x="182" y="333"/>
                  </a:cubicBezTo>
                  <a:cubicBezTo>
                    <a:pt x="182" y="333"/>
                    <a:pt x="182" y="333"/>
                    <a:pt x="182" y="333"/>
                  </a:cubicBezTo>
                  <a:cubicBezTo>
                    <a:pt x="182" y="334"/>
                    <a:pt x="183" y="335"/>
                    <a:pt x="183" y="335"/>
                  </a:cubicBezTo>
                  <a:cubicBezTo>
                    <a:pt x="183" y="336"/>
                    <a:pt x="184" y="337"/>
                    <a:pt x="185" y="341"/>
                  </a:cubicBezTo>
                  <a:cubicBezTo>
                    <a:pt x="185" y="342"/>
                    <a:pt x="186" y="345"/>
                    <a:pt x="184" y="347"/>
                  </a:cubicBezTo>
                  <a:cubicBezTo>
                    <a:pt x="183" y="349"/>
                    <a:pt x="180" y="350"/>
                    <a:pt x="179" y="350"/>
                  </a:cubicBezTo>
                  <a:cubicBezTo>
                    <a:pt x="178" y="350"/>
                    <a:pt x="178" y="350"/>
                    <a:pt x="178" y="350"/>
                  </a:cubicBezTo>
                  <a:cubicBezTo>
                    <a:pt x="172" y="354"/>
                    <a:pt x="168" y="350"/>
                    <a:pt x="166" y="348"/>
                  </a:cubicBezTo>
                  <a:cubicBezTo>
                    <a:pt x="166" y="348"/>
                    <a:pt x="165" y="348"/>
                    <a:pt x="163" y="347"/>
                  </a:cubicBezTo>
                  <a:cubicBezTo>
                    <a:pt x="162" y="347"/>
                    <a:pt x="162" y="347"/>
                    <a:pt x="162" y="347"/>
                  </a:cubicBezTo>
                  <a:cubicBezTo>
                    <a:pt x="159" y="347"/>
                    <a:pt x="156" y="348"/>
                    <a:pt x="152" y="349"/>
                  </a:cubicBezTo>
                  <a:cubicBezTo>
                    <a:pt x="151" y="349"/>
                    <a:pt x="150" y="349"/>
                    <a:pt x="149" y="349"/>
                  </a:cubicBezTo>
                  <a:cubicBezTo>
                    <a:pt x="149" y="350"/>
                    <a:pt x="149" y="350"/>
                    <a:pt x="149" y="351"/>
                  </a:cubicBezTo>
                  <a:cubicBezTo>
                    <a:pt x="149" y="355"/>
                    <a:pt x="147" y="357"/>
                    <a:pt x="143" y="357"/>
                  </a:cubicBezTo>
                  <a:cubicBezTo>
                    <a:pt x="143" y="357"/>
                    <a:pt x="143" y="357"/>
                    <a:pt x="143" y="357"/>
                  </a:cubicBezTo>
                  <a:cubicBezTo>
                    <a:pt x="141" y="359"/>
                    <a:pt x="138" y="360"/>
                    <a:pt x="133" y="359"/>
                  </a:cubicBezTo>
                  <a:cubicBezTo>
                    <a:pt x="129" y="359"/>
                    <a:pt x="128" y="357"/>
                    <a:pt x="127" y="355"/>
                  </a:cubicBezTo>
                  <a:cubicBezTo>
                    <a:pt x="127" y="354"/>
                    <a:pt x="127" y="352"/>
                    <a:pt x="128" y="351"/>
                  </a:cubicBezTo>
                  <a:cubicBezTo>
                    <a:pt x="128" y="351"/>
                    <a:pt x="127" y="350"/>
                    <a:pt x="127" y="350"/>
                  </a:cubicBezTo>
                  <a:cubicBezTo>
                    <a:pt x="126" y="350"/>
                    <a:pt x="125" y="350"/>
                    <a:pt x="124" y="351"/>
                  </a:cubicBezTo>
                  <a:cubicBezTo>
                    <a:pt x="122" y="352"/>
                    <a:pt x="119" y="353"/>
                    <a:pt x="116" y="353"/>
                  </a:cubicBezTo>
                  <a:cubicBezTo>
                    <a:pt x="115" y="353"/>
                    <a:pt x="112" y="353"/>
                    <a:pt x="111" y="351"/>
                  </a:cubicBezTo>
                  <a:cubicBezTo>
                    <a:pt x="110" y="350"/>
                    <a:pt x="110" y="349"/>
                    <a:pt x="110" y="348"/>
                  </a:cubicBezTo>
                  <a:cubicBezTo>
                    <a:pt x="108" y="349"/>
                    <a:pt x="105" y="348"/>
                    <a:pt x="101" y="347"/>
                  </a:cubicBezTo>
                  <a:cubicBezTo>
                    <a:pt x="95" y="345"/>
                    <a:pt x="93" y="344"/>
                    <a:pt x="92" y="342"/>
                  </a:cubicBezTo>
                  <a:cubicBezTo>
                    <a:pt x="92" y="341"/>
                    <a:pt x="92" y="341"/>
                    <a:pt x="92" y="341"/>
                  </a:cubicBezTo>
                  <a:cubicBezTo>
                    <a:pt x="91" y="340"/>
                    <a:pt x="90" y="339"/>
                    <a:pt x="89" y="337"/>
                  </a:cubicBezTo>
                  <a:cubicBezTo>
                    <a:pt x="89" y="336"/>
                    <a:pt x="88" y="335"/>
                    <a:pt x="88" y="334"/>
                  </a:cubicBezTo>
                  <a:cubicBezTo>
                    <a:pt x="88" y="334"/>
                    <a:pt x="87" y="334"/>
                    <a:pt x="87" y="335"/>
                  </a:cubicBezTo>
                  <a:cubicBezTo>
                    <a:pt x="87" y="335"/>
                    <a:pt x="86" y="336"/>
                    <a:pt x="86" y="336"/>
                  </a:cubicBezTo>
                  <a:cubicBezTo>
                    <a:pt x="84" y="338"/>
                    <a:pt x="82" y="340"/>
                    <a:pt x="79" y="343"/>
                  </a:cubicBezTo>
                  <a:cubicBezTo>
                    <a:pt x="79" y="343"/>
                    <a:pt x="79" y="343"/>
                    <a:pt x="79" y="343"/>
                  </a:cubicBezTo>
                  <a:cubicBezTo>
                    <a:pt x="79" y="344"/>
                    <a:pt x="80" y="346"/>
                    <a:pt x="80" y="348"/>
                  </a:cubicBezTo>
                  <a:cubicBezTo>
                    <a:pt x="80" y="350"/>
                    <a:pt x="80" y="351"/>
                    <a:pt x="80" y="351"/>
                  </a:cubicBezTo>
                  <a:cubicBezTo>
                    <a:pt x="80" y="351"/>
                    <a:pt x="80" y="352"/>
                    <a:pt x="80" y="354"/>
                  </a:cubicBezTo>
                  <a:cubicBezTo>
                    <a:pt x="80" y="355"/>
                    <a:pt x="80" y="357"/>
                    <a:pt x="78" y="359"/>
                  </a:cubicBezTo>
                  <a:cubicBezTo>
                    <a:pt x="77" y="360"/>
                    <a:pt x="75" y="360"/>
                    <a:pt x="73" y="360"/>
                  </a:cubicBezTo>
                  <a:cubicBezTo>
                    <a:pt x="73" y="360"/>
                    <a:pt x="72" y="360"/>
                    <a:pt x="71" y="360"/>
                  </a:cubicBezTo>
                  <a:cubicBezTo>
                    <a:pt x="65" y="362"/>
                    <a:pt x="62" y="359"/>
                    <a:pt x="61" y="356"/>
                  </a:cubicBezTo>
                  <a:cubicBezTo>
                    <a:pt x="61" y="356"/>
                    <a:pt x="61" y="356"/>
                    <a:pt x="61" y="356"/>
                  </a:cubicBezTo>
                  <a:cubicBezTo>
                    <a:pt x="61" y="356"/>
                    <a:pt x="61" y="356"/>
                    <a:pt x="61" y="356"/>
                  </a:cubicBezTo>
                  <a:cubicBezTo>
                    <a:pt x="61" y="355"/>
                    <a:pt x="61" y="355"/>
                    <a:pt x="60" y="355"/>
                  </a:cubicBezTo>
                  <a:cubicBezTo>
                    <a:pt x="60" y="355"/>
                    <a:pt x="59" y="355"/>
                    <a:pt x="58" y="355"/>
                  </a:cubicBezTo>
                  <a:cubicBezTo>
                    <a:pt x="57" y="355"/>
                    <a:pt x="56" y="355"/>
                    <a:pt x="54" y="355"/>
                  </a:cubicBezTo>
                  <a:cubicBezTo>
                    <a:pt x="51" y="355"/>
                    <a:pt x="48" y="356"/>
                    <a:pt x="44" y="354"/>
                  </a:cubicBezTo>
                  <a:cubicBezTo>
                    <a:pt x="41" y="353"/>
                    <a:pt x="40" y="352"/>
                    <a:pt x="39" y="350"/>
                  </a:cubicBezTo>
                  <a:cubicBezTo>
                    <a:pt x="38" y="348"/>
                    <a:pt x="39" y="346"/>
                    <a:pt x="40" y="344"/>
                  </a:cubicBezTo>
                  <a:cubicBezTo>
                    <a:pt x="40" y="344"/>
                    <a:pt x="40" y="344"/>
                    <a:pt x="40" y="344"/>
                  </a:cubicBezTo>
                  <a:cubicBezTo>
                    <a:pt x="39" y="344"/>
                    <a:pt x="39" y="344"/>
                    <a:pt x="39" y="344"/>
                  </a:cubicBezTo>
                  <a:cubicBezTo>
                    <a:pt x="39" y="344"/>
                    <a:pt x="38" y="344"/>
                    <a:pt x="38" y="344"/>
                  </a:cubicBezTo>
                  <a:cubicBezTo>
                    <a:pt x="38" y="344"/>
                    <a:pt x="37" y="344"/>
                    <a:pt x="36" y="345"/>
                  </a:cubicBezTo>
                  <a:cubicBezTo>
                    <a:pt x="35" y="345"/>
                    <a:pt x="34" y="346"/>
                    <a:pt x="33" y="346"/>
                  </a:cubicBezTo>
                  <a:cubicBezTo>
                    <a:pt x="29" y="348"/>
                    <a:pt x="27" y="346"/>
                    <a:pt x="25" y="345"/>
                  </a:cubicBezTo>
                  <a:cubicBezTo>
                    <a:pt x="24" y="347"/>
                    <a:pt x="23" y="350"/>
                    <a:pt x="18" y="351"/>
                  </a:cubicBezTo>
                  <a:cubicBezTo>
                    <a:pt x="18" y="352"/>
                    <a:pt x="17" y="352"/>
                    <a:pt x="17" y="352"/>
                  </a:cubicBezTo>
                  <a:cubicBezTo>
                    <a:pt x="17" y="353"/>
                    <a:pt x="16" y="353"/>
                    <a:pt x="15" y="355"/>
                  </a:cubicBezTo>
                  <a:cubicBezTo>
                    <a:pt x="14" y="357"/>
                    <a:pt x="13" y="359"/>
                    <a:pt x="10" y="359"/>
                  </a:cubicBezTo>
                  <a:cubicBezTo>
                    <a:pt x="10" y="359"/>
                    <a:pt x="9" y="359"/>
                    <a:pt x="8" y="360"/>
                  </a:cubicBezTo>
                  <a:cubicBezTo>
                    <a:pt x="6" y="361"/>
                    <a:pt x="6" y="361"/>
                    <a:pt x="5" y="362"/>
                  </a:cubicBezTo>
                  <a:cubicBezTo>
                    <a:pt x="4" y="363"/>
                    <a:pt x="4" y="365"/>
                    <a:pt x="2" y="366"/>
                  </a:cubicBezTo>
                  <a:cubicBezTo>
                    <a:pt x="1" y="368"/>
                    <a:pt x="1" y="368"/>
                    <a:pt x="1" y="370"/>
                  </a:cubicBezTo>
                  <a:cubicBezTo>
                    <a:pt x="0" y="371"/>
                    <a:pt x="0" y="373"/>
                    <a:pt x="0" y="375"/>
                  </a:cubicBezTo>
                  <a:cubicBezTo>
                    <a:pt x="0" y="376"/>
                    <a:pt x="0" y="376"/>
                    <a:pt x="0" y="376"/>
                  </a:cubicBezTo>
                  <a:cubicBezTo>
                    <a:pt x="1" y="377"/>
                    <a:pt x="2" y="378"/>
                    <a:pt x="4" y="379"/>
                  </a:cubicBezTo>
                  <a:cubicBezTo>
                    <a:pt x="6" y="382"/>
                    <a:pt x="6" y="383"/>
                    <a:pt x="7" y="384"/>
                  </a:cubicBezTo>
                  <a:cubicBezTo>
                    <a:pt x="8" y="385"/>
                    <a:pt x="9" y="386"/>
                    <a:pt x="10" y="388"/>
                  </a:cubicBezTo>
                  <a:cubicBezTo>
                    <a:pt x="13" y="392"/>
                    <a:pt x="12" y="396"/>
                    <a:pt x="11" y="398"/>
                  </a:cubicBezTo>
                  <a:cubicBezTo>
                    <a:pt x="12" y="398"/>
                    <a:pt x="12" y="398"/>
                    <a:pt x="12" y="398"/>
                  </a:cubicBezTo>
                  <a:cubicBezTo>
                    <a:pt x="13" y="398"/>
                    <a:pt x="15" y="398"/>
                    <a:pt x="16" y="398"/>
                  </a:cubicBezTo>
                  <a:cubicBezTo>
                    <a:pt x="21" y="398"/>
                    <a:pt x="23" y="402"/>
                    <a:pt x="23" y="404"/>
                  </a:cubicBezTo>
                  <a:cubicBezTo>
                    <a:pt x="23" y="404"/>
                    <a:pt x="23" y="405"/>
                    <a:pt x="23" y="405"/>
                  </a:cubicBezTo>
                  <a:cubicBezTo>
                    <a:pt x="25" y="405"/>
                    <a:pt x="27" y="406"/>
                    <a:pt x="29" y="408"/>
                  </a:cubicBezTo>
                  <a:cubicBezTo>
                    <a:pt x="29" y="408"/>
                    <a:pt x="30" y="408"/>
                    <a:pt x="30" y="409"/>
                  </a:cubicBezTo>
                  <a:cubicBezTo>
                    <a:pt x="31" y="407"/>
                    <a:pt x="32" y="405"/>
                    <a:pt x="35" y="403"/>
                  </a:cubicBezTo>
                  <a:cubicBezTo>
                    <a:pt x="40" y="401"/>
                    <a:pt x="45" y="401"/>
                    <a:pt x="47" y="402"/>
                  </a:cubicBezTo>
                  <a:cubicBezTo>
                    <a:pt x="50" y="402"/>
                    <a:pt x="50" y="405"/>
                    <a:pt x="51" y="406"/>
                  </a:cubicBezTo>
                  <a:cubicBezTo>
                    <a:pt x="51" y="406"/>
                    <a:pt x="51" y="406"/>
                    <a:pt x="51" y="406"/>
                  </a:cubicBezTo>
                  <a:cubicBezTo>
                    <a:pt x="52" y="406"/>
                    <a:pt x="52" y="406"/>
                    <a:pt x="53" y="406"/>
                  </a:cubicBezTo>
                  <a:cubicBezTo>
                    <a:pt x="54" y="406"/>
                    <a:pt x="57" y="406"/>
                    <a:pt x="61" y="408"/>
                  </a:cubicBezTo>
                  <a:cubicBezTo>
                    <a:pt x="64" y="409"/>
                    <a:pt x="66" y="412"/>
                    <a:pt x="68" y="413"/>
                  </a:cubicBezTo>
                  <a:cubicBezTo>
                    <a:pt x="69" y="414"/>
                    <a:pt x="69" y="415"/>
                    <a:pt x="70" y="415"/>
                  </a:cubicBezTo>
                  <a:cubicBezTo>
                    <a:pt x="71" y="416"/>
                    <a:pt x="71" y="416"/>
                    <a:pt x="71" y="416"/>
                  </a:cubicBezTo>
                  <a:cubicBezTo>
                    <a:pt x="73" y="417"/>
                    <a:pt x="74" y="419"/>
                    <a:pt x="76" y="419"/>
                  </a:cubicBezTo>
                  <a:cubicBezTo>
                    <a:pt x="77" y="419"/>
                    <a:pt x="77" y="419"/>
                    <a:pt x="77" y="419"/>
                  </a:cubicBezTo>
                  <a:cubicBezTo>
                    <a:pt x="80" y="419"/>
                    <a:pt x="83" y="419"/>
                    <a:pt x="85" y="422"/>
                  </a:cubicBezTo>
                  <a:cubicBezTo>
                    <a:pt x="87" y="424"/>
                    <a:pt x="87" y="426"/>
                    <a:pt x="86" y="427"/>
                  </a:cubicBezTo>
                  <a:cubicBezTo>
                    <a:pt x="86" y="427"/>
                    <a:pt x="86" y="428"/>
                    <a:pt x="86" y="428"/>
                  </a:cubicBezTo>
                  <a:cubicBezTo>
                    <a:pt x="87" y="428"/>
                    <a:pt x="88" y="428"/>
                    <a:pt x="89" y="429"/>
                  </a:cubicBezTo>
                  <a:cubicBezTo>
                    <a:pt x="90" y="429"/>
                    <a:pt x="92" y="429"/>
                    <a:pt x="93" y="430"/>
                  </a:cubicBezTo>
                  <a:cubicBezTo>
                    <a:pt x="96" y="431"/>
                    <a:pt x="96" y="432"/>
                    <a:pt x="97" y="433"/>
                  </a:cubicBezTo>
                  <a:cubicBezTo>
                    <a:pt x="97" y="433"/>
                    <a:pt x="97" y="433"/>
                    <a:pt x="97" y="433"/>
                  </a:cubicBezTo>
                  <a:cubicBezTo>
                    <a:pt x="97" y="433"/>
                    <a:pt x="97" y="433"/>
                    <a:pt x="97" y="433"/>
                  </a:cubicBezTo>
                  <a:cubicBezTo>
                    <a:pt x="98" y="434"/>
                    <a:pt x="98" y="434"/>
                    <a:pt x="99" y="434"/>
                  </a:cubicBezTo>
                  <a:cubicBezTo>
                    <a:pt x="101" y="435"/>
                    <a:pt x="104" y="436"/>
                    <a:pt x="104" y="441"/>
                  </a:cubicBezTo>
                  <a:cubicBezTo>
                    <a:pt x="104" y="443"/>
                    <a:pt x="104" y="444"/>
                    <a:pt x="104" y="445"/>
                  </a:cubicBezTo>
                  <a:cubicBezTo>
                    <a:pt x="104" y="446"/>
                    <a:pt x="104" y="447"/>
                    <a:pt x="104" y="447"/>
                  </a:cubicBezTo>
                  <a:cubicBezTo>
                    <a:pt x="106" y="449"/>
                    <a:pt x="106" y="449"/>
                    <a:pt x="107" y="448"/>
                  </a:cubicBezTo>
                  <a:cubicBezTo>
                    <a:pt x="108" y="447"/>
                    <a:pt x="109" y="447"/>
                    <a:pt x="110" y="446"/>
                  </a:cubicBezTo>
                  <a:cubicBezTo>
                    <a:pt x="111" y="445"/>
                    <a:pt x="113" y="444"/>
                    <a:pt x="116" y="444"/>
                  </a:cubicBezTo>
                  <a:cubicBezTo>
                    <a:pt x="117" y="444"/>
                    <a:pt x="121" y="442"/>
                    <a:pt x="124" y="441"/>
                  </a:cubicBezTo>
                  <a:cubicBezTo>
                    <a:pt x="124" y="440"/>
                    <a:pt x="124" y="440"/>
                    <a:pt x="125" y="440"/>
                  </a:cubicBezTo>
                  <a:cubicBezTo>
                    <a:pt x="127" y="437"/>
                    <a:pt x="130" y="435"/>
                    <a:pt x="134" y="435"/>
                  </a:cubicBezTo>
                  <a:cubicBezTo>
                    <a:pt x="136" y="435"/>
                    <a:pt x="146" y="435"/>
                    <a:pt x="156" y="435"/>
                  </a:cubicBezTo>
                  <a:cubicBezTo>
                    <a:pt x="166" y="436"/>
                    <a:pt x="177" y="436"/>
                    <a:pt x="179" y="436"/>
                  </a:cubicBezTo>
                  <a:cubicBezTo>
                    <a:pt x="182" y="436"/>
                    <a:pt x="183" y="435"/>
                    <a:pt x="184" y="435"/>
                  </a:cubicBezTo>
                  <a:cubicBezTo>
                    <a:pt x="185" y="433"/>
                    <a:pt x="187" y="432"/>
                    <a:pt x="188" y="431"/>
                  </a:cubicBezTo>
                  <a:cubicBezTo>
                    <a:pt x="189" y="430"/>
                    <a:pt x="190" y="429"/>
                    <a:pt x="192" y="428"/>
                  </a:cubicBezTo>
                  <a:cubicBezTo>
                    <a:pt x="194" y="427"/>
                    <a:pt x="199" y="426"/>
                    <a:pt x="204" y="426"/>
                  </a:cubicBezTo>
                  <a:cubicBezTo>
                    <a:pt x="206" y="426"/>
                    <a:pt x="206" y="426"/>
                    <a:pt x="206" y="426"/>
                  </a:cubicBezTo>
                  <a:cubicBezTo>
                    <a:pt x="216" y="426"/>
                    <a:pt x="222" y="426"/>
                    <a:pt x="224" y="425"/>
                  </a:cubicBezTo>
                  <a:cubicBezTo>
                    <a:pt x="226" y="424"/>
                    <a:pt x="229" y="424"/>
                    <a:pt x="231" y="423"/>
                  </a:cubicBezTo>
                  <a:cubicBezTo>
                    <a:pt x="232" y="423"/>
                    <a:pt x="232" y="423"/>
                    <a:pt x="233" y="423"/>
                  </a:cubicBezTo>
                  <a:cubicBezTo>
                    <a:pt x="233" y="423"/>
                    <a:pt x="233" y="423"/>
                    <a:pt x="233" y="422"/>
                  </a:cubicBezTo>
                  <a:cubicBezTo>
                    <a:pt x="234" y="422"/>
                    <a:pt x="234" y="420"/>
                    <a:pt x="235" y="419"/>
                  </a:cubicBezTo>
                  <a:cubicBezTo>
                    <a:pt x="238" y="416"/>
                    <a:pt x="241" y="414"/>
                    <a:pt x="245" y="415"/>
                  </a:cubicBezTo>
                  <a:cubicBezTo>
                    <a:pt x="247" y="415"/>
                    <a:pt x="247" y="416"/>
                    <a:pt x="248" y="416"/>
                  </a:cubicBezTo>
                  <a:cubicBezTo>
                    <a:pt x="249" y="417"/>
                    <a:pt x="249" y="417"/>
                    <a:pt x="251" y="418"/>
                  </a:cubicBezTo>
                  <a:cubicBezTo>
                    <a:pt x="254" y="418"/>
                    <a:pt x="255" y="418"/>
                    <a:pt x="257" y="418"/>
                  </a:cubicBezTo>
                  <a:cubicBezTo>
                    <a:pt x="258" y="418"/>
                    <a:pt x="259" y="418"/>
                    <a:pt x="260" y="418"/>
                  </a:cubicBezTo>
                  <a:cubicBezTo>
                    <a:pt x="262" y="418"/>
                    <a:pt x="269" y="420"/>
                    <a:pt x="270" y="425"/>
                  </a:cubicBezTo>
                  <a:cubicBezTo>
                    <a:pt x="270" y="425"/>
                    <a:pt x="270" y="426"/>
                    <a:pt x="270" y="426"/>
                  </a:cubicBezTo>
                  <a:cubicBezTo>
                    <a:pt x="271" y="427"/>
                    <a:pt x="271" y="428"/>
                    <a:pt x="271" y="431"/>
                  </a:cubicBezTo>
                  <a:cubicBezTo>
                    <a:pt x="271" y="433"/>
                    <a:pt x="270" y="436"/>
                    <a:pt x="269" y="439"/>
                  </a:cubicBezTo>
                  <a:cubicBezTo>
                    <a:pt x="269" y="440"/>
                    <a:pt x="268" y="441"/>
                    <a:pt x="268" y="441"/>
                  </a:cubicBezTo>
                  <a:cubicBezTo>
                    <a:pt x="268" y="442"/>
                    <a:pt x="268" y="443"/>
                    <a:pt x="268" y="443"/>
                  </a:cubicBezTo>
                  <a:cubicBezTo>
                    <a:pt x="267" y="444"/>
                    <a:pt x="267" y="445"/>
                    <a:pt x="267" y="448"/>
                  </a:cubicBezTo>
                  <a:cubicBezTo>
                    <a:pt x="267" y="449"/>
                    <a:pt x="267" y="451"/>
                    <a:pt x="267" y="453"/>
                  </a:cubicBezTo>
                  <a:cubicBezTo>
                    <a:pt x="267" y="454"/>
                    <a:pt x="267" y="456"/>
                    <a:pt x="267" y="457"/>
                  </a:cubicBezTo>
                  <a:cubicBezTo>
                    <a:pt x="267" y="457"/>
                    <a:pt x="267" y="458"/>
                    <a:pt x="269" y="458"/>
                  </a:cubicBezTo>
                  <a:cubicBezTo>
                    <a:pt x="269" y="458"/>
                    <a:pt x="269" y="458"/>
                    <a:pt x="269" y="458"/>
                  </a:cubicBezTo>
                  <a:cubicBezTo>
                    <a:pt x="274" y="460"/>
                    <a:pt x="272" y="466"/>
                    <a:pt x="271" y="469"/>
                  </a:cubicBezTo>
                  <a:cubicBezTo>
                    <a:pt x="271" y="470"/>
                    <a:pt x="271" y="472"/>
                    <a:pt x="271" y="473"/>
                  </a:cubicBezTo>
                  <a:cubicBezTo>
                    <a:pt x="271" y="476"/>
                    <a:pt x="271" y="480"/>
                    <a:pt x="270" y="482"/>
                  </a:cubicBezTo>
                  <a:cubicBezTo>
                    <a:pt x="269" y="484"/>
                    <a:pt x="267" y="485"/>
                    <a:pt x="266" y="485"/>
                  </a:cubicBezTo>
                  <a:cubicBezTo>
                    <a:pt x="266" y="485"/>
                    <a:pt x="266" y="485"/>
                    <a:pt x="266" y="485"/>
                  </a:cubicBezTo>
                  <a:cubicBezTo>
                    <a:pt x="266" y="487"/>
                    <a:pt x="266" y="489"/>
                    <a:pt x="266" y="490"/>
                  </a:cubicBezTo>
                  <a:cubicBezTo>
                    <a:pt x="267" y="494"/>
                    <a:pt x="267" y="498"/>
                    <a:pt x="266" y="502"/>
                  </a:cubicBezTo>
                  <a:cubicBezTo>
                    <a:pt x="266" y="504"/>
                    <a:pt x="265" y="505"/>
                    <a:pt x="265" y="507"/>
                  </a:cubicBezTo>
                  <a:cubicBezTo>
                    <a:pt x="264" y="509"/>
                    <a:pt x="263" y="510"/>
                    <a:pt x="264" y="513"/>
                  </a:cubicBezTo>
                  <a:cubicBezTo>
                    <a:pt x="264" y="516"/>
                    <a:pt x="263" y="520"/>
                    <a:pt x="263" y="525"/>
                  </a:cubicBezTo>
                  <a:cubicBezTo>
                    <a:pt x="262" y="530"/>
                    <a:pt x="261" y="538"/>
                    <a:pt x="262" y="540"/>
                  </a:cubicBezTo>
                  <a:cubicBezTo>
                    <a:pt x="263" y="541"/>
                    <a:pt x="264" y="541"/>
                    <a:pt x="265" y="542"/>
                  </a:cubicBezTo>
                  <a:cubicBezTo>
                    <a:pt x="266" y="542"/>
                    <a:pt x="268" y="543"/>
                    <a:pt x="270" y="544"/>
                  </a:cubicBezTo>
                  <a:cubicBezTo>
                    <a:pt x="271" y="545"/>
                    <a:pt x="277" y="548"/>
                    <a:pt x="280" y="550"/>
                  </a:cubicBezTo>
                  <a:cubicBezTo>
                    <a:pt x="288" y="553"/>
                    <a:pt x="291" y="554"/>
                    <a:pt x="292" y="555"/>
                  </a:cubicBezTo>
                  <a:cubicBezTo>
                    <a:pt x="292" y="556"/>
                    <a:pt x="294" y="557"/>
                    <a:pt x="295" y="557"/>
                  </a:cubicBezTo>
                  <a:cubicBezTo>
                    <a:pt x="298" y="559"/>
                    <a:pt x="302" y="561"/>
                    <a:pt x="303" y="565"/>
                  </a:cubicBezTo>
                  <a:cubicBezTo>
                    <a:pt x="304" y="567"/>
                    <a:pt x="304" y="569"/>
                    <a:pt x="304" y="571"/>
                  </a:cubicBezTo>
                  <a:cubicBezTo>
                    <a:pt x="304" y="572"/>
                    <a:pt x="304" y="573"/>
                    <a:pt x="304" y="574"/>
                  </a:cubicBezTo>
                  <a:cubicBezTo>
                    <a:pt x="304" y="575"/>
                    <a:pt x="306" y="577"/>
                    <a:pt x="307" y="578"/>
                  </a:cubicBezTo>
                  <a:cubicBezTo>
                    <a:pt x="308" y="579"/>
                    <a:pt x="309" y="579"/>
                    <a:pt x="309" y="580"/>
                  </a:cubicBezTo>
                  <a:cubicBezTo>
                    <a:pt x="309" y="580"/>
                    <a:pt x="310" y="580"/>
                    <a:pt x="310" y="581"/>
                  </a:cubicBezTo>
                  <a:cubicBezTo>
                    <a:pt x="312" y="582"/>
                    <a:pt x="313" y="584"/>
                    <a:pt x="314" y="588"/>
                  </a:cubicBezTo>
                  <a:cubicBezTo>
                    <a:pt x="314" y="588"/>
                    <a:pt x="314" y="588"/>
                    <a:pt x="314" y="588"/>
                  </a:cubicBezTo>
                  <a:cubicBezTo>
                    <a:pt x="314" y="588"/>
                    <a:pt x="316" y="588"/>
                    <a:pt x="317" y="588"/>
                  </a:cubicBezTo>
                  <a:cubicBezTo>
                    <a:pt x="318" y="588"/>
                    <a:pt x="318" y="588"/>
                    <a:pt x="318" y="588"/>
                  </a:cubicBezTo>
                  <a:cubicBezTo>
                    <a:pt x="322" y="588"/>
                    <a:pt x="326" y="588"/>
                    <a:pt x="330" y="592"/>
                  </a:cubicBezTo>
                  <a:cubicBezTo>
                    <a:pt x="331" y="593"/>
                    <a:pt x="332" y="594"/>
                    <a:pt x="332" y="594"/>
                  </a:cubicBezTo>
                  <a:cubicBezTo>
                    <a:pt x="332" y="594"/>
                    <a:pt x="332" y="593"/>
                    <a:pt x="333" y="593"/>
                  </a:cubicBezTo>
                  <a:cubicBezTo>
                    <a:pt x="333" y="593"/>
                    <a:pt x="333" y="593"/>
                    <a:pt x="333" y="593"/>
                  </a:cubicBezTo>
                  <a:cubicBezTo>
                    <a:pt x="333" y="593"/>
                    <a:pt x="333" y="593"/>
                    <a:pt x="333" y="593"/>
                  </a:cubicBezTo>
                  <a:cubicBezTo>
                    <a:pt x="334" y="591"/>
                    <a:pt x="337" y="588"/>
                    <a:pt x="342" y="589"/>
                  </a:cubicBezTo>
                  <a:cubicBezTo>
                    <a:pt x="343" y="589"/>
                    <a:pt x="344" y="589"/>
                    <a:pt x="345" y="588"/>
                  </a:cubicBezTo>
                  <a:cubicBezTo>
                    <a:pt x="348" y="587"/>
                    <a:pt x="353" y="585"/>
                    <a:pt x="356" y="590"/>
                  </a:cubicBezTo>
                  <a:cubicBezTo>
                    <a:pt x="357" y="592"/>
                    <a:pt x="359" y="595"/>
                    <a:pt x="360" y="598"/>
                  </a:cubicBezTo>
                  <a:cubicBezTo>
                    <a:pt x="362" y="600"/>
                    <a:pt x="363" y="602"/>
                    <a:pt x="364" y="604"/>
                  </a:cubicBezTo>
                  <a:cubicBezTo>
                    <a:pt x="365" y="604"/>
                    <a:pt x="365" y="605"/>
                    <a:pt x="365" y="605"/>
                  </a:cubicBezTo>
                  <a:cubicBezTo>
                    <a:pt x="366" y="605"/>
                    <a:pt x="366" y="606"/>
                    <a:pt x="368" y="606"/>
                  </a:cubicBezTo>
                  <a:cubicBezTo>
                    <a:pt x="371" y="606"/>
                    <a:pt x="374" y="605"/>
                    <a:pt x="376" y="605"/>
                  </a:cubicBezTo>
                  <a:cubicBezTo>
                    <a:pt x="380" y="604"/>
                    <a:pt x="383" y="604"/>
                    <a:pt x="386" y="606"/>
                  </a:cubicBezTo>
                  <a:cubicBezTo>
                    <a:pt x="387" y="606"/>
                    <a:pt x="387" y="606"/>
                    <a:pt x="388" y="606"/>
                  </a:cubicBezTo>
                  <a:cubicBezTo>
                    <a:pt x="388" y="606"/>
                    <a:pt x="388" y="606"/>
                    <a:pt x="388" y="606"/>
                  </a:cubicBezTo>
                  <a:cubicBezTo>
                    <a:pt x="393" y="606"/>
                    <a:pt x="393" y="611"/>
                    <a:pt x="393" y="612"/>
                  </a:cubicBezTo>
                  <a:cubicBezTo>
                    <a:pt x="394" y="615"/>
                    <a:pt x="393" y="617"/>
                    <a:pt x="392" y="619"/>
                  </a:cubicBezTo>
                  <a:cubicBezTo>
                    <a:pt x="392" y="619"/>
                    <a:pt x="392" y="619"/>
                    <a:pt x="392" y="620"/>
                  </a:cubicBezTo>
                  <a:cubicBezTo>
                    <a:pt x="394" y="621"/>
                    <a:pt x="395" y="621"/>
                    <a:pt x="398" y="622"/>
                  </a:cubicBezTo>
                  <a:cubicBezTo>
                    <a:pt x="399" y="622"/>
                    <a:pt x="400" y="623"/>
                    <a:pt x="402" y="623"/>
                  </a:cubicBezTo>
                  <a:cubicBezTo>
                    <a:pt x="404" y="624"/>
                    <a:pt x="405" y="623"/>
                    <a:pt x="406" y="623"/>
                  </a:cubicBezTo>
                  <a:cubicBezTo>
                    <a:pt x="407" y="623"/>
                    <a:pt x="409" y="623"/>
                    <a:pt x="411" y="625"/>
                  </a:cubicBezTo>
                  <a:cubicBezTo>
                    <a:pt x="412" y="626"/>
                    <a:pt x="412" y="628"/>
                    <a:pt x="412" y="630"/>
                  </a:cubicBezTo>
                  <a:cubicBezTo>
                    <a:pt x="412" y="631"/>
                    <a:pt x="412" y="631"/>
                    <a:pt x="412" y="632"/>
                  </a:cubicBezTo>
                  <a:cubicBezTo>
                    <a:pt x="413" y="632"/>
                    <a:pt x="413" y="632"/>
                    <a:pt x="414" y="632"/>
                  </a:cubicBezTo>
                  <a:cubicBezTo>
                    <a:pt x="415" y="633"/>
                    <a:pt x="416" y="633"/>
                    <a:pt x="417" y="633"/>
                  </a:cubicBezTo>
                  <a:cubicBezTo>
                    <a:pt x="419" y="633"/>
                    <a:pt x="421" y="633"/>
                    <a:pt x="423" y="634"/>
                  </a:cubicBezTo>
                  <a:cubicBezTo>
                    <a:pt x="423" y="635"/>
                    <a:pt x="424" y="635"/>
                    <a:pt x="424" y="635"/>
                  </a:cubicBezTo>
                  <a:cubicBezTo>
                    <a:pt x="426" y="636"/>
                    <a:pt x="426" y="636"/>
                    <a:pt x="428" y="636"/>
                  </a:cubicBezTo>
                  <a:cubicBezTo>
                    <a:pt x="429" y="635"/>
                    <a:pt x="430" y="635"/>
                    <a:pt x="431" y="635"/>
                  </a:cubicBezTo>
                  <a:cubicBezTo>
                    <a:pt x="431" y="634"/>
                    <a:pt x="431" y="634"/>
                    <a:pt x="431" y="633"/>
                  </a:cubicBezTo>
                  <a:cubicBezTo>
                    <a:pt x="430" y="628"/>
                    <a:pt x="434" y="626"/>
                    <a:pt x="436" y="626"/>
                  </a:cubicBezTo>
                  <a:cubicBezTo>
                    <a:pt x="437" y="625"/>
                    <a:pt x="438" y="625"/>
                    <a:pt x="438" y="625"/>
                  </a:cubicBezTo>
                  <a:cubicBezTo>
                    <a:pt x="441" y="624"/>
                    <a:pt x="441" y="624"/>
                    <a:pt x="444" y="622"/>
                  </a:cubicBezTo>
                  <a:cubicBezTo>
                    <a:pt x="445" y="621"/>
                    <a:pt x="446" y="620"/>
                    <a:pt x="447" y="619"/>
                  </a:cubicBezTo>
                  <a:cubicBezTo>
                    <a:pt x="450" y="617"/>
                    <a:pt x="450" y="617"/>
                    <a:pt x="450" y="616"/>
                  </a:cubicBezTo>
                  <a:cubicBezTo>
                    <a:pt x="450" y="615"/>
                    <a:pt x="450" y="614"/>
                    <a:pt x="450" y="612"/>
                  </a:cubicBezTo>
                  <a:cubicBezTo>
                    <a:pt x="451" y="607"/>
                    <a:pt x="451" y="601"/>
                    <a:pt x="452" y="598"/>
                  </a:cubicBezTo>
                  <a:cubicBezTo>
                    <a:pt x="452" y="597"/>
                    <a:pt x="452" y="597"/>
                    <a:pt x="452" y="596"/>
                  </a:cubicBezTo>
                  <a:cubicBezTo>
                    <a:pt x="452" y="593"/>
                    <a:pt x="453" y="587"/>
                    <a:pt x="459" y="587"/>
                  </a:cubicBezTo>
                  <a:cubicBezTo>
                    <a:pt x="460" y="587"/>
                    <a:pt x="460" y="587"/>
                    <a:pt x="461" y="587"/>
                  </a:cubicBezTo>
                  <a:cubicBezTo>
                    <a:pt x="463" y="587"/>
                    <a:pt x="464" y="587"/>
                    <a:pt x="466" y="586"/>
                  </a:cubicBezTo>
                  <a:cubicBezTo>
                    <a:pt x="470" y="584"/>
                    <a:pt x="475" y="581"/>
                    <a:pt x="480" y="583"/>
                  </a:cubicBezTo>
                  <a:cubicBezTo>
                    <a:pt x="483" y="585"/>
                    <a:pt x="487" y="587"/>
                    <a:pt x="489" y="589"/>
                  </a:cubicBezTo>
                  <a:cubicBezTo>
                    <a:pt x="490" y="589"/>
                    <a:pt x="491" y="589"/>
                    <a:pt x="491" y="590"/>
                  </a:cubicBezTo>
                  <a:cubicBezTo>
                    <a:pt x="494" y="590"/>
                    <a:pt x="499" y="592"/>
                    <a:pt x="500" y="597"/>
                  </a:cubicBezTo>
                  <a:cubicBezTo>
                    <a:pt x="500" y="599"/>
                    <a:pt x="501" y="602"/>
                    <a:pt x="501" y="603"/>
                  </a:cubicBezTo>
                  <a:cubicBezTo>
                    <a:pt x="502" y="603"/>
                    <a:pt x="505" y="603"/>
                    <a:pt x="506" y="603"/>
                  </a:cubicBezTo>
                  <a:cubicBezTo>
                    <a:pt x="507" y="603"/>
                    <a:pt x="508" y="603"/>
                    <a:pt x="509" y="603"/>
                  </a:cubicBezTo>
                  <a:cubicBezTo>
                    <a:pt x="510" y="603"/>
                    <a:pt x="510" y="603"/>
                    <a:pt x="511" y="602"/>
                  </a:cubicBezTo>
                  <a:cubicBezTo>
                    <a:pt x="513" y="602"/>
                    <a:pt x="516" y="602"/>
                    <a:pt x="518" y="604"/>
                  </a:cubicBezTo>
                  <a:cubicBezTo>
                    <a:pt x="519" y="605"/>
                    <a:pt x="520" y="606"/>
                    <a:pt x="519" y="608"/>
                  </a:cubicBezTo>
                  <a:cubicBezTo>
                    <a:pt x="519" y="611"/>
                    <a:pt x="517" y="616"/>
                    <a:pt x="515" y="618"/>
                  </a:cubicBezTo>
                  <a:cubicBezTo>
                    <a:pt x="515" y="619"/>
                    <a:pt x="514" y="619"/>
                    <a:pt x="514" y="620"/>
                  </a:cubicBezTo>
                  <a:cubicBezTo>
                    <a:pt x="513" y="621"/>
                    <a:pt x="513" y="621"/>
                    <a:pt x="513" y="622"/>
                  </a:cubicBezTo>
                  <a:cubicBezTo>
                    <a:pt x="513" y="623"/>
                    <a:pt x="513" y="624"/>
                    <a:pt x="513" y="624"/>
                  </a:cubicBezTo>
                  <a:cubicBezTo>
                    <a:pt x="514" y="627"/>
                    <a:pt x="514" y="627"/>
                    <a:pt x="515" y="627"/>
                  </a:cubicBezTo>
                  <a:cubicBezTo>
                    <a:pt x="516" y="628"/>
                    <a:pt x="517" y="628"/>
                    <a:pt x="517" y="628"/>
                  </a:cubicBezTo>
                  <a:cubicBezTo>
                    <a:pt x="519" y="629"/>
                    <a:pt x="520" y="629"/>
                    <a:pt x="521" y="630"/>
                  </a:cubicBezTo>
                  <a:cubicBezTo>
                    <a:pt x="523" y="631"/>
                    <a:pt x="523" y="633"/>
                    <a:pt x="523" y="634"/>
                  </a:cubicBezTo>
                  <a:cubicBezTo>
                    <a:pt x="523" y="634"/>
                    <a:pt x="523" y="634"/>
                    <a:pt x="524" y="635"/>
                  </a:cubicBezTo>
                  <a:cubicBezTo>
                    <a:pt x="524" y="635"/>
                    <a:pt x="526" y="635"/>
                    <a:pt x="527" y="635"/>
                  </a:cubicBezTo>
                  <a:cubicBezTo>
                    <a:pt x="528" y="635"/>
                    <a:pt x="529" y="635"/>
                    <a:pt x="531" y="636"/>
                  </a:cubicBezTo>
                  <a:cubicBezTo>
                    <a:pt x="535" y="638"/>
                    <a:pt x="534" y="642"/>
                    <a:pt x="534" y="644"/>
                  </a:cubicBezTo>
                  <a:cubicBezTo>
                    <a:pt x="534" y="646"/>
                    <a:pt x="532" y="648"/>
                    <a:pt x="530" y="651"/>
                  </a:cubicBezTo>
                  <a:cubicBezTo>
                    <a:pt x="529" y="652"/>
                    <a:pt x="528" y="654"/>
                    <a:pt x="527" y="654"/>
                  </a:cubicBezTo>
                  <a:cubicBezTo>
                    <a:pt x="527" y="656"/>
                    <a:pt x="527" y="657"/>
                    <a:pt x="528" y="659"/>
                  </a:cubicBezTo>
                  <a:cubicBezTo>
                    <a:pt x="531" y="662"/>
                    <a:pt x="532" y="665"/>
                    <a:pt x="532" y="668"/>
                  </a:cubicBezTo>
                  <a:cubicBezTo>
                    <a:pt x="533" y="668"/>
                    <a:pt x="533" y="668"/>
                    <a:pt x="534" y="668"/>
                  </a:cubicBezTo>
                  <a:cubicBezTo>
                    <a:pt x="534" y="668"/>
                    <a:pt x="535" y="669"/>
                    <a:pt x="535" y="669"/>
                  </a:cubicBezTo>
                  <a:cubicBezTo>
                    <a:pt x="536" y="667"/>
                    <a:pt x="537" y="666"/>
                    <a:pt x="539" y="665"/>
                  </a:cubicBezTo>
                  <a:cubicBezTo>
                    <a:pt x="543" y="663"/>
                    <a:pt x="545" y="661"/>
                    <a:pt x="546" y="660"/>
                  </a:cubicBezTo>
                  <a:cubicBezTo>
                    <a:pt x="546" y="658"/>
                    <a:pt x="548" y="651"/>
                    <a:pt x="551" y="648"/>
                  </a:cubicBezTo>
                  <a:cubicBezTo>
                    <a:pt x="552" y="648"/>
                    <a:pt x="552" y="647"/>
                    <a:pt x="552" y="647"/>
                  </a:cubicBezTo>
                  <a:cubicBezTo>
                    <a:pt x="554" y="646"/>
                    <a:pt x="554" y="645"/>
                    <a:pt x="554" y="644"/>
                  </a:cubicBezTo>
                  <a:cubicBezTo>
                    <a:pt x="554" y="644"/>
                    <a:pt x="554" y="643"/>
                    <a:pt x="554" y="642"/>
                  </a:cubicBezTo>
                  <a:cubicBezTo>
                    <a:pt x="554" y="640"/>
                    <a:pt x="554" y="634"/>
                    <a:pt x="559" y="633"/>
                  </a:cubicBezTo>
                  <a:cubicBezTo>
                    <a:pt x="561" y="633"/>
                    <a:pt x="567" y="632"/>
                    <a:pt x="571" y="633"/>
                  </a:cubicBezTo>
                  <a:cubicBezTo>
                    <a:pt x="573" y="634"/>
                    <a:pt x="579" y="636"/>
                    <a:pt x="580" y="644"/>
                  </a:cubicBezTo>
                  <a:cubicBezTo>
                    <a:pt x="580" y="646"/>
                    <a:pt x="581" y="647"/>
                    <a:pt x="581" y="648"/>
                  </a:cubicBezTo>
                  <a:cubicBezTo>
                    <a:pt x="581" y="651"/>
                    <a:pt x="582" y="652"/>
                    <a:pt x="583" y="653"/>
                  </a:cubicBezTo>
                  <a:cubicBezTo>
                    <a:pt x="583" y="654"/>
                    <a:pt x="584" y="654"/>
                    <a:pt x="585" y="655"/>
                  </a:cubicBezTo>
                  <a:cubicBezTo>
                    <a:pt x="587" y="656"/>
                    <a:pt x="590" y="658"/>
                    <a:pt x="590" y="663"/>
                  </a:cubicBezTo>
                  <a:cubicBezTo>
                    <a:pt x="590" y="665"/>
                    <a:pt x="589" y="666"/>
                    <a:pt x="589" y="667"/>
                  </a:cubicBezTo>
                  <a:cubicBezTo>
                    <a:pt x="588" y="668"/>
                    <a:pt x="588" y="669"/>
                    <a:pt x="589" y="672"/>
                  </a:cubicBezTo>
                  <a:cubicBezTo>
                    <a:pt x="591" y="676"/>
                    <a:pt x="592" y="677"/>
                    <a:pt x="593" y="677"/>
                  </a:cubicBezTo>
                  <a:cubicBezTo>
                    <a:pt x="593" y="678"/>
                    <a:pt x="594" y="679"/>
                    <a:pt x="595" y="680"/>
                  </a:cubicBezTo>
                  <a:cubicBezTo>
                    <a:pt x="596" y="682"/>
                    <a:pt x="595" y="684"/>
                    <a:pt x="595" y="686"/>
                  </a:cubicBezTo>
                  <a:cubicBezTo>
                    <a:pt x="595" y="686"/>
                    <a:pt x="595" y="686"/>
                    <a:pt x="595" y="687"/>
                  </a:cubicBezTo>
                  <a:cubicBezTo>
                    <a:pt x="595" y="687"/>
                    <a:pt x="596" y="687"/>
                    <a:pt x="596" y="687"/>
                  </a:cubicBezTo>
                  <a:cubicBezTo>
                    <a:pt x="597" y="688"/>
                    <a:pt x="599" y="689"/>
                    <a:pt x="601" y="692"/>
                  </a:cubicBezTo>
                  <a:cubicBezTo>
                    <a:pt x="602" y="692"/>
                    <a:pt x="602" y="693"/>
                    <a:pt x="603" y="694"/>
                  </a:cubicBezTo>
                  <a:cubicBezTo>
                    <a:pt x="605" y="692"/>
                    <a:pt x="607" y="696"/>
                    <a:pt x="609" y="697"/>
                  </a:cubicBezTo>
                  <a:cubicBezTo>
                    <a:pt x="611" y="697"/>
                    <a:pt x="616" y="698"/>
                    <a:pt x="620" y="697"/>
                  </a:cubicBezTo>
                  <a:cubicBezTo>
                    <a:pt x="624" y="697"/>
                    <a:pt x="623" y="693"/>
                    <a:pt x="623" y="688"/>
                  </a:cubicBezTo>
                  <a:cubicBezTo>
                    <a:pt x="623" y="684"/>
                    <a:pt x="627" y="684"/>
                    <a:pt x="628" y="683"/>
                  </a:cubicBezTo>
                  <a:cubicBezTo>
                    <a:pt x="629" y="682"/>
                    <a:pt x="629" y="677"/>
                    <a:pt x="629" y="674"/>
                  </a:cubicBezTo>
                  <a:cubicBezTo>
                    <a:pt x="628" y="675"/>
                    <a:pt x="628" y="674"/>
                    <a:pt x="628" y="672"/>
                  </a:cubicBezTo>
                  <a:cubicBezTo>
                    <a:pt x="629" y="669"/>
                    <a:pt x="629" y="671"/>
                    <a:pt x="629" y="674"/>
                  </a:cubicBezTo>
                  <a:cubicBezTo>
                    <a:pt x="630" y="672"/>
                    <a:pt x="632" y="667"/>
                    <a:pt x="633" y="664"/>
                  </a:cubicBezTo>
                  <a:cubicBezTo>
                    <a:pt x="635" y="661"/>
                    <a:pt x="634" y="656"/>
                    <a:pt x="635" y="649"/>
                  </a:cubicBezTo>
                  <a:cubicBezTo>
                    <a:pt x="635" y="643"/>
                    <a:pt x="644" y="644"/>
                    <a:pt x="646" y="639"/>
                  </a:cubicBezTo>
                  <a:cubicBezTo>
                    <a:pt x="648" y="634"/>
                    <a:pt x="647" y="617"/>
                    <a:pt x="647" y="625"/>
                  </a:cubicBezTo>
                  <a:cubicBezTo>
                    <a:pt x="646" y="633"/>
                    <a:pt x="646" y="617"/>
                    <a:pt x="648" y="613"/>
                  </a:cubicBezTo>
                  <a:cubicBezTo>
                    <a:pt x="651" y="608"/>
                    <a:pt x="661" y="612"/>
                    <a:pt x="665" y="608"/>
                  </a:cubicBezTo>
                  <a:cubicBezTo>
                    <a:pt x="669" y="604"/>
                    <a:pt x="667" y="589"/>
                    <a:pt x="667" y="583"/>
                  </a:cubicBezTo>
                  <a:cubicBezTo>
                    <a:pt x="667" y="578"/>
                    <a:pt x="667" y="579"/>
                    <a:pt x="672" y="578"/>
                  </a:cubicBezTo>
                  <a:cubicBezTo>
                    <a:pt x="676" y="578"/>
                    <a:pt x="672" y="578"/>
                    <a:pt x="677" y="580"/>
                  </a:cubicBezTo>
                  <a:cubicBezTo>
                    <a:pt x="683" y="582"/>
                    <a:pt x="681" y="580"/>
                    <a:pt x="682" y="575"/>
                  </a:cubicBezTo>
                  <a:cubicBezTo>
                    <a:pt x="684" y="569"/>
                    <a:pt x="684" y="573"/>
                    <a:pt x="689" y="571"/>
                  </a:cubicBezTo>
                  <a:cubicBezTo>
                    <a:pt x="695" y="569"/>
                    <a:pt x="697" y="568"/>
                    <a:pt x="700" y="565"/>
                  </a:cubicBezTo>
                  <a:cubicBezTo>
                    <a:pt x="702" y="561"/>
                    <a:pt x="703" y="555"/>
                    <a:pt x="706" y="552"/>
                  </a:cubicBezTo>
                  <a:cubicBezTo>
                    <a:pt x="709" y="548"/>
                    <a:pt x="710" y="556"/>
                    <a:pt x="713" y="558"/>
                  </a:cubicBezTo>
                  <a:cubicBezTo>
                    <a:pt x="715" y="559"/>
                    <a:pt x="716" y="558"/>
                    <a:pt x="719" y="558"/>
                  </a:cubicBezTo>
                  <a:cubicBezTo>
                    <a:pt x="722" y="558"/>
                    <a:pt x="723" y="563"/>
                    <a:pt x="725" y="564"/>
                  </a:cubicBezTo>
                  <a:cubicBezTo>
                    <a:pt x="727" y="565"/>
                    <a:pt x="733" y="565"/>
                    <a:pt x="736" y="566"/>
                  </a:cubicBezTo>
                  <a:cubicBezTo>
                    <a:pt x="739" y="567"/>
                    <a:pt x="740" y="562"/>
                    <a:pt x="742" y="560"/>
                  </a:cubicBezTo>
                  <a:cubicBezTo>
                    <a:pt x="744" y="557"/>
                    <a:pt x="748" y="563"/>
                    <a:pt x="756" y="562"/>
                  </a:cubicBezTo>
                  <a:cubicBezTo>
                    <a:pt x="764" y="561"/>
                    <a:pt x="760" y="560"/>
                    <a:pt x="760" y="560"/>
                  </a:cubicBezTo>
                  <a:cubicBezTo>
                    <a:pt x="760" y="560"/>
                    <a:pt x="760" y="553"/>
                    <a:pt x="761" y="550"/>
                  </a:cubicBezTo>
                  <a:cubicBezTo>
                    <a:pt x="762" y="547"/>
                    <a:pt x="763" y="543"/>
                    <a:pt x="763" y="542"/>
                  </a:cubicBezTo>
                  <a:cubicBezTo>
                    <a:pt x="764" y="540"/>
                    <a:pt x="763" y="533"/>
                    <a:pt x="762" y="531"/>
                  </a:cubicBezTo>
                  <a:cubicBezTo>
                    <a:pt x="762" y="528"/>
                    <a:pt x="762" y="526"/>
                    <a:pt x="765" y="522"/>
                  </a:cubicBezTo>
                  <a:cubicBezTo>
                    <a:pt x="768" y="519"/>
                    <a:pt x="767" y="516"/>
                    <a:pt x="767" y="513"/>
                  </a:cubicBezTo>
                  <a:cubicBezTo>
                    <a:pt x="767" y="510"/>
                    <a:pt x="769" y="512"/>
                    <a:pt x="769" y="512"/>
                  </a:cubicBezTo>
                  <a:cubicBezTo>
                    <a:pt x="777" y="512"/>
                    <a:pt x="777" y="512"/>
                    <a:pt x="777" y="512"/>
                  </a:cubicBezTo>
                  <a:cubicBezTo>
                    <a:pt x="777" y="512"/>
                    <a:pt x="782" y="507"/>
                    <a:pt x="787" y="507"/>
                  </a:cubicBezTo>
                  <a:cubicBezTo>
                    <a:pt x="792" y="506"/>
                    <a:pt x="792" y="511"/>
                    <a:pt x="795" y="513"/>
                  </a:cubicBezTo>
                  <a:cubicBezTo>
                    <a:pt x="797" y="515"/>
                    <a:pt x="801" y="519"/>
                    <a:pt x="809" y="523"/>
                  </a:cubicBezTo>
                  <a:cubicBezTo>
                    <a:pt x="816" y="528"/>
                    <a:pt x="824" y="535"/>
                    <a:pt x="824" y="535"/>
                  </a:cubicBezTo>
                  <a:cubicBezTo>
                    <a:pt x="824" y="535"/>
                    <a:pt x="846" y="534"/>
                    <a:pt x="848" y="534"/>
                  </a:cubicBezTo>
                  <a:cubicBezTo>
                    <a:pt x="850" y="534"/>
                    <a:pt x="859" y="535"/>
                    <a:pt x="861" y="534"/>
                  </a:cubicBezTo>
                  <a:cubicBezTo>
                    <a:pt x="863" y="532"/>
                    <a:pt x="864" y="531"/>
                    <a:pt x="864" y="531"/>
                  </a:cubicBezTo>
                  <a:cubicBezTo>
                    <a:pt x="864" y="531"/>
                    <a:pt x="870" y="534"/>
                    <a:pt x="871" y="529"/>
                  </a:cubicBezTo>
                  <a:cubicBezTo>
                    <a:pt x="872" y="525"/>
                    <a:pt x="879" y="530"/>
                    <a:pt x="879" y="530"/>
                  </a:cubicBezTo>
                  <a:cubicBezTo>
                    <a:pt x="879" y="530"/>
                    <a:pt x="883" y="529"/>
                    <a:pt x="884" y="527"/>
                  </a:cubicBezTo>
                  <a:cubicBezTo>
                    <a:pt x="885" y="525"/>
                    <a:pt x="887" y="526"/>
                    <a:pt x="890" y="527"/>
                  </a:cubicBezTo>
                  <a:cubicBezTo>
                    <a:pt x="893" y="529"/>
                    <a:pt x="891" y="525"/>
                    <a:pt x="893" y="522"/>
                  </a:cubicBezTo>
                  <a:cubicBezTo>
                    <a:pt x="895" y="520"/>
                    <a:pt x="901" y="521"/>
                    <a:pt x="903" y="517"/>
                  </a:cubicBezTo>
                  <a:cubicBezTo>
                    <a:pt x="905" y="513"/>
                    <a:pt x="903" y="512"/>
                    <a:pt x="904" y="509"/>
                  </a:cubicBezTo>
                  <a:cubicBezTo>
                    <a:pt x="904" y="506"/>
                    <a:pt x="910" y="503"/>
                    <a:pt x="910" y="495"/>
                  </a:cubicBezTo>
                  <a:cubicBezTo>
                    <a:pt x="910" y="488"/>
                    <a:pt x="913" y="488"/>
                    <a:pt x="914" y="485"/>
                  </a:cubicBezTo>
                  <a:cubicBezTo>
                    <a:pt x="915" y="482"/>
                    <a:pt x="920" y="480"/>
                    <a:pt x="923" y="477"/>
                  </a:cubicBezTo>
                  <a:cubicBezTo>
                    <a:pt x="925" y="473"/>
                    <a:pt x="926" y="478"/>
                    <a:pt x="928" y="479"/>
                  </a:cubicBezTo>
                  <a:cubicBezTo>
                    <a:pt x="929" y="481"/>
                    <a:pt x="934" y="482"/>
                    <a:pt x="938" y="482"/>
                  </a:cubicBezTo>
                  <a:cubicBezTo>
                    <a:pt x="943" y="482"/>
                    <a:pt x="942" y="479"/>
                    <a:pt x="946" y="475"/>
                  </a:cubicBezTo>
                  <a:cubicBezTo>
                    <a:pt x="950" y="471"/>
                    <a:pt x="950" y="471"/>
                    <a:pt x="951" y="467"/>
                  </a:cubicBezTo>
                  <a:cubicBezTo>
                    <a:pt x="951" y="463"/>
                    <a:pt x="953" y="460"/>
                    <a:pt x="949" y="457"/>
                  </a:cubicBezTo>
                  <a:cubicBezTo>
                    <a:pt x="945" y="454"/>
                    <a:pt x="945" y="455"/>
                    <a:pt x="943" y="454"/>
                  </a:cubicBezTo>
                  <a:cubicBezTo>
                    <a:pt x="942" y="452"/>
                    <a:pt x="943" y="448"/>
                    <a:pt x="948" y="441"/>
                  </a:cubicBezTo>
                  <a:cubicBezTo>
                    <a:pt x="952" y="434"/>
                    <a:pt x="945" y="437"/>
                    <a:pt x="943" y="432"/>
                  </a:cubicBezTo>
                  <a:cubicBezTo>
                    <a:pt x="941" y="427"/>
                    <a:pt x="953" y="431"/>
                    <a:pt x="959" y="432"/>
                  </a:cubicBezTo>
                  <a:cubicBezTo>
                    <a:pt x="966" y="432"/>
                    <a:pt x="966" y="430"/>
                    <a:pt x="969" y="425"/>
                  </a:cubicBezTo>
                  <a:cubicBezTo>
                    <a:pt x="971" y="420"/>
                    <a:pt x="977" y="418"/>
                    <a:pt x="980" y="417"/>
                  </a:cubicBezTo>
                  <a:cubicBezTo>
                    <a:pt x="984" y="416"/>
                    <a:pt x="990" y="417"/>
                    <a:pt x="991" y="415"/>
                  </a:cubicBezTo>
                  <a:cubicBezTo>
                    <a:pt x="993" y="414"/>
                    <a:pt x="991" y="411"/>
                    <a:pt x="995" y="407"/>
                  </a:cubicBezTo>
                  <a:cubicBezTo>
                    <a:pt x="998" y="403"/>
                    <a:pt x="1003" y="395"/>
                    <a:pt x="1004" y="391"/>
                  </a:cubicBezTo>
                  <a:cubicBezTo>
                    <a:pt x="1005" y="387"/>
                    <a:pt x="1006" y="385"/>
                    <a:pt x="1010" y="380"/>
                  </a:cubicBezTo>
                  <a:cubicBezTo>
                    <a:pt x="1015" y="375"/>
                    <a:pt x="1014" y="374"/>
                    <a:pt x="1014" y="3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7" name="Freeform 11"/>
            <p:cNvSpPr>
              <a:spLocks/>
            </p:cNvSpPr>
            <p:nvPr/>
          </p:nvSpPr>
          <p:spPr bwMode="auto">
            <a:xfrm>
              <a:off x="2686" y="1634"/>
              <a:ext cx="782" cy="709"/>
            </a:xfrm>
            <a:custGeom>
              <a:avLst/>
              <a:gdLst>
                <a:gd name="T0" fmla="*/ 66 w 667"/>
                <a:gd name="T1" fmla="*/ 469 h 605"/>
                <a:gd name="T2" fmla="*/ 95 w 667"/>
                <a:gd name="T3" fmla="*/ 443 h 605"/>
                <a:gd name="T4" fmla="*/ 142 w 667"/>
                <a:gd name="T5" fmla="*/ 451 h 605"/>
                <a:gd name="T6" fmla="*/ 161 w 667"/>
                <a:gd name="T7" fmla="*/ 411 h 605"/>
                <a:gd name="T8" fmla="*/ 190 w 667"/>
                <a:gd name="T9" fmla="*/ 413 h 605"/>
                <a:gd name="T10" fmla="*/ 225 w 667"/>
                <a:gd name="T11" fmla="*/ 397 h 605"/>
                <a:gd name="T12" fmla="*/ 244 w 667"/>
                <a:gd name="T13" fmla="*/ 438 h 605"/>
                <a:gd name="T14" fmla="*/ 246 w 667"/>
                <a:gd name="T15" fmla="*/ 463 h 605"/>
                <a:gd name="T16" fmla="*/ 267 w 667"/>
                <a:gd name="T17" fmla="*/ 486 h 605"/>
                <a:gd name="T18" fmla="*/ 307 w 667"/>
                <a:gd name="T19" fmla="*/ 488 h 605"/>
                <a:gd name="T20" fmla="*/ 308 w 667"/>
                <a:gd name="T21" fmla="*/ 462 h 605"/>
                <a:gd name="T22" fmla="*/ 363 w 667"/>
                <a:gd name="T23" fmla="*/ 467 h 605"/>
                <a:gd name="T24" fmla="*/ 402 w 667"/>
                <a:gd name="T25" fmla="*/ 505 h 605"/>
                <a:gd name="T26" fmla="*/ 405 w 667"/>
                <a:gd name="T27" fmla="*/ 552 h 605"/>
                <a:gd name="T28" fmla="*/ 437 w 667"/>
                <a:gd name="T29" fmla="*/ 588 h 605"/>
                <a:gd name="T30" fmla="*/ 464 w 667"/>
                <a:gd name="T31" fmla="*/ 603 h 605"/>
                <a:gd name="T32" fmla="*/ 492 w 667"/>
                <a:gd name="T33" fmla="*/ 577 h 605"/>
                <a:gd name="T34" fmla="*/ 522 w 667"/>
                <a:gd name="T35" fmla="*/ 566 h 605"/>
                <a:gd name="T36" fmla="*/ 540 w 667"/>
                <a:gd name="T37" fmla="*/ 536 h 605"/>
                <a:gd name="T38" fmla="*/ 596 w 667"/>
                <a:gd name="T39" fmla="*/ 502 h 605"/>
                <a:gd name="T40" fmla="*/ 634 w 667"/>
                <a:gd name="T41" fmla="*/ 472 h 605"/>
                <a:gd name="T42" fmla="*/ 641 w 667"/>
                <a:gd name="T43" fmla="*/ 438 h 605"/>
                <a:gd name="T44" fmla="*/ 663 w 667"/>
                <a:gd name="T45" fmla="*/ 417 h 605"/>
                <a:gd name="T46" fmla="*/ 636 w 667"/>
                <a:gd name="T47" fmla="*/ 384 h 605"/>
                <a:gd name="T48" fmla="*/ 593 w 667"/>
                <a:gd name="T49" fmla="*/ 384 h 605"/>
                <a:gd name="T50" fmla="*/ 556 w 667"/>
                <a:gd name="T51" fmla="*/ 358 h 605"/>
                <a:gd name="T52" fmla="*/ 550 w 667"/>
                <a:gd name="T53" fmla="*/ 329 h 605"/>
                <a:gd name="T54" fmla="*/ 517 w 667"/>
                <a:gd name="T55" fmla="*/ 290 h 605"/>
                <a:gd name="T56" fmla="*/ 516 w 667"/>
                <a:gd name="T57" fmla="*/ 249 h 605"/>
                <a:gd name="T58" fmla="*/ 485 w 667"/>
                <a:gd name="T59" fmla="*/ 220 h 605"/>
                <a:gd name="T60" fmla="*/ 512 w 667"/>
                <a:gd name="T61" fmla="*/ 188 h 605"/>
                <a:gd name="T62" fmla="*/ 482 w 667"/>
                <a:gd name="T63" fmla="*/ 152 h 605"/>
                <a:gd name="T64" fmla="*/ 500 w 667"/>
                <a:gd name="T65" fmla="*/ 114 h 605"/>
                <a:gd name="T66" fmla="*/ 502 w 667"/>
                <a:gd name="T67" fmla="*/ 70 h 605"/>
                <a:gd name="T68" fmla="*/ 498 w 667"/>
                <a:gd name="T69" fmla="*/ 31 h 605"/>
                <a:gd name="T70" fmla="*/ 484 w 667"/>
                <a:gd name="T71" fmla="*/ 1 h 605"/>
                <a:gd name="T72" fmla="*/ 456 w 667"/>
                <a:gd name="T73" fmla="*/ 4 h 605"/>
                <a:gd name="T74" fmla="*/ 440 w 667"/>
                <a:gd name="T75" fmla="*/ 30 h 605"/>
                <a:gd name="T76" fmla="*/ 413 w 667"/>
                <a:gd name="T77" fmla="*/ 34 h 605"/>
                <a:gd name="T78" fmla="*/ 386 w 667"/>
                <a:gd name="T79" fmla="*/ 48 h 605"/>
                <a:gd name="T80" fmla="*/ 339 w 667"/>
                <a:gd name="T81" fmla="*/ 41 h 605"/>
                <a:gd name="T82" fmla="*/ 322 w 667"/>
                <a:gd name="T83" fmla="*/ 14 h 605"/>
                <a:gd name="T84" fmla="*/ 273 w 667"/>
                <a:gd name="T85" fmla="*/ 27 h 605"/>
                <a:gd name="T86" fmla="*/ 238 w 667"/>
                <a:gd name="T87" fmla="*/ 46 h 605"/>
                <a:gd name="T88" fmla="*/ 238 w 667"/>
                <a:gd name="T89" fmla="*/ 74 h 605"/>
                <a:gd name="T90" fmla="*/ 225 w 667"/>
                <a:gd name="T91" fmla="*/ 137 h 605"/>
                <a:gd name="T92" fmla="*/ 210 w 667"/>
                <a:gd name="T93" fmla="*/ 175 h 605"/>
                <a:gd name="T94" fmla="*/ 169 w 667"/>
                <a:gd name="T95" fmla="*/ 197 h 605"/>
                <a:gd name="T96" fmla="*/ 130 w 667"/>
                <a:gd name="T97" fmla="*/ 193 h 605"/>
                <a:gd name="T98" fmla="*/ 154 w 667"/>
                <a:gd name="T99" fmla="*/ 217 h 605"/>
                <a:gd name="T100" fmla="*/ 118 w 667"/>
                <a:gd name="T101" fmla="*/ 222 h 605"/>
                <a:gd name="T102" fmla="*/ 101 w 667"/>
                <a:gd name="T103" fmla="*/ 243 h 605"/>
                <a:gd name="T104" fmla="*/ 81 w 667"/>
                <a:gd name="T105" fmla="*/ 275 h 605"/>
                <a:gd name="T106" fmla="*/ 55 w 667"/>
                <a:gd name="T107" fmla="*/ 292 h 605"/>
                <a:gd name="T108" fmla="*/ 34 w 667"/>
                <a:gd name="T109" fmla="*/ 294 h 605"/>
                <a:gd name="T110" fmla="*/ 23 w 667"/>
                <a:gd name="T111" fmla="*/ 338 h 605"/>
                <a:gd name="T112" fmla="*/ 9 w 667"/>
                <a:gd name="T113" fmla="*/ 362 h 605"/>
                <a:gd name="T114" fmla="*/ 13 w 667"/>
                <a:gd name="T115" fmla="*/ 395 h 605"/>
                <a:gd name="T116" fmla="*/ 36 w 667"/>
                <a:gd name="T117" fmla="*/ 42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7" h="605">
                  <a:moveTo>
                    <a:pt x="49" y="451"/>
                  </a:moveTo>
                  <a:cubicBezTo>
                    <a:pt x="49" y="453"/>
                    <a:pt x="49" y="454"/>
                    <a:pt x="49" y="455"/>
                  </a:cubicBezTo>
                  <a:cubicBezTo>
                    <a:pt x="49" y="456"/>
                    <a:pt x="49" y="457"/>
                    <a:pt x="49" y="459"/>
                  </a:cubicBezTo>
                  <a:cubicBezTo>
                    <a:pt x="50" y="461"/>
                    <a:pt x="50" y="462"/>
                    <a:pt x="51" y="463"/>
                  </a:cubicBezTo>
                  <a:cubicBezTo>
                    <a:pt x="51" y="464"/>
                    <a:pt x="52" y="465"/>
                    <a:pt x="52" y="466"/>
                  </a:cubicBezTo>
                  <a:cubicBezTo>
                    <a:pt x="54" y="466"/>
                    <a:pt x="57" y="466"/>
                    <a:pt x="59" y="466"/>
                  </a:cubicBezTo>
                  <a:cubicBezTo>
                    <a:pt x="64" y="466"/>
                    <a:pt x="66" y="469"/>
                    <a:pt x="66" y="471"/>
                  </a:cubicBezTo>
                  <a:cubicBezTo>
                    <a:pt x="66" y="470"/>
                    <a:pt x="66" y="470"/>
                    <a:pt x="66" y="469"/>
                  </a:cubicBezTo>
                  <a:cubicBezTo>
                    <a:pt x="66" y="467"/>
                    <a:pt x="65" y="465"/>
                    <a:pt x="65" y="463"/>
                  </a:cubicBezTo>
                  <a:cubicBezTo>
                    <a:pt x="65" y="462"/>
                    <a:pt x="65" y="462"/>
                    <a:pt x="65" y="461"/>
                  </a:cubicBezTo>
                  <a:cubicBezTo>
                    <a:pt x="65" y="458"/>
                    <a:pt x="65" y="456"/>
                    <a:pt x="69" y="451"/>
                  </a:cubicBezTo>
                  <a:cubicBezTo>
                    <a:pt x="73" y="446"/>
                    <a:pt x="78" y="448"/>
                    <a:pt x="80" y="449"/>
                  </a:cubicBezTo>
                  <a:cubicBezTo>
                    <a:pt x="81" y="449"/>
                    <a:pt x="82" y="449"/>
                    <a:pt x="82" y="449"/>
                  </a:cubicBezTo>
                  <a:cubicBezTo>
                    <a:pt x="82" y="449"/>
                    <a:pt x="82" y="449"/>
                    <a:pt x="82" y="449"/>
                  </a:cubicBezTo>
                  <a:cubicBezTo>
                    <a:pt x="83" y="449"/>
                    <a:pt x="85" y="448"/>
                    <a:pt x="87" y="447"/>
                  </a:cubicBezTo>
                  <a:cubicBezTo>
                    <a:pt x="89" y="445"/>
                    <a:pt x="92" y="444"/>
                    <a:pt x="95" y="443"/>
                  </a:cubicBezTo>
                  <a:cubicBezTo>
                    <a:pt x="102" y="440"/>
                    <a:pt x="105" y="442"/>
                    <a:pt x="111" y="445"/>
                  </a:cubicBezTo>
                  <a:cubicBezTo>
                    <a:pt x="112" y="445"/>
                    <a:pt x="112" y="446"/>
                    <a:pt x="114" y="447"/>
                  </a:cubicBezTo>
                  <a:cubicBezTo>
                    <a:pt x="118" y="450"/>
                    <a:pt x="124" y="453"/>
                    <a:pt x="127" y="457"/>
                  </a:cubicBezTo>
                  <a:cubicBezTo>
                    <a:pt x="130" y="460"/>
                    <a:pt x="132" y="462"/>
                    <a:pt x="135" y="463"/>
                  </a:cubicBezTo>
                  <a:cubicBezTo>
                    <a:pt x="135" y="463"/>
                    <a:pt x="135" y="463"/>
                    <a:pt x="135" y="463"/>
                  </a:cubicBezTo>
                  <a:cubicBezTo>
                    <a:pt x="136" y="462"/>
                    <a:pt x="136" y="462"/>
                    <a:pt x="136" y="462"/>
                  </a:cubicBezTo>
                  <a:cubicBezTo>
                    <a:pt x="137" y="461"/>
                    <a:pt x="137" y="461"/>
                    <a:pt x="137" y="460"/>
                  </a:cubicBezTo>
                  <a:cubicBezTo>
                    <a:pt x="138" y="459"/>
                    <a:pt x="140" y="455"/>
                    <a:pt x="142" y="451"/>
                  </a:cubicBezTo>
                  <a:cubicBezTo>
                    <a:pt x="143" y="448"/>
                    <a:pt x="144" y="446"/>
                    <a:pt x="145" y="443"/>
                  </a:cubicBezTo>
                  <a:cubicBezTo>
                    <a:pt x="146" y="441"/>
                    <a:pt x="147" y="439"/>
                    <a:pt x="150" y="438"/>
                  </a:cubicBezTo>
                  <a:cubicBezTo>
                    <a:pt x="152" y="438"/>
                    <a:pt x="153" y="439"/>
                    <a:pt x="154" y="439"/>
                  </a:cubicBezTo>
                  <a:cubicBezTo>
                    <a:pt x="156" y="438"/>
                    <a:pt x="156" y="437"/>
                    <a:pt x="157" y="436"/>
                  </a:cubicBezTo>
                  <a:cubicBezTo>
                    <a:pt x="158" y="435"/>
                    <a:pt x="159" y="434"/>
                    <a:pt x="159" y="433"/>
                  </a:cubicBezTo>
                  <a:cubicBezTo>
                    <a:pt x="161" y="431"/>
                    <a:pt x="161" y="430"/>
                    <a:pt x="161" y="428"/>
                  </a:cubicBezTo>
                  <a:cubicBezTo>
                    <a:pt x="161" y="428"/>
                    <a:pt x="161" y="428"/>
                    <a:pt x="161" y="427"/>
                  </a:cubicBezTo>
                  <a:cubicBezTo>
                    <a:pt x="161" y="425"/>
                    <a:pt x="161" y="417"/>
                    <a:pt x="161" y="411"/>
                  </a:cubicBezTo>
                  <a:cubicBezTo>
                    <a:pt x="160" y="409"/>
                    <a:pt x="161" y="406"/>
                    <a:pt x="163" y="404"/>
                  </a:cubicBezTo>
                  <a:cubicBezTo>
                    <a:pt x="164" y="402"/>
                    <a:pt x="166" y="402"/>
                    <a:pt x="168" y="403"/>
                  </a:cubicBezTo>
                  <a:cubicBezTo>
                    <a:pt x="168" y="403"/>
                    <a:pt x="168" y="403"/>
                    <a:pt x="168" y="403"/>
                  </a:cubicBezTo>
                  <a:cubicBezTo>
                    <a:pt x="173" y="401"/>
                    <a:pt x="176" y="405"/>
                    <a:pt x="178" y="407"/>
                  </a:cubicBezTo>
                  <a:cubicBezTo>
                    <a:pt x="178" y="408"/>
                    <a:pt x="179" y="409"/>
                    <a:pt x="180" y="410"/>
                  </a:cubicBezTo>
                  <a:cubicBezTo>
                    <a:pt x="181" y="411"/>
                    <a:pt x="182" y="411"/>
                    <a:pt x="185" y="412"/>
                  </a:cubicBezTo>
                  <a:cubicBezTo>
                    <a:pt x="186" y="412"/>
                    <a:pt x="187" y="412"/>
                    <a:pt x="188" y="412"/>
                  </a:cubicBezTo>
                  <a:cubicBezTo>
                    <a:pt x="189" y="413"/>
                    <a:pt x="190" y="413"/>
                    <a:pt x="190" y="413"/>
                  </a:cubicBezTo>
                  <a:cubicBezTo>
                    <a:pt x="190" y="413"/>
                    <a:pt x="190" y="412"/>
                    <a:pt x="190" y="412"/>
                  </a:cubicBezTo>
                  <a:cubicBezTo>
                    <a:pt x="191" y="411"/>
                    <a:pt x="193" y="410"/>
                    <a:pt x="195" y="409"/>
                  </a:cubicBezTo>
                  <a:cubicBezTo>
                    <a:pt x="197" y="408"/>
                    <a:pt x="199" y="408"/>
                    <a:pt x="200" y="407"/>
                  </a:cubicBezTo>
                  <a:cubicBezTo>
                    <a:pt x="203" y="406"/>
                    <a:pt x="205" y="405"/>
                    <a:pt x="206" y="404"/>
                  </a:cubicBezTo>
                  <a:cubicBezTo>
                    <a:pt x="207" y="404"/>
                    <a:pt x="207" y="403"/>
                    <a:pt x="208" y="402"/>
                  </a:cubicBezTo>
                  <a:cubicBezTo>
                    <a:pt x="212" y="396"/>
                    <a:pt x="216" y="392"/>
                    <a:pt x="220" y="392"/>
                  </a:cubicBezTo>
                  <a:cubicBezTo>
                    <a:pt x="221" y="392"/>
                    <a:pt x="223" y="393"/>
                    <a:pt x="224" y="396"/>
                  </a:cubicBezTo>
                  <a:cubicBezTo>
                    <a:pt x="225" y="397"/>
                    <a:pt x="225" y="397"/>
                    <a:pt x="225" y="397"/>
                  </a:cubicBezTo>
                  <a:cubicBezTo>
                    <a:pt x="226" y="397"/>
                    <a:pt x="227" y="397"/>
                    <a:pt x="228" y="398"/>
                  </a:cubicBezTo>
                  <a:cubicBezTo>
                    <a:pt x="229" y="397"/>
                    <a:pt x="230" y="397"/>
                    <a:pt x="232" y="397"/>
                  </a:cubicBezTo>
                  <a:cubicBezTo>
                    <a:pt x="237" y="396"/>
                    <a:pt x="239" y="400"/>
                    <a:pt x="241" y="403"/>
                  </a:cubicBezTo>
                  <a:cubicBezTo>
                    <a:pt x="241" y="404"/>
                    <a:pt x="242" y="405"/>
                    <a:pt x="242" y="406"/>
                  </a:cubicBezTo>
                  <a:cubicBezTo>
                    <a:pt x="244" y="409"/>
                    <a:pt x="244" y="412"/>
                    <a:pt x="244" y="415"/>
                  </a:cubicBezTo>
                  <a:cubicBezTo>
                    <a:pt x="244" y="417"/>
                    <a:pt x="244" y="419"/>
                    <a:pt x="244" y="421"/>
                  </a:cubicBezTo>
                  <a:cubicBezTo>
                    <a:pt x="245" y="427"/>
                    <a:pt x="245" y="432"/>
                    <a:pt x="244" y="438"/>
                  </a:cubicBezTo>
                  <a:cubicBezTo>
                    <a:pt x="244" y="438"/>
                    <a:pt x="244" y="438"/>
                    <a:pt x="244" y="438"/>
                  </a:cubicBezTo>
                  <a:cubicBezTo>
                    <a:pt x="244" y="438"/>
                    <a:pt x="245" y="439"/>
                    <a:pt x="245" y="439"/>
                  </a:cubicBezTo>
                  <a:cubicBezTo>
                    <a:pt x="246" y="440"/>
                    <a:pt x="247" y="441"/>
                    <a:pt x="249" y="442"/>
                  </a:cubicBezTo>
                  <a:cubicBezTo>
                    <a:pt x="251" y="445"/>
                    <a:pt x="252" y="449"/>
                    <a:pt x="253" y="453"/>
                  </a:cubicBezTo>
                  <a:cubicBezTo>
                    <a:pt x="253" y="454"/>
                    <a:pt x="253" y="454"/>
                    <a:pt x="253" y="454"/>
                  </a:cubicBezTo>
                  <a:cubicBezTo>
                    <a:pt x="253" y="455"/>
                    <a:pt x="254" y="457"/>
                    <a:pt x="252" y="459"/>
                  </a:cubicBezTo>
                  <a:cubicBezTo>
                    <a:pt x="251" y="461"/>
                    <a:pt x="249" y="461"/>
                    <a:pt x="248" y="461"/>
                  </a:cubicBezTo>
                  <a:cubicBezTo>
                    <a:pt x="247" y="461"/>
                    <a:pt x="247" y="461"/>
                    <a:pt x="246" y="461"/>
                  </a:cubicBezTo>
                  <a:cubicBezTo>
                    <a:pt x="246" y="461"/>
                    <a:pt x="246" y="462"/>
                    <a:pt x="246" y="463"/>
                  </a:cubicBezTo>
                  <a:cubicBezTo>
                    <a:pt x="247" y="463"/>
                    <a:pt x="247" y="464"/>
                    <a:pt x="247" y="464"/>
                  </a:cubicBezTo>
                  <a:cubicBezTo>
                    <a:pt x="247" y="464"/>
                    <a:pt x="247" y="464"/>
                    <a:pt x="247" y="464"/>
                  </a:cubicBezTo>
                  <a:cubicBezTo>
                    <a:pt x="248" y="465"/>
                    <a:pt x="249" y="466"/>
                    <a:pt x="250" y="468"/>
                  </a:cubicBezTo>
                  <a:cubicBezTo>
                    <a:pt x="252" y="471"/>
                    <a:pt x="252" y="472"/>
                    <a:pt x="253" y="474"/>
                  </a:cubicBezTo>
                  <a:cubicBezTo>
                    <a:pt x="253" y="474"/>
                    <a:pt x="253" y="475"/>
                    <a:pt x="254" y="476"/>
                  </a:cubicBezTo>
                  <a:cubicBezTo>
                    <a:pt x="256" y="479"/>
                    <a:pt x="257" y="480"/>
                    <a:pt x="261" y="480"/>
                  </a:cubicBezTo>
                  <a:cubicBezTo>
                    <a:pt x="264" y="480"/>
                    <a:pt x="266" y="480"/>
                    <a:pt x="267" y="483"/>
                  </a:cubicBezTo>
                  <a:cubicBezTo>
                    <a:pt x="267" y="483"/>
                    <a:pt x="267" y="484"/>
                    <a:pt x="267" y="486"/>
                  </a:cubicBezTo>
                  <a:cubicBezTo>
                    <a:pt x="267" y="486"/>
                    <a:pt x="269" y="486"/>
                    <a:pt x="270" y="486"/>
                  </a:cubicBezTo>
                  <a:cubicBezTo>
                    <a:pt x="272" y="486"/>
                    <a:pt x="275" y="487"/>
                    <a:pt x="278" y="488"/>
                  </a:cubicBezTo>
                  <a:cubicBezTo>
                    <a:pt x="281" y="489"/>
                    <a:pt x="287" y="490"/>
                    <a:pt x="292" y="490"/>
                  </a:cubicBezTo>
                  <a:cubicBezTo>
                    <a:pt x="297" y="491"/>
                    <a:pt x="300" y="491"/>
                    <a:pt x="302" y="492"/>
                  </a:cubicBezTo>
                  <a:cubicBezTo>
                    <a:pt x="304" y="492"/>
                    <a:pt x="304" y="492"/>
                    <a:pt x="306" y="490"/>
                  </a:cubicBezTo>
                  <a:cubicBezTo>
                    <a:pt x="307" y="489"/>
                    <a:pt x="307" y="489"/>
                    <a:pt x="307" y="489"/>
                  </a:cubicBezTo>
                  <a:cubicBezTo>
                    <a:pt x="308" y="489"/>
                    <a:pt x="308" y="488"/>
                    <a:pt x="308" y="488"/>
                  </a:cubicBezTo>
                  <a:cubicBezTo>
                    <a:pt x="308" y="488"/>
                    <a:pt x="307" y="488"/>
                    <a:pt x="307" y="488"/>
                  </a:cubicBezTo>
                  <a:cubicBezTo>
                    <a:pt x="306" y="488"/>
                    <a:pt x="304" y="488"/>
                    <a:pt x="302" y="487"/>
                  </a:cubicBezTo>
                  <a:cubicBezTo>
                    <a:pt x="300" y="487"/>
                    <a:pt x="297" y="485"/>
                    <a:pt x="298" y="480"/>
                  </a:cubicBezTo>
                  <a:cubicBezTo>
                    <a:pt x="298" y="480"/>
                    <a:pt x="298" y="480"/>
                    <a:pt x="298" y="480"/>
                  </a:cubicBezTo>
                  <a:cubicBezTo>
                    <a:pt x="297" y="478"/>
                    <a:pt x="296" y="477"/>
                    <a:pt x="294" y="475"/>
                  </a:cubicBezTo>
                  <a:cubicBezTo>
                    <a:pt x="293" y="473"/>
                    <a:pt x="292" y="471"/>
                    <a:pt x="292" y="469"/>
                  </a:cubicBezTo>
                  <a:cubicBezTo>
                    <a:pt x="292" y="467"/>
                    <a:pt x="293" y="465"/>
                    <a:pt x="295" y="464"/>
                  </a:cubicBezTo>
                  <a:cubicBezTo>
                    <a:pt x="297" y="462"/>
                    <a:pt x="299" y="462"/>
                    <a:pt x="303" y="463"/>
                  </a:cubicBezTo>
                  <a:cubicBezTo>
                    <a:pt x="304" y="463"/>
                    <a:pt x="306" y="463"/>
                    <a:pt x="308" y="462"/>
                  </a:cubicBezTo>
                  <a:cubicBezTo>
                    <a:pt x="312" y="462"/>
                    <a:pt x="317" y="460"/>
                    <a:pt x="320" y="458"/>
                  </a:cubicBezTo>
                  <a:cubicBezTo>
                    <a:pt x="323" y="457"/>
                    <a:pt x="326" y="455"/>
                    <a:pt x="330" y="454"/>
                  </a:cubicBezTo>
                  <a:cubicBezTo>
                    <a:pt x="335" y="452"/>
                    <a:pt x="340" y="450"/>
                    <a:pt x="342" y="448"/>
                  </a:cubicBezTo>
                  <a:cubicBezTo>
                    <a:pt x="347" y="446"/>
                    <a:pt x="353" y="447"/>
                    <a:pt x="356" y="449"/>
                  </a:cubicBezTo>
                  <a:cubicBezTo>
                    <a:pt x="359" y="450"/>
                    <a:pt x="360" y="452"/>
                    <a:pt x="360" y="453"/>
                  </a:cubicBezTo>
                  <a:cubicBezTo>
                    <a:pt x="360" y="454"/>
                    <a:pt x="360" y="454"/>
                    <a:pt x="359" y="455"/>
                  </a:cubicBezTo>
                  <a:cubicBezTo>
                    <a:pt x="359" y="457"/>
                    <a:pt x="359" y="460"/>
                    <a:pt x="360" y="463"/>
                  </a:cubicBezTo>
                  <a:cubicBezTo>
                    <a:pt x="362" y="465"/>
                    <a:pt x="362" y="466"/>
                    <a:pt x="363" y="467"/>
                  </a:cubicBezTo>
                  <a:cubicBezTo>
                    <a:pt x="364" y="468"/>
                    <a:pt x="365" y="470"/>
                    <a:pt x="367" y="472"/>
                  </a:cubicBezTo>
                  <a:cubicBezTo>
                    <a:pt x="368" y="475"/>
                    <a:pt x="369" y="479"/>
                    <a:pt x="370" y="482"/>
                  </a:cubicBezTo>
                  <a:cubicBezTo>
                    <a:pt x="371" y="485"/>
                    <a:pt x="372" y="487"/>
                    <a:pt x="373" y="489"/>
                  </a:cubicBezTo>
                  <a:cubicBezTo>
                    <a:pt x="374" y="489"/>
                    <a:pt x="377" y="490"/>
                    <a:pt x="378" y="491"/>
                  </a:cubicBezTo>
                  <a:cubicBezTo>
                    <a:pt x="382" y="492"/>
                    <a:pt x="386" y="493"/>
                    <a:pt x="388" y="496"/>
                  </a:cubicBezTo>
                  <a:cubicBezTo>
                    <a:pt x="390" y="499"/>
                    <a:pt x="391" y="501"/>
                    <a:pt x="393" y="503"/>
                  </a:cubicBezTo>
                  <a:cubicBezTo>
                    <a:pt x="394" y="504"/>
                    <a:pt x="398" y="504"/>
                    <a:pt x="400" y="505"/>
                  </a:cubicBezTo>
                  <a:cubicBezTo>
                    <a:pt x="400" y="505"/>
                    <a:pt x="401" y="505"/>
                    <a:pt x="402" y="505"/>
                  </a:cubicBezTo>
                  <a:cubicBezTo>
                    <a:pt x="406" y="506"/>
                    <a:pt x="409" y="508"/>
                    <a:pt x="410" y="513"/>
                  </a:cubicBezTo>
                  <a:cubicBezTo>
                    <a:pt x="410" y="514"/>
                    <a:pt x="411" y="516"/>
                    <a:pt x="411" y="517"/>
                  </a:cubicBezTo>
                  <a:cubicBezTo>
                    <a:pt x="411" y="520"/>
                    <a:pt x="412" y="522"/>
                    <a:pt x="414" y="526"/>
                  </a:cubicBezTo>
                  <a:cubicBezTo>
                    <a:pt x="415" y="530"/>
                    <a:pt x="416" y="531"/>
                    <a:pt x="415" y="534"/>
                  </a:cubicBezTo>
                  <a:cubicBezTo>
                    <a:pt x="414" y="535"/>
                    <a:pt x="414" y="535"/>
                    <a:pt x="414" y="537"/>
                  </a:cubicBezTo>
                  <a:cubicBezTo>
                    <a:pt x="413" y="542"/>
                    <a:pt x="410" y="544"/>
                    <a:pt x="408" y="546"/>
                  </a:cubicBezTo>
                  <a:cubicBezTo>
                    <a:pt x="407" y="547"/>
                    <a:pt x="406" y="548"/>
                    <a:pt x="405" y="549"/>
                  </a:cubicBezTo>
                  <a:cubicBezTo>
                    <a:pt x="404" y="550"/>
                    <a:pt x="404" y="550"/>
                    <a:pt x="405" y="552"/>
                  </a:cubicBezTo>
                  <a:cubicBezTo>
                    <a:pt x="405" y="553"/>
                    <a:pt x="405" y="554"/>
                    <a:pt x="405" y="555"/>
                  </a:cubicBezTo>
                  <a:cubicBezTo>
                    <a:pt x="405" y="555"/>
                    <a:pt x="405" y="555"/>
                    <a:pt x="405" y="556"/>
                  </a:cubicBezTo>
                  <a:cubicBezTo>
                    <a:pt x="406" y="556"/>
                    <a:pt x="408" y="556"/>
                    <a:pt x="409" y="558"/>
                  </a:cubicBezTo>
                  <a:cubicBezTo>
                    <a:pt x="412" y="560"/>
                    <a:pt x="413" y="562"/>
                    <a:pt x="414" y="564"/>
                  </a:cubicBezTo>
                  <a:cubicBezTo>
                    <a:pt x="414" y="565"/>
                    <a:pt x="414" y="565"/>
                    <a:pt x="415" y="566"/>
                  </a:cubicBezTo>
                  <a:cubicBezTo>
                    <a:pt x="416" y="567"/>
                    <a:pt x="419" y="570"/>
                    <a:pt x="421" y="571"/>
                  </a:cubicBezTo>
                  <a:cubicBezTo>
                    <a:pt x="426" y="575"/>
                    <a:pt x="429" y="578"/>
                    <a:pt x="430" y="580"/>
                  </a:cubicBezTo>
                  <a:cubicBezTo>
                    <a:pt x="432" y="583"/>
                    <a:pt x="434" y="585"/>
                    <a:pt x="437" y="588"/>
                  </a:cubicBezTo>
                  <a:cubicBezTo>
                    <a:pt x="438" y="589"/>
                    <a:pt x="442" y="587"/>
                    <a:pt x="446" y="586"/>
                  </a:cubicBezTo>
                  <a:cubicBezTo>
                    <a:pt x="448" y="586"/>
                    <a:pt x="449" y="585"/>
                    <a:pt x="450" y="585"/>
                  </a:cubicBezTo>
                  <a:cubicBezTo>
                    <a:pt x="453" y="584"/>
                    <a:pt x="456" y="583"/>
                    <a:pt x="458" y="585"/>
                  </a:cubicBezTo>
                  <a:cubicBezTo>
                    <a:pt x="460" y="587"/>
                    <a:pt x="460" y="589"/>
                    <a:pt x="460" y="590"/>
                  </a:cubicBezTo>
                  <a:cubicBezTo>
                    <a:pt x="460" y="591"/>
                    <a:pt x="460" y="591"/>
                    <a:pt x="460" y="591"/>
                  </a:cubicBezTo>
                  <a:cubicBezTo>
                    <a:pt x="461" y="594"/>
                    <a:pt x="461" y="597"/>
                    <a:pt x="461" y="599"/>
                  </a:cubicBezTo>
                  <a:cubicBezTo>
                    <a:pt x="461" y="600"/>
                    <a:pt x="460" y="601"/>
                    <a:pt x="460" y="602"/>
                  </a:cubicBezTo>
                  <a:cubicBezTo>
                    <a:pt x="461" y="602"/>
                    <a:pt x="463" y="603"/>
                    <a:pt x="464" y="603"/>
                  </a:cubicBezTo>
                  <a:cubicBezTo>
                    <a:pt x="467" y="605"/>
                    <a:pt x="469" y="605"/>
                    <a:pt x="472" y="604"/>
                  </a:cubicBezTo>
                  <a:cubicBezTo>
                    <a:pt x="473" y="604"/>
                    <a:pt x="474" y="604"/>
                    <a:pt x="475" y="604"/>
                  </a:cubicBezTo>
                  <a:cubicBezTo>
                    <a:pt x="478" y="603"/>
                    <a:pt x="479" y="602"/>
                    <a:pt x="482" y="599"/>
                  </a:cubicBezTo>
                  <a:cubicBezTo>
                    <a:pt x="483" y="599"/>
                    <a:pt x="484" y="598"/>
                    <a:pt x="484" y="597"/>
                  </a:cubicBezTo>
                  <a:cubicBezTo>
                    <a:pt x="488" y="594"/>
                    <a:pt x="490" y="591"/>
                    <a:pt x="491" y="588"/>
                  </a:cubicBezTo>
                  <a:cubicBezTo>
                    <a:pt x="492" y="588"/>
                    <a:pt x="491" y="586"/>
                    <a:pt x="491" y="585"/>
                  </a:cubicBezTo>
                  <a:cubicBezTo>
                    <a:pt x="491" y="584"/>
                    <a:pt x="491" y="583"/>
                    <a:pt x="491" y="581"/>
                  </a:cubicBezTo>
                  <a:cubicBezTo>
                    <a:pt x="491" y="580"/>
                    <a:pt x="491" y="578"/>
                    <a:pt x="492" y="577"/>
                  </a:cubicBezTo>
                  <a:cubicBezTo>
                    <a:pt x="493" y="574"/>
                    <a:pt x="496" y="574"/>
                    <a:pt x="497" y="574"/>
                  </a:cubicBezTo>
                  <a:cubicBezTo>
                    <a:pt x="498" y="574"/>
                    <a:pt x="498" y="574"/>
                    <a:pt x="499" y="574"/>
                  </a:cubicBezTo>
                  <a:cubicBezTo>
                    <a:pt x="501" y="573"/>
                    <a:pt x="501" y="573"/>
                    <a:pt x="502" y="572"/>
                  </a:cubicBezTo>
                  <a:cubicBezTo>
                    <a:pt x="502" y="571"/>
                    <a:pt x="503" y="570"/>
                    <a:pt x="505" y="568"/>
                  </a:cubicBezTo>
                  <a:cubicBezTo>
                    <a:pt x="509" y="564"/>
                    <a:pt x="514" y="565"/>
                    <a:pt x="517" y="566"/>
                  </a:cubicBezTo>
                  <a:cubicBezTo>
                    <a:pt x="518" y="567"/>
                    <a:pt x="519" y="567"/>
                    <a:pt x="521" y="567"/>
                  </a:cubicBezTo>
                  <a:cubicBezTo>
                    <a:pt x="521" y="567"/>
                    <a:pt x="522" y="567"/>
                    <a:pt x="522" y="567"/>
                  </a:cubicBezTo>
                  <a:cubicBezTo>
                    <a:pt x="522" y="567"/>
                    <a:pt x="522" y="566"/>
                    <a:pt x="522" y="566"/>
                  </a:cubicBezTo>
                  <a:cubicBezTo>
                    <a:pt x="523" y="565"/>
                    <a:pt x="523" y="564"/>
                    <a:pt x="523" y="563"/>
                  </a:cubicBezTo>
                  <a:cubicBezTo>
                    <a:pt x="524" y="561"/>
                    <a:pt x="524" y="560"/>
                    <a:pt x="524" y="558"/>
                  </a:cubicBezTo>
                  <a:cubicBezTo>
                    <a:pt x="524" y="557"/>
                    <a:pt x="525" y="555"/>
                    <a:pt x="526" y="553"/>
                  </a:cubicBezTo>
                  <a:cubicBezTo>
                    <a:pt x="527" y="553"/>
                    <a:pt x="527" y="552"/>
                    <a:pt x="528" y="552"/>
                  </a:cubicBezTo>
                  <a:cubicBezTo>
                    <a:pt x="529" y="551"/>
                    <a:pt x="529" y="550"/>
                    <a:pt x="530" y="549"/>
                  </a:cubicBezTo>
                  <a:cubicBezTo>
                    <a:pt x="530" y="549"/>
                    <a:pt x="530" y="548"/>
                    <a:pt x="530" y="548"/>
                  </a:cubicBezTo>
                  <a:cubicBezTo>
                    <a:pt x="529" y="544"/>
                    <a:pt x="530" y="541"/>
                    <a:pt x="535" y="538"/>
                  </a:cubicBezTo>
                  <a:cubicBezTo>
                    <a:pt x="538" y="537"/>
                    <a:pt x="539" y="536"/>
                    <a:pt x="540" y="536"/>
                  </a:cubicBezTo>
                  <a:cubicBezTo>
                    <a:pt x="541" y="536"/>
                    <a:pt x="541" y="535"/>
                    <a:pt x="543" y="534"/>
                  </a:cubicBezTo>
                  <a:cubicBezTo>
                    <a:pt x="545" y="533"/>
                    <a:pt x="545" y="533"/>
                    <a:pt x="545" y="533"/>
                  </a:cubicBezTo>
                  <a:cubicBezTo>
                    <a:pt x="549" y="530"/>
                    <a:pt x="555" y="527"/>
                    <a:pt x="561" y="525"/>
                  </a:cubicBezTo>
                  <a:cubicBezTo>
                    <a:pt x="566" y="524"/>
                    <a:pt x="566" y="524"/>
                    <a:pt x="567" y="520"/>
                  </a:cubicBezTo>
                  <a:cubicBezTo>
                    <a:pt x="568" y="514"/>
                    <a:pt x="571" y="512"/>
                    <a:pt x="574" y="510"/>
                  </a:cubicBezTo>
                  <a:cubicBezTo>
                    <a:pt x="575" y="509"/>
                    <a:pt x="576" y="509"/>
                    <a:pt x="577" y="508"/>
                  </a:cubicBezTo>
                  <a:cubicBezTo>
                    <a:pt x="580" y="504"/>
                    <a:pt x="584" y="504"/>
                    <a:pt x="587" y="504"/>
                  </a:cubicBezTo>
                  <a:cubicBezTo>
                    <a:pt x="590" y="504"/>
                    <a:pt x="593" y="504"/>
                    <a:pt x="596" y="502"/>
                  </a:cubicBezTo>
                  <a:cubicBezTo>
                    <a:pt x="604" y="498"/>
                    <a:pt x="608" y="493"/>
                    <a:pt x="611" y="488"/>
                  </a:cubicBezTo>
                  <a:cubicBezTo>
                    <a:pt x="612" y="487"/>
                    <a:pt x="612" y="487"/>
                    <a:pt x="612" y="487"/>
                  </a:cubicBezTo>
                  <a:cubicBezTo>
                    <a:pt x="612" y="487"/>
                    <a:pt x="612" y="487"/>
                    <a:pt x="612" y="486"/>
                  </a:cubicBezTo>
                  <a:cubicBezTo>
                    <a:pt x="611" y="485"/>
                    <a:pt x="611" y="483"/>
                    <a:pt x="613" y="479"/>
                  </a:cubicBezTo>
                  <a:cubicBezTo>
                    <a:pt x="614" y="477"/>
                    <a:pt x="615" y="476"/>
                    <a:pt x="617" y="475"/>
                  </a:cubicBezTo>
                  <a:cubicBezTo>
                    <a:pt x="620" y="474"/>
                    <a:pt x="622" y="475"/>
                    <a:pt x="624" y="476"/>
                  </a:cubicBezTo>
                  <a:cubicBezTo>
                    <a:pt x="625" y="476"/>
                    <a:pt x="626" y="477"/>
                    <a:pt x="627" y="477"/>
                  </a:cubicBezTo>
                  <a:cubicBezTo>
                    <a:pt x="630" y="477"/>
                    <a:pt x="632" y="476"/>
                    <a:pt x="634" y="472"/>
                  </a:cubicBezTo>
                  <a:cubicBezTo>
                    <a:pt x="636" y="469"/>
                    <a:pt x="636" y="469"/>
                    <a:pt x="635" y="468"/>
                  </a:cubicBezTo>
                  <a:cubicBezTo>
                    <a:pt x="635" y="467"/>
                    <a:pt x="635" y="467"/>
                    <a:pt x="634" y="467"/>
                  </a:cubicBezTo>
                  <a:cubicBezTo>
                    <a:pt x="632" y="465"/>
                    <a:pt x="630" y="462"/>
                    <a:pt x="629" y="456"/>
                  </a:cubicBezTo>
                  <a:cubicBezTo>
                    <a:pt x="628" y="454"/>
                    <a:pt x="628" y="451"/>
                    <a:pt x="630" y="449"/>
                  </a:cubicBezTo>
                  <a:cubicBezTo>
                    <a:pt x="631" y="447"/>
                    <a:pt x="634" y="447"/>
                    <a:pt x="635" y="447"/>
                  </a:cubicBezTo>
                  <a:cubicBezTo>
                    <a:pt x="635" y="447"/>
                    <a:pt x="636" y="447"/>
                    <a:pt x="636" y="447"/>
                  </a:cubicBezTo>
                  <a:cubicBezTo>
                    <a:pt x="638" y="445"/>
                    <a:pt x="640" y="442"/>
                    <a:pt x="641" y="439"/>
                  </a:cubicBezTo>
                  <a:cubicBezTo>
                    <a:pt x="641" y="439"/>
                    <a:pt x="641" y="438"/>
                    <a:pt x="641" y="438"/>
                  </a:cubicBezTo>
                  <a:cubicBezTo>
                    <a:pt x="641" y="438"/>
                    <a:pt x="640" y="437"/>
                    <a:pt x="640" y="437"/>
                  </a:cubicBezTo>
                  <a:cubicBezTo>
                    <a:pt x="639" y="436"/>
                    <a:pt x="638" y="435"/>
                    <a:pt x="638" y="434"/>
                  </a:cubicBezTo>
                  <a:cubicBezTo>
                    <a:pt x="636" y="432"/>
                    <a:pt x="635" y="430"/>
                    <a:pt x="635" y="428"/>
                  </a:cubicBezTo>
                  <a:cubicBezTo>
                    <a:pt x="636" y="426"/>
                    <a:pt x="638" y="424"/>
                    <a:pt x="639" y="424"/>
                  </a:cubicBezTo>
                  <a:cubicBezTo>
                    <a:pt x="639" y="424"/>
                    <a:pt x="639" y="424"/>
                    <a:pt x="639" y="424"/>
                  </a:cubicBezTo>
                  <a:cubicBezTo>
                    <a:pt x="641" y="418"/>
                    <a:pt x="647" y="417"/>
                    <a:pt x="651" y="417"/>
                  </a:cubicBezTo>
                  <a:cubicBezTo>
                    <a:pt x="653" y="416"/>
                    <a:pt x="655" y="417"/>
                    <a:pt x="657" y="417"/>
                  </a:cubicBezTo>
                  <a:cubicBezTo>
                    <a:pt x="659" y="417"/>
                    <a:pt x="661" y="418"/>
                    <a:pt x="663" y="417"/>
                  </a:cubicBezTo>
                  <a:cubicBezTo>
                    <a:pt x="667" y="416"/>
                    <a:pt x="667" y="416"/>
                    <a:pt x="667" y="412"/>
                  </a:cubicBezTo>
                  <a:cubicBezTo>
                    <a:pt x="667" y="411"/>
                    <a:pt x="667" y="411"/>
                    <a:pt x="667" y="409"/>
                  </a:cubicBezTo>
                  <a:cubicBezTo>
                    <a:pt x="666" y="409"/>
                    <a:pt x="666" y="408"/>
                    <a:pt x="665" y="407"/>
                  </a:cubicBezTo>
                  <a:cubicBezTo>
                    <a:pt x="663" y="406"/>
                    <a:pt x="661" y="406"/>
                    <a:pt x="659" y="404"/>
                  </a:cubicBezTo>
                  <a:cubicBezTo>
                    <a:pt x="658" y="404"/>
                    <a:pt x="657" y="403"/>
                    <a:pt x="656" y="403"/>
                  </a:cubicBezTo>
                  <a:cubicBezTo>
                    <a:pt x="653" y="401"/>
                    <a:pt x="649" y="400"/>
                    <a:pt x="648" y="397"/>
                  </a:cubicBezTo>
                  <a:cubicBezTo>
                    <a:pt x="647" y="395"/>
                    <a:pt x="640" y="388"/>
                    <a:pt x="637" y="385"/>
                  </a:cubicBezTo>
                  <a:cubicBezTo>
                    <a:pt x="636" y="385"/>
                    <a:pt x="636" y="385"/>
                    <a:pt x="636" y="384"/>
                  </a:cubicBezTo>
                  <a:cubicBezTo>
                    <a:pt x="635" y="384"/>
                    <a:pt x="635" y="384"/>
                    <a:pt x="634" y="385"/>
                  </a:cubicBezTo>
                  <a:cubicBezTo>
                    <a:pt x="632" y="385"/>
                    <a:pt x="631" y="386"/>
                    <a:pt x="630" y="386"/>
                  </a:cubicBezTo>
                  <a:cubicBezTo>
                    <a:pt x="628" y="387"/>
                    <a:pt x="626" y="388"/>
                    <a:pt x="623" y="387"/>
                  </a:cubicBezTo>
                  <a:cubicBezTo>
                    <a:pt x="621" y="387"/>
                    <a:pt x="619" y="386"/>
                    <a:pt x="618" y="385"/>
                  </a:cubicBezTo>
                  <a:cubicBezTo>
                    <a:pt x="618" y="385"/>
                    <a:pt x="618" y="386"/>
                    <a:pt x="618" y="386"/>
                  </a:cubicBezTo>
                  <a:cubicBezTo>
                    <a:pt x="616" y="388"/>
                    <a:pt x="612" y="390"/>
                    <a:pt x="607" y="389"/>
                  </a:cubicBezTo>
                  <a:cubicBezTo>
                    <a:pt x="606" y="388"/>
                    <a:pt x="605" y="388"/>
                    <a:pt x="603" y="388"/>
                  </a:cubicBezTo>
                  <a:cubicBezTo>
                    <a:pt x="600" y="387"/>
                    <a:pt x="596" y="386"/>
                    <a:pt x="593" y="384"/>
                  </a:cubicBezTo>
                  <a:cubicBezTo>
                    <a:pt x="592" y="383"/>
                    <a:pt x="592" y="383"/>
                    <a:pt x="592" y="383"/>
                  </a:cubicBezTo>
                  <a:cubicBezTo>
                    <a:pt x="589" y="381"/>
                    <a:pt x="587" y="380"/>
                    <a:pt x="584" y="380"/>
                  </a:cubicBezTo>
                  <a:cubicBezTo>
                    <a:pt x="577" y="380"/>
                    <a:pt x="575" y="376"/>
                    <a:pt x="574" y="374"/>
                  </a:cubicBezTo>
                  <a:cubicBezTo>
                    <a:pt x="574" y="374"/>
                    <a:pt x="573" y="373"/>
                    <a:pt x="573" y="373"/>
                  </a:cubicBezTo>
                  <a:cubicBezTo>
                    <a:pt x="571" y="371"/>
                    <a:pt x="570" y="368"/>
                    <a:pt x="569" y="367"/>
                  </a:cubicBezTo>
                  <a:cubicBezTo>
                    <a:pt x="568" y="367"/>
                    <a:pt x="567" y="367"/>
                    <a:pt x="567" y="366"/>
                  </a:cubicBezTo>
                  <a:cubicBezTo>
                    <a:pt x="563" y="366"/>
                    <a:pt x="558" y="365"/>
                    <a:pt x="557" y="360"/>
                  </a:cubicBezTo>
                  <a:cubicBezTo>
                    <a:pt x="557" y="359"/>
                    <a:pt x="556" y="358"/>
                    <a:pt x="556" y="358"/>
                  </a:cubicBezTo>
                  <a:cubicBezTo>
                    <a:pt x="555" y="355"/>
                    <a:pt x="554" y="351"/>
                    <a:pt x="558" y="346"/>
                  </a:cubicBezTo>
                  <a:cubicBezTo>
                    <a:pt x="559" y="345"/>
                    <a:pt x="560" y="344"/>
                    <a:pt x="561" y="343"/>
                  </a:cubicBezTo>
                  <a:cubicBezTo>
                    <a:pt x="563" y="342"/>
                    <a:pt x="563" y="341"/>
                    <a:pt x="564" y="340"/>
                  </a:cubicBezTo>
                  <a:cubicBezTo>
                    <a:pt x="564" y="339"/>
                    <a:pt x="564" y="339"/>
                    <a:pt x="564" y="338"/>
                  </a:cubicBezTo>
                  <a:cubicBezTo>
                    <a:pt x="564" y="338"/>
                    <a:pt x="564" y="337"/>
                    <a:pt x="564" y="337"/>
                  </a:cubicBezTo>
                  <a:cubicBezTo>
                    <a:pt x="563" y="337"/>
                    <a:pt x="563" y="336"/>
                    <a:pt x="561" y="335"/>
                  </a:cubicBezTo>
                  <a:cubicBezTo>
                    <a:pt x="559" y="334"/>
                    <a:pt x="558" y="334"/>
                    <a:pt x="557" y="334"/>
                  </a:cubicBezTo>
                  <a:cubicBezTo>
                    <a:pt x="555" y="333"/>
                    <a:pt x="552" y="332"/>
                    <a:pt x="550" y="329"/>
                  </a:cubicBezTo>
                  <a:cubicBezTo>
                    <a:pt x="550" y="329"/>
                    <a:pt x="550" y="328"/>
                    <a:pt x="550" y="328"/>
                  </a:cubicBezTo>
                  <a:cubicBezTo>
                    <a:pt x="549" y="325"/>
                    <a:pt x="547" y="321"/>
                    <a:pt x="544" y="320"/>
                  </a:cubicBezTo>
                  <a:cubicBezTo>
                    <a:pt x="541" y="318"/>
                    <a:pt x="537" y="316"/>
                    <a:pt x="536" y="316"/>
                  </a:cubicBezTo>
                  <a:cubicBezTo>
                    <a:pt x="531" y="315"/>
                    <a:pt x="527" y="310"/>
                    <a:pt x="526" y="306"/>
                  </a:cubicBezTo>
                  <a:cubicBezTo>
                    <a:pt x="526" y="306"/>
                    <a:pt x="526" y="305"/>
                    <a:pt x="526" y="304"/>
                  </a:cubicBezTo>
                  <a:cubicBezTo>
                    <a:pt x="526" y="303"/>
                    <a:pt x="526" y="303"/>
                    <a:pt x="524" y="300"/>
                  </a:cubicBezTo>
                  <a:cubicBezTo>
                    <a:pt x="523" y="298"/>
                    <a:pt x="522" y="298"/>
                    <a:pt x="522" y="297"/>
                  </a:cubicBezTo>
                  <a:cubicBezTo>
                    <a:pt x="520" y="296"/>
                    <a:pt x="518" y="294"/>
                    <a:pt x="517" y="290"/>
                  </a:cubicBezTo>
                  <a:cubicBezTo>
                    <a:pt x="517" y="288"/>
                    <a:pt x="516" y="287"/>
                    <a:pt x="516" y="286"/>
                  </a:cubicBezTo>
                  <a:cubicBezTo>
                    <a:pt x="515" y="283"/>
                    <a:pt x="513" y="280"/>
                    <a:pt x="514" y="276"/>
                  </a:cubicBezTo>
                  <a:cubicBezTo>
                    <a:pt x="515" y="272"/>
                    <a:pt x="516" y="267"/>
                    <a:pt x="519" y="263"/>
                  </a:cubicBezTo>
                  <a:cubicBezTo>
                    <a:pt x="520" y="262"/>
                    <a:pt x="521" y="261"/>
                    <a:pt x="522" y="261"/>
                  </a:cubicBezTo>
                  <a:cubicBezTo>
                    <a:pt x="522" y="261"/>
                    <a:pt x="522" y="260"/>
                    <a:pt x="522" y="260"/>
                  </a:cubicBezTo>
                  <a:cubicBezTo>
                    <a:pt x="522" y="260"/>
                    <a:pt x="522" y="260"/>
                    <a:pt x="522" y="259"/>
                  </a:cubicBezTo>
                  <a:cubicBezTo>
                    <a:pt x="521" y="257"/>
                    <a:pt x="520" y="255"/>
                    <a:pt x="519" y="254"/>
                  </a:cubicBezTo>
                  <a:cubicBezTo>
                    <a:pt x="518" y="253"/>
                    <a:pt x="517" y="251"/>
                    <a:pt x="516" y="249"/>
                  </a:cubicBezTo>
                  <a:cubicBezTo>
                    <a:pt x="514" y="246"/>
                    <a:pt x="514" y="243"/>
                    <a:pt x="514" y="242"/>
                  </a:cubicBezTo>
                  <a:cubicBezTo>
                    <a:pt x="514" y="241"/>
                    <a:pt x="514" y="241"/>
                    <a:pt x="514" y="240"/>
                  </a:cubicBezTo>
                  <a:cubicBezTo>
                    <a:pt x="512" y="238"/>
                    <a:pt x="510" y="238"/>
                    <a:pt x="508" y="237"/>
                  </a:cubicBezTo>
                  <a:cubicBezTo>
                    <a:pt x="507" y="237"/>
                    <a:pt x="505" y="236"/>
                    <a:pt x="504" y="236"/>
                  </a:cubicBezTo>
                  <a:cubicBezTo>
                    <a:pt x="503" y="235"/>
                    <a:pt x="502" y="235"/>
                    <a:pt x="501" y="235"/>
                  </a:cubicBezTo>
                  <a:cubicBezTo>
                    <a:pt x="497" y="234"/>
                    <a:pt x="493" y="232"/>
                    <a:pt x="491" y="228"/>
                  </a:cubicBezTo>
                  <a:cubicBezTo>
                    <a:pt x="490" y="226"/>
                    <a:pt x="489" y="225"/>
                    <a:pt x="488" y="224"/>
                  </a:cubicBezTo>
                  <a:cubicBezTo>
                    <a:pt x="487" y="223"/>
                    <a:pt x="486" y="222"/>
                    <a:pt x="485" y="220"/>
                  </a:cubicBezTo>
                  <a:cubicBezTo>
                    <a:pt x="481" y="213"/>
                    <a:pt x="484" y="207"/>
                    <a:pt x="485" y="205"/>
                  </a:cubicBezTo>
                  <a:cubicBezTo>
                    <a:pt x="488" y="200"/>
                    <a:pt x="492" y="199"/>
                    <a:pt x="498" y="198"/>
                  </a:cubicBezTo>
                  <a:cubicBezTo>
                    <a:pt x="500" y="198"/>
                    <a:pt x="502" y="198"/>
                    <a:pt x="504" y="198"/>
                  </a:cubicBezTo>
                  <a:cubicBezTo>
                    <a:pt x="504" y="198"/>
                    <a:pt x="505" y="198"/>
                    <a:pt x="506" y="198"/>
                  </a:cubicBezTo>
                  <a:cubicBezTo>
                    <a:pt x="508" y="194"/>
                    <a:pt x="509" y="193"/>
                    <a:pt x="512" y="191"/>
                  </a:cubicBezTo>
                  <a:cubicBezTo>
                    <a:pt x="512" y="190"/>
                    <a:pt x="512" y="190"/>
                    <a:pt x="512" y="190"/>
                  </a:cubicBezTo>
                  <a:cubicBezTo>
                    <a:pt x="512" y="190"/>
                    <a:pt x="512" y="190"/>
                    <a:pt x="512" y="190"/>
                  </a:cubicBezTo>
                  <a:cubicBezTo>
                    <a:pt x="512" y="189"/>
                    <a:pt x="512" y="189"/>
                    <a:pt x="512" y="188"/>
                  </a:cubicBezTo>
                  <a:cubicBezTo>
                    <a:pt x="512" y="185"/>
                    <a:pt x="513" y="182"/>
                    <a:pt x="518" y="180"/>
                  </a:cubicBezTo>
                  <a:cubicBezTo>
                    <a:pt x="516" y="179"/>
                    <a:pt x="514" y="178"/>
                    <a:pt x="513" y="176"/>
                  </a:cubicBezTo>
                  <a:cubicBezTo>
                    <a:pt x="511" y="175"/>
                    <a:pt x="509" y="174"/>
                    <a:pt x="507" y="172"/>
                  </a:cubicBezTo>
                  <a:cubicBezTo>
                    <a:pt x="506" y="171"/>
                    <a:pt x="504" y="170"/>
                    <a:pt x="503" y="169"/>
                  </a:cubicBezTo>
                  <a:cubicBezTo>
                    <a:pt x="501" y="168"/>
                    <a:pt x="498" y="166"/>
                    <a:pt x="497" y="164"/>
                  </a:cubicBezTo>
                  <a:cubicBezTo>
                    <a:pt x="496" y="163"/>
                    <a:pt x="496" y="162"/>
                    <a:pt x="495" y="160"/>
                  </a:cubicBezTo>
                  <a:cubicBezTo>
                    <a:pt x="494" y="158"/>
                    <a:pt x="494" y="158"/>
                    <a:pt x="493" y="157"/>
                  </a:cubicBezTo>
                  <a:cubicBezTo>
                    <a:pt x="488" y="157"/>
                    <a:pt x="484" y="156"/>
                    <a:pt x="482" y="152"/>
                  </a:cubicBezTo>
                  <a:cubicBezTo>
                    <a:pt x="482" y="150"/>
                    <a:pt x="481" y="148"/>
                    <a:pt x="484" y="145"/>
                  </a:cubicBezTo>
                  <a:cubicBezTo>
                    <a:pt x="486" y="143"/>
                    <a:pt x="487" y="142"/>
                    <a:pt x="489" y="140"/>
                  </a:cubicBezTo>
                  <a:cubicBezTo>
                    <a:pt x="491" y="138"/>
                    <a:pt x="492" y="137"/>
                    <a:pt x="494" y="135"/>
                  </a:cubicBezTo>
                  <a:cubicBezTo>
                    <a:pt x="494" y="134"/>
                    <a:pt x="494" y="134"/>
                    <a:pt x="494" y="134"/>
                  </a:cubicBezTo>
                  <a:cubicBezTo>
                    <a:pt x="496" y="132"/>
                    <a:pt x="498" y="129"/>
                    <a:pt x="498" y="128"/>
                  </a:cubicBezTo>
                  <a:cubicBezTo>
                    <a:pt x="497" y="125"/>
                    <a:pt x="498" y="120"/>
                    <a:pt x="498" y="117"/>
                  </a:cubicBezTo>
                  <a:cubicBezTo>
                    <a:pt x="499" y="116"/>
                    <a:pt x="499" y="115"/>
                    <a:pt x="500" y="114"/>
                  </a:cubicBezTo>
                  <a:cubicBezTo>
                    <a:pt x="500" y="114"/>
                    <a:pt x="500" y="114"/>
                    <a:pt x="500" y="114"/>
                  </a:cubicBezTo>
                  <a:cubicBezTo>
                    <a:pt x="500" y="114"/>
                    <a:pt x="500" y="114"/>
                    <a:pt x="500" y="114"/>
                  </a:cubicBezTo>
                  <a:cubicBezTo>
                    <a:pt x="500" y="114"/>
                    <a:pt x="500" y="113"/>
                    <a:pt x="500" y="111"/>
                  </a:cubicBezTo>
                  <a:cubicBezTo>
                    <a:pt x="499" y="104"/>
                    <a:pt x="502" y="102"/>
                    <a:pt x="504" y="100"/>
                  </a:cubicBezTo>
                  <a:cubicBezTo>
                    <a:pt x="504" y="100"/>
                    <a:pt x="504" y="100"/>
                    <a:pt x="504" y="99"/>
                  </a:cubicBezTo>
                  <a:cubicBezTo>
                    <a:pt x="505" y="99"/>
                    <a:pt x="504" y="96"/>
                    <a:pt x="504" y="95"/>
                  </a:cubicBezTo>
                  <a:cubicBezTo>
                    <a:pt x="503" y="93"/>
                    <a:pt x="503" y="91"/>
                    <a:pt x="502" y="90"/>
                  </a:cubicBezTo>
                  <a:cubicBezTo>
                    <a:pt x="501" y="88"/>
                    <a:pt x="500" y="86"/>
                    <a:pt x="499" y="84"/>
                  </a:cubicBezTo>
                  <a:cubicBezTo>
                    <a:pt x="497" y="78"/>
                    <a:pt x="500" y="73"/>
                    <a:pt x="502" y="70"/>
                  </a:cubicBezTo>
                  <a:cubicBezTo>
                    <a:pt x="503" y="69"/>
                    <a:pt x="505" y="68"/>
                    <a:pt x="507" y="67"/>
                  </a:cubicBezTo>
                  <a:cubicBezTo>
                    <a:pt x="507" y="66"/>
                    <a:pt x="509" y="65"/>
                    <a:pt x="509" y="65"/>
                  </a:cubicBezTo>
                  <a:cubicBezTo>
                    <a:pt x="509" y="64"/>
                    <a:pt x="509" y="64"/>
                    <a:pt x="509" y="64"/>
                  </a:cubicBezTo>
                  <a:cubicBezTo>
                    <a:pt x="507" y="59"/>
                    <a:pt x="506" y="58"/>
                    <a:pt x="504" y="55"/>
                  </a:cubicBezTo>
                  <a:cubicBezTo>
                    <a:pt x="500" y="51"/>
                    <a:pt x="500" y="49"/>
                    <a:pt x="500" y="44"/>
                  </a:cubicBezTo>
                  <a:cubicBezTo>
                    <a:pt x="500" y="42"/>
                    <a:pt x="500" y="41"/>
                    <a:pt x="500" y="39"/>
                  </a:cubicBezTo>
                  <a:cubicBezTo>
                    <a:pt x="500" y="37"/>
                    <a:pt x="500" y="35"/>
                    <a:pt x="499" y="32"/>
                  </a:cubicBezTo>
                  <a:cubicBezTo>
                    <a:pt x="499" y="31"/>
                    <a:pt x="498" y="31"/>
                    <a:pt x="498" y="31"/>
                  </a:cubicBezTo>
                  <a:cubicBezTo>
                    <a:pt x="496" y="29"/>
                    <a:pt x="496" y="27"/>
                    <a:pt x="495" y="24"/>
                  </a:cubicBezTo>
                  <a:cubicBezTo>
                    <a:pt x="495" y="21"/>
                    <a:pt x="496" y="19"/>
                    <a:pt x="496" y="18"/>
                  </a:cubicBezTo>
                  <a:cubicBezTo>
                    <a:pt x="496" y="17"/>
                    <a:pt x="496" y="17"/>
                    <a:pt x="496" y="17"/>
                  </a:cubicBezTo>
                  <a:cubicBezTo>
                    <a:pt x="496" y="17"/>
                    <a:pt x="495" y="17"/>
                    <a:pt x="495" y="17"/>
                  </a:cubicBezTo>
                  <a:cubicBezTo>
                    <a:pt x="492" y="16"/>
                    <a:pt x="487" y="15"/>
                    <a:pt x="487" y="9"/>
                  </a:cubicBezTo>
                  <a:cubicBezTo>
                    <a:pt x="487" y="9"/>
                    <a:pt x="487" y="8"/>
                    <a:pt x="487" y="7"/>
                  </a:cubicBezTo>
                  <a:cubicBezTo>
                    <a:pt x="487" y="4"/>
                    <a:pt x="487" y="4"/>
                    <a:pt x="486" y="3"/>
                  </a:cubicBezTo>
                  <a:cubicBezTo>
                    <a:pt x="485" y="2"/>
                    <a:pt x="485" y="1"/>
                    <a:pt x="484" y="1"/>
                  </a:cubicBezTo>
                  <a:cubicBezTo>
                    <a:pt x="484" y="0"/>
                    <a:pt x="483" y="0"/>
                    <a:pt x="483" y="0"/>
                  </a:cubicBezTo>
                  <a:cubicBezTo>
                    <a:pt x="483" y="0"/>
                    <a:pt x="483" y="0"/>
                    <a:pt x="483" y="0"/>
                  </a:cubicBezTo>
                  <a:cubicBezTo>
                    <a:pt x="481" y="0"/>
                    <a:pt x="481" y="1"/>
                    <a:pt x="480" y="1"/>
                  </a:cubicBezTo>
                  <a:cubicBezTo>
                    <a:pt x="478" y="3"/>
                    <a:pt x="476" y="3"/>
                    <a:pt x="471" y="3"/>
                  </a:cubicBezTo>
                  <a:cubicBezTo>
                    <a:pt x="468" y="3"/>
                    <a:pt x="466" y="2"/>
                    <a:pt x="465" y="1"/>
                  </a:cubicBezTo>
                  <a:cubicBezTo>
                    <a:pt x="464" y="1"/>
                    <a:pt x="464" y="0"/>
                    <a:pt x="463" y="0"/>
                  </a:cubicBezTo>
                  <a:cubicBezTo>
                    <a:pt x="463" y="0"/>
                    <a:pt x="463" y="0"/>
                    <a:pt x="463" y="1"/>
                  </a:cubicBezTo>
                  <a:cubicBezTo>
                    <a:pt x="460" y="3"/>
                    <a:pt x="458" y="4"/>
                    <a:pt x="456" y="4"/>
                  </a:cubicBezTo>
                  <a:cubicBezTo>
                    <a:pt x="455" y="4"/>
                    <a:pt x="455" y="4"/>
                    <a:pt x="455" y="5"/>
                  </a:cubicBezTo>
                  <a:cubicBezTo>
                    <a:pt x="455" y="5"/>
                    <a:pt x="454" y="5"/>
                    <a:pt x="454" y="9"/>
                  </a:cubicBezTo>
                  <a:cubicBezTo>
                    <a:pt x="454" y="13"/>
                    <a:pt x="453" y="17"/>
                    <a:pt x="450" y="20"/>
                  </a:cubicBezTo>
                  <a:cubicBezTo>
                    <a:pt x="450" y="20"/>
                    <a:pt x="450" y="20"/>
                    <a:pt x="450" y="20"/>
                  </a:cubicBezTo>
                  <a:cubicBezTo>
                    <a:pt x="448" y="21"/>
                    <a:pt x="448" y="21"/>
                    <a:pt x="448" y="22"/>
                  </a:cubicBezTo>
                  <a:cubicBezTo>
                    <a:pt x="448" y="27"/>
                    <a:pt x="445" y="28"/>
                    <a:pt x="443" y="29"/>
                  </a:cubicBezTo>
                  <a:cubicBezTo>
                    <a:pt x="443" y="29"/>
                    <a:pt x="442" y="29"/>
                    <a:pt x="442" y="29"/>
                  </a:cubicBezTo>
                  <a:cubicBezTo>
                    <a:pt x="441" y="30"/>
                    <a:pt x="441" y="30"/>
                    <a:pt x="440" y="30"/>
                  </a:cubicBezTo>
                  <a:cubicBezTo>
                    <a:pt x="440" y="30"/>
                    <a:pt x="440" y="30"/>
                    <a:pt x="440" y="30"/>
                  </a:cubicBezTo>
                  <a:cubicBezTo>
                    <a:pt x="440" y="31"/>
                    <a:pt x="440" y="31"/>
                    <a:pt x="440" y="32"/>
                  </a:cubicBezTo>
                  <a:cubicBezTo>
                    <a:pt x="441" y="37"/>
                    <a:pt x="441" y="44"/>
                    <a:pt x="436" y="47"/>
                  </a:cubicBezTo>
                  <a:cubicBezTo>
                    <a:pt x="436" y="47"/>
                    <a:pt x="435" y="48"/>
                    <a:pt x="435" y="48"/>
                  </a:cubicBezTo>
                  <a:cubicBezTo>
                    <a:pt x="433" y="49"/>
                    <a:pt x="429" y="52"/>
                    <a:pt x="426" y="47"/>
                  </a:cubicBezTo>
                  <a:cubicBezTo>
                    <a:pt x="425" y="46"/>
                    <a:pt x="425" y="46"/>
                    <a:pt x="424" y="45"/>
                  </a:cubicBezTo>
                  <a:cubicBezTo>
                    <a:pt x="423" y="43"/>
                    <a:pt x="422" y="42"/>
                    <a:pt x="420" y="41"/>
                  </a:cubicBezTo>
                  <a:cubicBezTo>
                    <a:pt x="415" y="39"/>
                    <a:pt x="414" y="37"/>
                    <a:pt x="413" y="34"/>
                  </a:cubicBezTo>
                  <a:cubicBezTo>
                    <a:pt x="413" y="33"/>
                    <a:pt x="412" y="32"/>
                    <a:pt x="412" y="32"/>
                  </a:cubicBezTo>
                  <a:cubicBezTo>
                    <a:pt x="411" y="31"/>
                    <a:pt x="410" y="30"/>
                    <a:pt x="410" y="29"/>
                  </a:cubicBezTo>
                  <a:cubicBezTo>
                    <a:pt x="405" y="32"/>
                    <a:pt x="401" y="31"/>
                    <a:pt x="399" y="29"/>
                  </a:cubicBezTo>
                  <a:cubicBezTo>
                    <a:pt x="398" y="29"/>
                    <a:pt x="397" y="29"/>
                    <a:pt x="396" y="29"/>
                  </a:cubicBezTo>
                  <a:cubicBezTo>
                    <a:pt x="395" y="30"/>
                    <a:pt x="394" y="32"/>
                    <a:pt x="394" y="33"/>
                  </a:cubicBezTo>
                  <a:cubicBezTo>
                    <a:pt x="395" y="36"/>
                    <a:pt x="395" y="41"/>
                    <a:pt x="393" y="44"/>
                  </a:cubicBezTo>
                  <a:cubicBezTo>
                    <a:pt x="392" y="46"/>
                    <a:pt x="390" y="47"/>
                    <a:pt x="388" y="48"/>
                  </a:cubicBezTo>
                  <a:cubicBezTo>
                    <a:pt x="386" y="48"/>
                    <a:pt x="386" y="48"/>
                    <a:pt x="386" y="48"/>
                  </a:cubicBezTo>
                  <a:cubicBezTo>
                    <a:pt x="383" y="48"/>
                    <a:pt x="381" y="48"/>
                    <a:pt x="379" y="49"/>
                  </a:cubicBezTo>
                  <a:cubicBezTo>
                    <a:pt x="379" y="49"/>
                    <a:pt x="379" y="49"/>
                    <a:pt x="379" y="49"/>
                  </a:cubicBezTo>
                  <a:cubicBezTo>
                    <a:pt x="378" y="52"/>
                    <a:pt x="377" y="54"/>
                    <a:pt x="372" y="55"/>
                  </a:cubicBezTo>
                  <a:cubicBezTo>
                    <a:pt x="365" y="55"/>
                    <a:pt x="361" y="53"/>
                    <a:pt x="357" y="51"/>
                  </a:cubicBezTo>
                  <a:cubicBezTo>
                    <a:pt x="355" y="51"/>
                    <a:pt x="354" y="50"/>
                    <a:pt x="353" y="49"/>
                  </a:cubicBezTo>
                  <a:cubicBezTo>
                    <a:pt x="352" y="49"/>
                    <a:pt x="352" y="49"/>
                    <a:pt x="351" y="49"/>
                  </a:cubicBezTo>
                  <a:cubicBezTo>
                    <a:pt x="343" y="50"/>
                    <a:pt x="341" y="45"/>
                    <a:pt x="340" y="42"/>
                  </a:cubicBezTo>
                  <a:cubicBezTo>
                    <a:pt x="339" y="41"/>
                    <a:pt x="339" y="41"/>
                    <a:pt x="339" y="41"/>
                  </a:cubicBezTo>
                  <a:cubicBezTo>
                    <a:pt x="339" y="40"/>
                    <a:pt x="339" y="39"/>
                    <a:pt x="339" y="38"/>
                  </a:cubicBezTo>
                  <a:cubicBezTo>
                    <a:pt x="337" y="38"/>
                    <a:pt x="336" y="38"/>
                    <a:pt x="334" y="38"/>
                  </a:cubicBezTo>
                  <a:cubicBezTo>
                    <a:pt x="332" y="38"/>
                    <a:pt x="329" y="38"/>
                    <a:pt x="327" y="37"/>
                  </a:cubicBezTo>
                  <a:cubicBezTo>
                    <a:pt x="326" y="36"/>
                    <a:pt x="325" y="35"/>
                    <a:pt x="325" y="32"/>
                  </a:cubicBezTo>
                  <a:cubicBezTo>
                    <a:pt x="325" y="29"/>
                    <a:pt x="324" y="24"/>
                    <a:pt x="323" y="21"/>
                  </a:cubicBezTo>
                  <a:cubicBezTo>
                    <a:pt x="323" y="20"/>
                    <a:pt x="323" y="19"/>
                    <a:pt x="323" y="18"/>
                  </a:cubicBezTo>
                  <a:cubicBezTo>
                    <a:pt x="323" y="17"/>
                    <a:pt x="322" y="15"/>
                    <a:pt x="322" y="14"/>
                  </a:cubicBezTo>
                  <a:cubicBezTo>
                    <a:pt x="322" y="14"/>
                    <a:pt x="322" y="14"/>
                    <a:pt x="322" y="14"/>
                  </a:cubicBezTo>
                  <a:cubicBezTo>
                    <a:pt x="319" y="14"/>
                    <a:pt x="317" y="13"/>
                    <a:pt x="316" y="13"/>
                  </a:cubicBezTo>
                  <a:cubicBezTo>
                    <a:pt x="315" y="12"/>
                    <a:pt x="314" y="12"/>
                    <a:pt x="312" y="12"/>
                  </a:cubicBezTo>
                  <a:cubicBezTo>
                    <a:pt x="308" y="11"/>
                    <a:pt x="305" y="10"/>
                    <a:pt x="303" y="11"/>
                  </a:cubicBezTo>
                  <a:cubicBezTo>
                    <a:pt x="302" y="12"/>
                    <a:pt x="302" y="12"/>
                    <a:pt x="301" y="13"/>
                  </a:cubicBezTo>
                  <a:cubicBezTo>
                    <a:pt x="299" y="15"/>
                    <a:pt x="295" y="18"/>
                    <a:pt x="290" y="15"/>
                  </a:cubicBezTo>
                  <a:cubicBezTo>
                    <a:pt x="289" y="14"/>
                    <a:pt x="287" y="13"/>
                    <a:pt x="284" y="12"/>
                  </a:cubicBezTo>
                  <a:cubicBezTo>
                    <a:pt x="283" y="13"/>
                    <a:pt x="282" y="15"/>
                    <a:pt x="281" y="16"/>
                  </a:cubicBezTo>
                  <a:cubicBezTo>
                    <a:pt x="281" y="19"/>
                    <a:pt x="279" y="24"/>
                    <a:pt x="273" y="27"/>
                  </a:cubicBezTo>
                  <a:cubicBezTo>
                    <a:pt x="271" y="27"/>
                    <a:pt x="269" y="27"/>
                    <a:pt x="266" y="27"/>
                  </a:cubicBezTo>
                  <a:cubicBezTo>
                    <a:pt x="265" y="27"/>
                    <a:pt x="263" y="28"/>
                    <a:pt x="263" y="28"/>
                  </a:cubicBezTo>
                  <a:cubicBezTo>
                    <a:pt x="262" y="29"/>
                    <a:pt x="262" y="30"/>
                    <a:pt x="262" y="31"/>
                  </a:cubicBezTo>
                  <a:cubicBezTo>
                    <a:pt x="261" y="33"/>
                    <a:pt x="260" y="36"/>
                    <a:pt x="258" y="39"/>
                  </a:cubicBezTo>
                  <a:cubicBezTo>
                    <a:pt x="255" y="42"/>
                    <a:pt x="252" y="42"/>
                    <a:pt x="250" y="43"/>
                  </a:cubicBezTo>
                  <a:cubicBezTo>
                    <a:pt x="249" y="43"/>
                    <a:pt x="247" y="43"/>
                    <a:pt x="246" y="44"/>
                  </a:cubicBezTo>
                  <a:cubicBezTo>
                    <a:pt x="243" y="44"/>
                    <a:pt x="242" y="45"/>
                    <a:pt x="240" y="45"/>
                  </a:cubicBezTo>
                  <a:cubicBezTo>
                    <a:pt x="238" y="45"/>
                    <a:pt x="238" y="46"/>
                    <a:pt x="238" y="46"/>
                  </a:cubicBezTo>
                  <a:cubicBezTo>
                    <a:pt x="236" y="48"/>
                    <a:pt x="233" y="49"/>
                    <a:pt x="231" y="49"/>
                  </a:cubicBezTo>
                  <a:cubicBezTo>
                    <a:pt x="230" y="50"/>
                    <a:pt x="228" y="50"/>
                    <a:pt x="228" y="51"/>
                  </a:cubicBezTo>
                  <a:cubicBezTo>
                    <a:pt x="226" y="52"/>
                    <a:pt x="225" y="53"/>
                    <a:pt x="223" y="54"/>
                  </a:cubicBezTo>
                  <a:cubicBezTo>
                    <a:pt x="223" y="54"/>
                    <a:pt x="222" y="54"/>
                    <a:pt x="221" y="55"/>
                  </a:cubicBezTo>
                  <a:cubicBezTo>
                    <a:pt x="221" y="58"/>
                    <a:pt x="221" y="59"/>
                    <a:pt x="222" y="60"/>
                  </a:cubicBezTo>
                  <a:cubicBezTo>
                    <a:pt x="224" y="61"/>
                    <a:pt x="226" y="63"/>
                    <a:pt x="228" y="66"/>
                  </a:cubicBezTo>
                  <a:cubicBezTo>
                    <a:pt x="230" y="68"/>
                    <a:pt x="233" y="71"/>
                    <a:pt x="235" y="72"/>
                  </a:cubicBezTo>
                  <a:cubicBezTo>
                    <a:pt x="235" y="73"/>
                    <a:pt x="236" y="73"/>
                    <a:pt x="238" y="74"/>
                  </a:cubicBezTo>
                  <a:cubicBezTo>
                    <a:pt x="241" y="75"/>
                    <a:pt x="248" y="78"/>
                    <a:pt x="245" y="86"/>
                  </a:cubicBezTo>
                  <a:cubicBezTo>
                    <a:pt x="243" y="92"/>
                    <a:pt x="242" y="102"/>
                    <a:pt x="243" y="107"/>
                  </a:cubicBezTo>
                  <a:cubicBezTo>
                    <a:pt x="243" y="108"/>
                    <a:pt x="245" y="110"/>
                    <a:pt x="246" y="111"/>
                  </a:cubicBezTo>
                  <a:cubicBezTo>
                    <a:pt x="248" y="113"/>
                    <a:pt x="250" y="115"/>
                    <a:pt x="250" y="118"/>
                  </a:cubicBezTo>
                  <a:cubicBezTo>
                    <a:pt x="250" y="125"/>
                    <a:pt x="244" y="126"/>
                    <a:pt x="240" y="126"/>
                  </a:cubicBezTo>
                  <a:cubicBezTo>
                    <a:pt x="238" y="127"/>
                    <a:pt x="232" y="127"/>
                    <a:pt x="230" y="130"/>
                  </a:cubicBezTo>
                  <a:cubicBezTo>
                    <a:pt x="229" y="132"/>
                    <a:pt x="228" y="133"/>
                    <a:pt x="226" y="133"/>
                  </a:cubicBezTo>
                  <a:cubicBezTo>
                    <a:pt x="225" y="134"/>
                    <a:pt x="225" y="134"/>
                    <a:pt x="225" y="137"/>
                  </a:cubicBezTo>
                  <a:cubicBezTo>
                    <a:pt x="224" y="139"/>
                    <a:pt x="225" y="140"/>
                    <a:pt x="225" y="141"/>
                  </a:cubicBezTo>
                  <a:cubicBezTo>
                    <a:pt x="226" y="143"/>
                    <a:pt x="227" y="146"/>
                    <a:pt x="224" y="150"/>
                  </a:cubicBezTo>
                  <a:cubicBezTo>
                    <a:pt x="223" y="152"/>
                    <a:pt x="221" y="152"/>
                    <a:pt x="220" y="153"/>
                  </a:cubicBezTo>
                  <a:cubicBezTo>
                    <a:pt x="220" y="153"/>
                    <a:pt x="220" y="153"/>
                    <a:pt x="220" y="153"/>
                  </a:cubicBezTo>
                  <a:cubicBezTo>
                    <a:pt x="220" y="155"/>
                    <a:pt x="220" y="155"/>
                    <a:pt x="220" y="155"/>
                  </a:cubicBezTo>
                  <a:cubicBezTo>
                    <a:pt x="220" y="159"/>
                    <a:pt x="220" y="159"/>
                    <a:pt x="220" y="163"/>
                  </a:cubicBezTo>
                  <a:cubicBezTo>
                    <a:pt x="220" y="171"/>
                    <a:pt x="217" y="175"/>
                    <a:pt x="211" y="175"/>
                  </a:cubicBezTo>
                  <a:cubicBezTo>
                    <a:pt x="210" y="175"/>
                    <a:pt x="210" y="175"/>
                    <a:pt x="210" y="175"/>
                  </a:cubicBezTo>
                  <a:cubicBezTo>
                    <a:pt x="210" y="175"/>
                    <a:pt x="209" y="175"/>
                    <a:pt x="209" y="175"/>
                  </a:cubicBezTo>
                  <a:cubicBezTo>
                    <a:pt x="208" y="175"/>
                    <a:pt x="208" y="176"/>
                    <a:pt x="207" y="177"/>
                  </a:cubicBezTo>
                  <a:cubicBezTo>
                    <a:pt x="205" y="180"/>
                    <a:pt x="202" y="181"/>
                    <a:pt x="201" y="181"/>
                  </a:cubicBezTo>
                  <a:cubicBezTo>
                    <a:pt x="201" y="182"/>
                    <a:pt x="201" y="183"/>
                    <a:pt x="201" y="184"/>
                  </a:cubicBezTo>
                  <a:cubicBezTo>
                    <a:pt x="200" y="190"/>
                    <a:pt x="195" y="192"/>
                    <a:pt x="190" y="194"/>
                  </a:cubicBezTo>
                  <a:cubicBezTo>
                    <a:pt x="188" y="195"/>
                    <a:pt x="186" y="197"/>
                    <a:pt x="185" y="198"/>
                  </a:cubicBezTo>
                  <a:cubicBezTo>
                    <a:pt x="183" y="199"/>
                    <a:pt x="182" y="200"/>
                    <a:pt x="181" y="201"/>
                  </a:cubicBezTo>
                  <a:cubicBezTo>
                    <a:pt x="179" y="202"/>
                    <a:pt x="174" y="203"/>
                    <a:pt x="169" y="197"/>
                  </a:cubicBezTo>
                  <a:cubicBezTo>
                    <a:pt x="168" y="195"/>
                    <a:pt x="167" y="194"/>
                    <a:pt x="167" y="193"/>
                  </a:cubicBezTo>
                  <a:cubicBezTo>
                    <a:pt x="167" y="193"/>
                    <a:pt x="167" y="193"/>
                    <a:pt x="167" y="193"/>
                  </a:cubicBezTo>
                  <a:cubicBezTo>
                    <a:pt x="167" y="193"/>
                    <a:pt x="166" y="193"/>
                    <a:pt x="165" y="193"/>
                  </a:cubicBezTo>
                  <a:cubicBezTo>
                    <a:pt x="161" y="193"/>
                    <a:pt x="158" y="191"/>
                    <a:pt x="155" y="190"/>
                  </a:cubicBezTo>
                  <a:cubicBezTo>
                    <a:pt x="154" y="190"/>
                    <a:pt x="151" y="188"/>
                    <a:pt x="150" y="189"/>
                  </a:cubicBezTo>
                  <a:cubicBezTo>
                    <a:pt x="145" y="192"/>
                    <a:pt x="140" y="193"/>
                    <a:pt x="135" y="193"/>
                  </a:cubicBezTo>
                  <a:cubicBezTo>
                    <a:pt x="134" y="193"/>
                    <a:pt x="134" y="193"/>
                    <a:pt x="134" y="193"/>
                  </a:cubicBezTo>
                  <a:cubicBezTo>
                    <a:pt x="133" y="193"/>
                    <a:pt x="131" y="193"/>
                    <a:pt x="130" y="193"/>
                  </a:cubicBezTo>
                  <a:cubicBezTo>
                    <a:pt x="130" y="193"/>
                    <a:pt x="130" y="193"/>
                    <a:pt x="130" y="193"/>
                  </a:cubicBezTo>
                  <a:cubicBezTo>
                    <a:pt x="130" y="194"/>
                    <a:pt x="129" y="195"/>
                    <a:pt x="129" y="195"/>
                  </a:cubicBezTo>
                  <a:cubicBezTo>
                    <a:pt x="127" y="198"/>
                    <a:pt x="128" y="198"/>
                    <a:pt x="128" y="199"/>
                  </a:cubicBezTo>
                  <a:cubicBezTo>
                    <a:pt x="129" y="200"/>
                    <a:pt x="129" y="201"/>
                    <a:pt x="130" y="201"/>
                  </a:cubicBezTo>
                  <a:cubicBezTo>
                    <a:pt x="131" y="201"/>
                    <a:pt x="132" y="201"/>
                    <a:pt x="133" y="202"/>
                  </a:cubicBezTo>
                  <a:cubicBezTo>
                    <a:pt x="135" y="202"/>
                    <a:pt x="136" y="203"/>
                    <a:pt x="138" y="203"/>
                  </a:cubicBezTo>
                  <a:cubicBezTo>
                    <a:pt x="142" y="204"/>
                    <a:pt x="145" y="205"/>
                    <a:pt x="148" y="207"/>
                  </a:cubicBezTo>
                  <a:cubicBezTo>
                    <a:pt x="152" y="209"/>
                    <a:pt x="154" y="212"/>
                    <a:pt x="154" y="217"/>
                  </a:cubicBezTo>
                  <a:cubicBezTo>
                    <a:pt x="154" y="221"/>
                    <a:pt x="152" y="224"/>
                    <a:pt x="151" y="226"/>
                  </a:cubicBezTo>
                  <a:cubicBezTo>
                    <a:pt x="151" y="227"/>
                    <a:pt x="150" y="229"/>
                    <a:pt x="150" y="229"/>
                  </a:cubicBezTo>
                  <a:cubicBezTo>
                    <a:pt x="149" y="234"/>
                    <a:pt x="145" y="237"/>
                    <a:pt x="140" y="237"/>
                  </a:cubicBezTo>
                  <a:cubicBezTo>
                    <a:pt x="136" y="237"/>
                    <a:pt x="133" y="234"/>
                    <a:pt x="132" y="232"/>
                  </a:cubicBezTo>
                  <a:cubicBezTo>
                    <a:pt x="131" y="232"/>
                    <a:pt x="131" y="231"/>
                    <a:pt x="130" y="230"/>
                  </a:cubicBezTo>
                  <a:cubicBezTo>
                    <a:pt x="130" y="230"/>
                    <a:pt x="129" y="230"/>
                    <a:pt x="128" y="230"/>
                  </a:cubicBezTo>
                  <a:cubicBezTo>
                    <a:pt x="126" y="230"/>
                    <a:pt x="123" y="230"/>
                    <a:pt x="120" y="227"/>
                  </a:cubicBezTo>
                  <a:cubicBezTo>
                    <a:pt x="119" y="226"/>
                    <a:pt x="118" y="224"/>
                    <a:pt x="118" y="222"/>
                  </a:cubicBezTo>
                  <a:cubicBezTo>
                    <a:pt x="117" y="220"/>
                    <a:pt x="117" y="220"/>
                    <a:pt x="116" y="219"/>
                  </a:cubicBezTo>
                  <a:cubicBezTo>
                    <a:pt x="114" y="218"/>
                    <a:pt x="112" y="216"/>
                    <a:pt x="111" y="215"/>
                  </a:cubicBezTo>
                  <a:cubicBezTo>
                    <a:pt x="110" y="215"/>
                    <a:pt x="109" y="214"/>
                    <a:pt x="108" y="213"/>
                  </a:cubicBezTo>
                  <a:cubicBezTo>
                    <a:pt x="107" y="214"/>
                    <a:pt x="105" y="215"/>
                    <a:pt x="104" y="217"/>
                  </a:cubicBezTo>
                  <a:cubicBezTo>
                    <a:pt x="104" y="218"/>
                    <a:pt x="105" y="219"/>
                    <a:pt x="105" y="220"/>
                  </a:cubicBezTo>
                  <a:cubicBezTo>
                    <a:pt x="106" y="223"/>
                    <a:pt x="107" y="226"/>
                    <a:pt x="107" y="230"/>
                  </a:cubicBezTo>
                  <a:cubicBezTo>
                    <a:pt x="107" y="231"/>
                    <a:pt x="107" y="231"/>
                    <a:pt x="107" y="231"/>
                  </a:cubicBezTo>
                  <a:cubicBezTo>
                    <a:pt x="107" y="237"/>
                    <a:pt x="106" y="240"/>
                    <a:pt x="101" y="243"/>
                  </a:cubicBezTo>
                  <a:cubicBezTo>
                    <a:pt x="100" y="244"/>
                    <a:pt x="99" y="244"/>
                    <a:pt x="98" y="245"/>
                  </a:cubicBezTo>
                  <a:cubicBezTo>
                    <a:pt x="96" y="246"/>
                    <a:pt x="94" y="247"/>
                    <a:pt x="92" y="249"/>
                  </a:cubicBezTo>
                  <a:cubicBezTo>
                    <a:pt x="90" y="253"/>
                    <a:pt x="90" y="253"/>
                    <a:pt x="90" y="253"/>
                  </a:cubicBezTo>
                  <a:cubicBezTo>
                    <a:pt x="87" y="257"/>
                    <a:pt x="83" y="265"/>
                    <a:pt x="82" y="266"/>
                  </a:cubicBezTo>
                  <a:cubicBezTo>
                    <a:pt x="81" y="268"/>
                    <a:pt x="80" y="269"/>
                    <a:pt x="79" y="270"/>
                  </a:cubicBezTo>
                  <a:cubicBezTo>
                    <a:pt x="79" y="270"/>
                    <a:pt x="79" y="271"/>
                    <a:pt x="78" y="271"/>
                  </a:cubicBezTo>
                  <a:cubicBezTo>
                    <a:pt x="78" y="271"/>
                    <a:pt x="79" y="271"/>
                    <a:pt x="79" y="271"/>
                  </a:cubicBezTo>
                  <a:cubicBezTo>
                    <a:pt x="79" y="273"/>
                    <a:pt x="80" y="274"/>
                    <a:pt x="81" y="275"/>
                  </a:cubicBezTo>
                  <a:cubicBezTo>
                    <a:pt x="82" y="277"/>
                    <a:pt x="83" y="279"/>
                    <a:pt x="83" y="282"/>
                  </a:cubicBezTo>
                  <a:cubicBezTo>
                    <a:pt x="82" y="283"/>
                    <a:pt x="81" y="285"/>
                    <a:pt x="79" y="286"/>
                  </a:cubicBezTo>
                  <a:cubicBezTo>
                    <a:pt x="78" y="286"/>
                    <a:pt x="78" y="287"/>
                    <a:pt x="77" y="287"/>
                  </a:cubicBezTo>
                  <a:cubicBezTo>
                    <a:pt x="74" y="289"/>
                    <a:pt x="71" y="290"/>
                    <a:pt x="66" y="287"/>
                  </a:cubicBezTo>
                  <a:cubicBezTo>
                    <a:pt x="65" y="286"/>
                    <a:pt x="65" y="286"/>
                    <a:pt x="64" y="286"/>
                  </a:cubicBezTo>
                  <a:cubicBezTo>
                    <a:pt x="64" y="285"/>
                    <a:pt x="63" y="285"/>
                    <a:pt x="62" y="284"/>
                  </a:cubicBezTo>
                  <a:cubicBezTo>
                    <a:pt x="62" y="285"/>
                    <a:pt x="62" y="285"/>
                    <a:pt x="62" y="286"/>
                  </a:cubicBezTo>
                  <a:cubicBezTo>
                    <a:pt x="61" y="288"/>
                    <a:pt x="60" y="292"/>
                    <a:pt x="55" y="292"/>
                  </a:cubicBezTo>
                  <a:cubicBezTo>
                    <a:pt x="53" y="293"/>
                    <a:pt x="51" y="292"/>
                    <a:pt x="50" y="292"/>
                  </a:cubicBezTo>
                  <a:cubicBezTo>
                    <a:pt x="50" y="293"/>
                    <a:pt x="50" y="293"/>
                    <a:pt x="50" y="294"/>
                  </a:cubicBezTo>
                  <a:cubicBezTo>
                    <a:pt x="49" y="296"/>
                    <a:pt x="49" y="299"/>
                    <a:pt x="46" y="299"/>
                  </a:cubicBezTo>
                  <a:cubicBezTo>
                    <a:pt x="45" y="299"/>
                    <a:pt x="43" y="300"/>
                    <a:pt x="41" y="297"/>
                  </a:cubicBezTo>
                  <a:cubicBezTo>
                    <a:pt x="39" y="295"/>
                    <a:pt x="38" y="293"/>
                    <a:pt x="38" y="292"/>
                  </a:cubicBezTo>
                  <a:cubicBezTo>
                    <a:pt x="38" y="291"/>
                    <a:pt x="38" y="291"/>
                    <a:pt x="38" y="291"/>
                  </a:cubicBezTo>
                  <a:cubicBezTo>
                    <a:pt x="37" y="291"/>
                    <a:pt x="36" y="291"/>
                    <a:pt x="35" y="292"/>
                  </a:cubicBezTo>
                  <a:cubicBezTo>
                    <a:pt x="35" y="293"/>
                    <a:pt x="34" y="294"/>
                    <a:pt x="34" y="294"/>
                  </a:cubicBezTo>
                  <a:cubicBezTo>
                    <a:pt x="36" y="297"/>
                    <a:pt x="38" y="303"/>
                    <a:pt x="39" y="308"/>
                  </a:cubicBezTo>
                  <a:cubicBezTo>
                    <a:pt x="39" y="309"/>
                    <a:pt x="39" y="309"/>
                    <a:pt x="39" y="310"/>
                  </a:cubicBezTo>
                  <a:cubicBezTo>
                    <a:pt x="39" y="313"/>
                    <a:pt x="39" y="316"/>
                    <a:pt x="38" y="321"/>
                  </a:cubicBezTo>
                  <a:cubicBezTo>
                    <a:pt x="37" y="325"/>
                    <a:pt x="36" y="327"/>
                    <a:pt x="36" y="329"/>
                  </a:cubicBezTo>
                  <a:cubicBezTo>
                    <a:pt x="36" y="330"/>
                    <a:pt x="35" y="331"/>
                    <a:pt x="35" y="332"/>
                  </a:cubicBezTo>
                  <a:cubicBezTo>
                    <a:pt x="35" y="333"/>
                    <a:pt x="35" y="333"/>
                    <a:pt x="35" y="333"/>
                  </a:cubicBezTo>
                  <a:cubicBezTo>
                    <a:pt x="34" y="335"/>
                    <a:pt x="33" y="338"/>
                    <a:pt x="30" y="339"/>
                  </a:cubicBezTo>
                  <a:cubicBezTo>
                    <a:pt x="28" y="340"/>
                    <a:pt x="26" y="340"/>
                    <a:pt x="23" y="338"/>
                  </a:cubicBezTo>
                  <a:cubicBezTo>
                    <a:pt x="21" y="337"/>
                    <a:pt x="20" y="336"/>
                    <a:pt x="19" y="335"/>
                  </a:cubicBezTo>
                  <a:cubicBezTo>
                    <a:pt x="12" y="343"/>
                    <a:pt x="8" y="346"/>
                    <a:pt x="4" y="345"/>
                  </a:cubicBezTo>
                  <a:cubicBezTo>
                    <a:pt x="2" y="345"/>
                    <a:pt x="2" y="345"/>
                    <a:pt x="1" y="346"/>
                  </a:cubicBezTo>
                  <a:cubicBezTo>
                    <a:pt x="1" y="347"/>
                    <a:pt x="0" y="348"/>
                    <a:pt x="0" y="349"/>
                  </a:cubicBezTo>
                  <a:cubicBezTo>
                    <a:pt x="3" y="351"/>
                    <a:pt x="5" y="354"/>
                    <a:pt x="7" y="356"/>
                  </a:cubicBezTo>
                  <a:cubicBezTo>
                    <a:pt x="9" y="358"/>
                    <a:pt x="9" y="360"/>
                    <a:pt x="9" y="362"/>
                  </a:cubicBezTo>
                  <a:cubicBezTo>
                    <a:pt x="9" y="362"/>
                    <a:pt x="9" y="362"/>
                    <a:pt x="9" y="362"/>
                  </a:cubicBezTo>
                  <a:cubicBezTo>
                    <a:pt x="9" y="362"/>
                    <a:pt x="9" y="362"/>
                    <a:pt x="9" y="362"/>
                  </a:cubicBezTo>
                  <a:cubicBezTo>
                    <a:pt x="10" y="362"/>
                    <a:pt x="11" y="363"/>
                    <a:pt x="11" y="363"/>
                  </a:cubicBezTo>
                  <a:cubicBezTo>
                    <a:pt x="15" y="364"/>
                    <a:pt x="16" y="365"/>
                    <a:pt x="17" y="370"/>
                  </a:cubicBezTo>
                  <a:cubicBezTo>
                    <a:pt x="17" y="373"/>
                    <a:pt x="18" y="374"/>
                    <a:pt x="17" y="376"/>
                  </a:cubicBezTo>
                  <a:cubicBezTo>
                    <a:pt x="17" y="376"/>
                    <a:pt x="16" y="377"/>
                    <a:pt x="16" y="379"/>
                  </a:cubicBezTo>
                  <a:cubicBezTo>
                    <a:pt x="16" y="381"/>
                    <a:pt x="16" y="383"/>
                    <a:pt x="16" y="384"/>
                  </a:cubicBezTo>
                  <a:cubicBezTo>
                    <a:pt x="15" y="386"/>
                    <a:pt x="15" y="390"/>
                    <a:pt x="12" y="391"/>
                  </a:cubicBezTo>
                  <a:cubicBezTo>
                    <a:pt x="12" y="392"/>
                    <a:pt x="11" y="392"/>
                    <a:pt x="11" y="392"/>
                  </a:cubicBezTo>
                  <a:cubicBezTo>
                    <a:pt x="12" y="394"/>
                    <a:pt x="12" y="394"/>
                    <a:pt x="13" y="395"/>
                  </a:cubicBezTo>
                  <a:cubicBezTo>
                    <a:pt x="14" y="396"/>
                    <a:pt x="14" y="397"/>
                    <a:pt x="16" y="398"/>
                  </a:cubicBezTo>
                  <a:cubicBezTo>
                    <a:pt x="20" y="402"/>
                    <a:pt x="21" y="404"/>
                    <a:pt x="21" y="410"/>
                  </a:cubicBezTo>
                  <a:cubicBezTo>
                    <a:pt x="21" y="410"/>
                    <a:pt x="21" y="411"/>
                    <a:pt x="21" y="412"/>
                  </a:cubicBezTo>
                  <a:cubicBezTo>
                    <a:pt x="21" y="412"/>
                    <a:pt x="21" y="412"/>
                    <a:pt x="22" y="413"/>
                  </a:cubicBezTo>
                  <a:cubicBezTo>
                    <a:pt x="23" y="414"/>
                    <a:pt x="23" y="414"/>
                    <a:pt x="23" y="414"/>
                  </a:cubicBezTo>
                  <a:cubicBezTo>
                    <a:pt x="26" y="417"/>
                    <a:pt x="28" y="419"/>
                    <a:pt x="30" y="420"/>
                  </a:cubicBezTo>
                  <a:cubicBezTo>
                    <a:pt x="31" y="421"/>
                    <a:pt x="32" y="421"/>
                    <a:pt x="32" y="422"/>
                  </a:cubicBezTo>
                  <a:cubicBezTo>
                    <a:pt x="34" y="421"/>
                    <a:pt x="35" y="422"/>
                    <a:pt x="36" y="422"/>
                  </a:cubicBezTo>
                  <a:cubicBezTo>
                    <a:pt x="38" y="424"/>
                    <a:pt x="38" y="426"/>
                    <a:pt x="38" y="430"/>
                  </a:cubicBezTo>
                  <a:cubicBezTo>
                    <a:pt x="38" y="436"/>
                    <a:pt x="38" y="436"/>
                    <a:pt x="42" y="441"/>
                  </a:cubicBezTo>
                  <a:cubicBezTo>
                    <a:pt x="43" y="443"/>
                    <a:pt x="44" y="444"/>
                    <a:pt x="45" y="444"/>
                  </a:cubicBezTo>
                  <a:cubicBezTo>
                    <a:pt x="47" y="445"/>
                    <a:pt x="49" y="447"/>
                    <a:pt x="49" y="45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8" name="Freeform 12"/>
            <p:cNvSpPr>
              <a:spLocks/>
            </p:cNvSpPr>
            <p:nvPr/>
          </p:nvSpPr>
          <p:spPr bwMode="auto">
            <a:xfrm>
              <a:off x="2740" y="2091"/>
              <a:ext cx="911" cy="903"/>
            </a:xfrm>
            <a:custGeom>
              <a:avLst/>
              <a:gdLst>
                <a:gd name="T0" fmla="*/ 655 w 777"/>
                <a:gd name="T1" fmla="*/ 12 h 770"/>
                <a:gd name="T2" fmla="*/ 628 w 777"/>
                <a:gd name="T3" fmla="*/ 15 h 770"/>
                <a:gd name="T4" fmla="*/ 595 w 777"/>
                <a:gd name="T5" fmla="*/ 63 h 770"/>
                <a:gd name="T6" fmla="*/ 572 w 777"/>
                <a:gd name="T7" fmla="*/ 103 h 770"/>
                <a:gd name="T8" fmla="*/ 497 w 777"/>
                <a:gd name="T9" fmla="*/ 154 h 770"/>
                <a:gd name="T10" fmla="*/ 484 w 777"/>
                <a:gd name="T11" fmla="*/ 178 h 770"/>
                <a:gd name="T12" fmla="*/ 444 w 777"/>
                <a:gd name="T13" fmla="*/ 213 h 770"/>
                <a:gd name="T14" fmla="*/ 407 w 777"/>
                <a:gd name="T15" fmla="*/ 205 h 770"/>
                <a:gd name="T16" fmla="*/ 357 w 777"/>
                <a:gd name="T17" fmla="*/ 173 h 770"/>
                <a:gd name="T18" fmla="*/ 357 w 777"/>
                <a:gd name="T19" fmla="*/ 129 h 770"/>
                <a:gd name="T20" fmla="*/ 314 w 777"/>
                <a:gd name="T21" fmla="*/ 86 h 770"/>
                <a:gd name="T22" fmla="*/ 255 w 777"/>
                <a:gd name="T23" fmla="*/ 81 h 770"/>
                <a:gd name="T24" fmla="*/ 245 w 777"/>
                <a:gd name="T25" fmla="*/ 108 h 770"/>
                <a:gd name="T26" fmla="*/ 192 w 777"/>
                <a:gd name="T27" fmla="*/ 73 h 770"/>
                <a:gd name="T28" fmla="*/ 190 w 777"/>
                <a:gd name="T29" fmla="*/ 21 h 770"/>
                <a:gd name="T30" fmla="*/ 157 w 777"/>
                <a:gd name="T31" fmla="*/ 25 h 770"/>
                <a:gd name="T32" fmla="*/ 123 w 777"/>
                <a:gd name="T33" fmla="*/ 37 h 770"/>
                <a:gd name="T34" fmla="*/ 87 w 777"/>
                <a:gd name="T35" fmla="*/ 80 h 770"/>
                <a:gd name="T36" fmla="*/ 29 w 777"/>
                <a:gd name="T37" fmla="*/ 66 h 770"/>
                <a:gd name="T38" fmla="*/ 13 w 777"/>
                <a:gd name="T39" fmla="*/ 84 h 770"/>
                <a:gd name="T40" fmla="*/ 3 w 777"/>
                <a:gd name="T41" fmla="*/ 117 h 770"/>
                <a:gd name="T42" fmla="*/ 40 w 777"/>
                <a:gd name="T43" fmla="*/ 125 h 770"/>
                <a:gd name="T44" fmla="*/ 52 w 777"/>
                <a:gd name="T45" fmla="*/ 166 h 770"/>
                <a:gd name="T46" fmla="*/ 92 w 777"/>
                <a:gd name="T47" fmla="*/ 192 h 770"/>
                <a:gd name="T48" fmla="*/ 110 w 777"/>
                <a:gd name="T49" fmla="*/ 224 h 770"/>
                <a:gd name="T50" fmla="*/ 131 w 777"/>
                <a:gd name="T51" fmla="*/ 237 h 770"/>
                <a:gd name="T52" fmla="*/ 162 w 777"/>
                <a:gd name="T53" fmla="*/ 258 h 770"/>
                <a:gd name="T54" fmla="*/ 194 w 777"/>
                <a:gd name="T55" fmla="*/ 291 h 770"/>
                <a:gd name="T56" fmla="*/ 199 w 777"/>
                <a:gd name="T57" fmla="*/ 344 h 770"/>
                <a:gd name="T58" fmla="*/ 227 w 777"/>
                <a:gd name="T59" fmla="*/ 369 h 770"/>
                <a:gd name="T60" fmla="*/ 254 w 777"/>
                <a:gd name="T61" fmla="*/ 404 h 770"/>
                <a:gd name="T62" fmla="*/ 241 w 777"/>
                <a:gd name="T63" fmla="*/ 444 h 770"/>
                <a:gd name="T64" fmla="*/ 235 w 777"/>
                <a:gd name="T65" fmla="*/ 475 h 770"/>
                <a:gd name="T66" fmla="*/ 252 w 777"/>
                <a:gd name="T67" fmla="*/ 524 h 770"/>
                <a:gd name="T68" fmla="*/ 258 w 777"/>
                <a:gd name="T69" fmla="*/ 565 h 770"/>
                <a:gd name="T70" fmla="*/ 281 w 777"/>
                <a:gd name="T71" fmla="*/ 588 h 770"/>
                <a:gd name="T72" fmla="*/ 260 w 777"/>
                <a:gd name="T73" fmla="*/ 616 h 770"/>
                <a:gd name="T74" fmla="*/ 284 w 777"/>
                <a:gd name="T75" fmla="*/ 620 h 770"/>
                <a:gd name="T76" fmla="*/ 276 w 777"/>
                <a:gd name="T77" fmla="*/ 653 h 770"/>
                <a:gd name="T78" fmla="*/ 267 w 777"/>
                <a:gd name="T79" fmla="*/ 701 h 770"/>
                <a:gd name="T80" fmla="*/ 211 w 777"/>
                <a:gd name="T81" fmla="*/ 734 h 770"/>
                <a:gd name="T82" fmla="*/ 239 w 777"/>
                <a:gd name="T83" fmla="*/ 725 h 770"/>
                <a:gd name="T84" fmla="*/ 296 w 777"/>
                <a:gd name="T85" fmla="*/ 768 h 770"/>
                <a:gd name="T86" fmla="*/ 346 w 777"/>
                <a:gd name="T87" fmla="*/ 738 h 770"/>
                <a:gd name="T88" fmla="*/ 395 w 777"/>
                <a:gd name="T89" fmla="*/ 763 h 770"/>
                <a:gd name="T90" fmla="*/ 443 w 777"/>
                <a:gd name="T91" fmla="*/ 731 h 770"/>
                <a:gd name="T92" fmla="*/ 435 w 777"/>
                <a:gd name="T93" fmla="*/ 699 h 770"/>
                <a:gd name="T94" fmla="*/ 473 w 777"/>
                <a:gd name="T95" fmla="*/ 653 h 770"/>
                <a:gd name="T96" fmla="*/ 548 w 777"/>
                <a:gd name="T97" fmla="*/ 633 h 770"/>
                <a:gd name="T98" fmla="*/ 610 w 777"/>
                <a:gd name="T99" fmla="*/ 605 h 770"/>
                <a:gd name="T100" fmla="*/ 599 w 777"/>
                <a:gd name="T101" fmla="*/ 539 h 770"/>
                <a:gd name="T102" fmla="*/ 666 w 777"/>
                <a:gd name="T103" fmla="*/ 519 h 770"/>
                <a:gd name="T104" fmla="*/ 679 w 777"/>
                <a:gd name="T105" fmla="*/ 488 h 770"/>
                <a:gd name="T106" fmla="*/ 686 w 777"/>
                <a:gd name="T107" fmla="*/ 458 h 770"/>
                <a:gd name="T108" fmla="*/ 728 w 777"/>
                <a:gd name="T109" fmla="*/ 401 h 770"/>
                <a:gd name="T110" fmla="*/ 757 w 777"/>
                <a:gd name="T111" fmla="*/ 363 h 770"/>
                <a:gd name="T112" fmla="*/ 776 w 777"/>
                <a:gd name="T113" fmla="*/ 264 h 770"/>
                <a:gd name="T114" fmla="*/ 766 w 777"/>
                <a:gd name="T115" fmla="*/ 227 h 770"/>
                <a:gd name="T116" fmla="*/ 755 w 777"/>
                <a:gd name="T117" fmla="*/ 182 h 770"/>
                <a:gd name="T118" fmla="*/ 750 w 777"/>
                <a:gd name="T119" fmla="*/ 142 h 770"/>
                <a:gd name="T120" fmla="*/ 751 w 777"/>
                <a:gd name="T121" fmla="*/ 93 h 770"/>
                <a:gd name="T122" fmla="*/ 716 w 777"/>
                <a:gd name="T123" fmla="*/ 75 h 770"/>
                <a:gd name="T124" fmla="*/ 664 w 777"/>
                <a:gd name="T125" fmla="*/ 69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770">
                  <a:moveTo>
                    <a:pt x="655" y="53"/>
                  </a:moveTo>
                  <a:cubicBezTo>
                    <a:pt x="654" y="51"/>
                    <a:pt x="654" y="49"/>
                    <a:pt x="654" y="47"/>
                  </a:cubicBezTo>
                  <a:cubicBezTo>
                    <a:pt x="654" y="47"/>
                    <a:pt x="655" y="46"/>
                    <a:pt x="655" y="46"/>
                  </a:cubicBezTo>
                  <a:cubicBezTo>
                    <a:pt x="655" y="46"/>
                    <a:pt x="655" y="46"/>
                    <a:pt x="655" y="46"/>
                  </a:cubicBezTo>
                  <a:cubicBezTo>
                    <a:pt x="653" y="45"/>
                    <a:pt x="648" y="43"/>
                    <a:pt x="650" y="36"/>
                  </a:cubicBezTo>
                  <a:cubicBezTo>
                    <a:pt x="650" y="35"/>
                    <a:pt x="650" y="32"/>
                    <a:pt x="650" y="29"/>
                  </a:cubicBezTo>
                  <a:cubicBezTo>
                    <a:pt x="650" y="24"/>
                    <a:pt x="650" y="19"/>
                    <a:pt x="652" y="16"/>
                  </a:cubicBezTo>
                  <a:cubicBezTo>
                    <a:pt x="653" y="15"/>
                    <a:pt x="653" y="15"/>
                    <a:pt x="653" y="14"/>
                  </a:cubicBezTo>
                  <a:cubicBezTo>
                    <a:pt x="654" y="14"/>
                    <a:pt x="655" y="13"/>
                    <a:pt x="655" y="12"/>
                  </a:cubicBezTo>
                  <a:cubicBezTo>
                    <a:pt x="655" y="12"/>
                    <a:pt x="655" y="12"/>
                    <a:pt x="655" y="12"/>
                  </a:cubicBezTo>
                  <a:cubicBezTo>
                    <a:pt x="654" y="10"/>
                    <a:pt x="654" y="10"/>
                    <a:pt x="654" y="10"/>
                  </a:cubicBezTo>
                  <a:cubicBezTo>
                    <a:pt x="651" y="7"/>
                    <a:pt x="648" y="4"/>
                    <a:pt x="645" y="3"/>
                  </a:cubicBezTo>
                  <a:cubicBezTo>
                    <a:pt x="644" y="2"/>
                    <a:pt x="642" y="1"/>
                    <a:pt x="642" y="0"/>
                  </a:cubicBezTo>
                  <a:cubicBezTo>
                    <a:pt x="638" y="3"/>
                    <a:pt x="638" y="3"/>
                    <a:pt x="632" y="4"/>
                  </a:cubicBezTo>
                  <a:cubicBezTo>
                    <a:pt x="630" y="4"/>
                    <a:pt x="629" y="4"/>
                    <a:pt x="627" y="4"/>
                  </a:cubicBezTo>
                  <a:cubicBezTo>
                    <a:pt x="627" y="6"/>
                    <a:pt x="627" y="8"/>
                    <a:pt x="627" y="9"/>
                  </a:cubicBezTo>
                  <a:cubicBezTo>
                    <a:pt x="626" y="10"/>
                    <a:pt x="626" y="10"/>
                    <a:pt x="626" y="12"/>
                  </a:cubicBezTo>
                  <a:cubicBezTo>
                    <a:pt x="627" y="13"/>
                    <a:pt x="627" y="14"/>
                    <a:pt x="628" y="15"/>
                  </a:cubicBezTo>
                  <a:cubicBezTo>
                    <a:pt x="629" y="17"/>
                    <a:pt x="630" y="20"/>
                    <a:pt x="629" y="24"/>
                  </a:cubicBezTo>
                  <a:cubicBezTo>
                    <a:pt x="628" y="29"/>
                    <a:pt x="627" y="33"/>
                    <a:pt x="619" y="35"/>
                  </a:cubicBezTo>
                  <a:cubicBezTo>
                    <a:pt x="615" y="36"/>
                    <a:pt x="612" y="35"/>
                    <a:pt x="610" y="35"/>
                  </a:cubicBezTo>
                  <a:cubicBezTo>
                    <a:pt x="608" y="35"/>
                    <a:pt x="607" y="35"/>
                    <a:pt x="606" y="35"/>
                  </a:cubicBezTo>
                  <a:cubicBezTo>
                    <a:pt x="603" y="35"/>
                    <a:pt x="601" y="36"/>
                    <a:pt x="601" y="36"/>
                  </a:cubicBezTo>
                  <a:cubicBezTo>
                    <a:pt x="600" y="38"/>
                    <a:pt x="599" y="39"/>
                    <a:pt x="598" y="40"/>
                  </a:cubicBezTo>
                  <a:cubicBezTo>
                    <a:pt x="599" y="40"/>
                    <a:pt x="600" y="41"/>
                    <a:pt x="600" y="42"/>
                  </a:cubicBezTo>
                  <a:cubicBezTo>
                    <a:pt x="602" y="44"/>
                    <a:pt x="604" y="46"/>
                    <a:pt x="603" y="52"/>
                  </a:cubicBezTo>
                  <a:cubicBezTo>
                    <a:pt x="602" y="56"/>
                    <a:pt x="599" y="60"/>
                    <a:pt x="595" y="63"/>
                  </a:cubicBezTo>
                  <a:cubicBezTo>
                    <a:pt x="594" y="65"/>
                    <a:pt x="592" y="65"/>
                    <a:pt x="591" y="65"/>
                  </a:cubicBezTo>
                  <a:cubicBezTo>
                    <a:pt x="591" y="69"/>
                    <a:pt x="592" y="69"/>
                    <a:pt x="594" y="71"/>
                  </a:cubicBezTo>
                  <a:cubicBezTo>
                    <a:pt x="594" y="71"/>
                    <a:pt x="595" y="72"/>
                    <a:pt x="596" y="73"/>
                  </a:cubicBezTo>
                  <a:cubicBezTo>
                    <a:pt x="599" y="78"/>
                    <a:pt x="598" y="82"/>
                    <a:pt x="595" y="86"/>
                  </a:cubicBezTo>
                  <a:cubicBezTo>
                    <a:pt x="593" y="90"/>
                    <a:pt x="589" y="95"/>
                    <a:pt x="582" y="95"/>
                  </a:cubicBezTo>
                  <a:cubicBezTo>
                    <a:pt x="579" y="95"/>
                    <a:pt x="576" y="94"/>
                    <a:pt x="574" y="93"/>
                  </a:cubicBezTo>
                  <a:cubicBezTo>
                    <a:pt x="574" y="93"/>
                    <a:pt x="574" y="93"/>
                    <a:pt x="574" y="93"/>
                  </a:cubicBezTo>
                  <a:cubicBezTo>
                    <a:pt x="573" y="94"/>
                    <a:pt x="574" y="95"/>
                    <a:pt x="574" y="95"/>
                  </a:cubicBezTo>
                  <a:cubicBezTo>
                    <a:pt x="574" y="97"/>
                    <a:pt x="574" y="99"/>
                    <a:pt x="572" y="103"/>
                  </a:cubicBezTo>
                  <a:cubicBezTo>
                    <a:pt x="568" y="108"/>
                    <a:pt x="563" y="114"/>
                    <a:pt x="554" y="119"/>
                  </a:cubicBezTo>
                  <a:cubicBezTo>
                    <a:pt x="549" y="122"/>
                    <a:pt x="545" y="122"/>
                    <a:pt x="541" y="122"/>
                  </a:cubicBezTo>
                  <a:cubicBezTo>
                    <a:pt x="539" y="122"/>
                    <a:pt x="537" y="123"/>
                    <a:pt x="537" y="123"/>
                  </a:cubicBezTo>
                  <a:cubicBezTo>
                    <a:pt x="535" y="125"/>
                    <a:pt x="533" y="126"/>
                    <a:pt x="532" y="127"/>
                  </a:cubicBezTo>
                  <a:cubicBezTo>
                    <a:pt x="530" y="128"/>
                    <a:pt x="529" y="129"/>
                    <a:pt x="529" y="131"/>
                  </a:cubicBezTo>
                  <a:cubicBezTo>
                    <a:pt x="527" y="140"/>
                    <a:pt x="523" y="141"/>
                    <a:pt x="517" y="143"/>
                  </a:cubicBezTo>
                  <a:cubicBezTo>
                    <a:pt x="512" y="144"/>
                    <a:pt x="507" y="148"/>
                    <a:pt x="503" y="150"/>
                  </a:cubicBezTo>
                  <a:cubicBezTo>
                    <a:pt x="502" y="151"/>
                    <a:pt x="502" y="151"/>
                    <a:pt x="502" y="151"/>
                  </a:cubicBezTo>
                  <a:cubicBezTo>
                    <a:pt x="499" y="153"/>
                    <a:pt x="498" y="153"/>
                    <a:pt x="497" y="154"/>
                  </a:cubicBezTo>
                  <a:cubicBezTo>
                    <a:pt x="496" y="154"/>
                    <a:pt x="495" y="154"/>
                    <a:pt x="493" y="156"/>
                  </a:cubicBezTo>
                  <a:cubicBezTo>
                    <a:pt x="492" y="156"/>
                    <a:pt x="492" y="156"/>
                    <a:pt x="492" y="156"/>
                  </a:cubicBezTo>
                  <a:cubicBezTo>
                    <a:pt x="492" y="156"/>
                    <a:pt x="492" y="156"/>
                    <a:pt x="492" y="156"/>
                  </a:cubicBezTo>
                  <a:cubicBezTo>
                    <a:pt x="492" y="157"/>
                    <a:pt x="492" y="159"/>
                    <a:pt x="492" y="161"/>
                  </a:cubicBezTo>
                  <a:cubicBezTo>
                    <a:pt x="491" y="165"/>
                    <a:pt x="489" y="166"/>
                    <a:pt x="487" y="168"/>
                  </a:cubicBezTo>
                  <a:cubicBezTo>
                    <a:pt x="487" y="168"/>
                    <a:pt x="487" y="168"/>
                    <a:pt x="486" y="169"/>
                  </a:cubicBezTo>
                  <a:cubicBezTo>
                    <a:pt x="486" y="169"/>
                    <a:pt x="486" y="169"/>
                    <a:pt x="486" y="170"/>
                  </a:cubicBezTo>
                  <a:cubicBezTo>
                    <a:pt x="486" y="171"/>
                    <a:pt x="486" y="173"/>
                    <a:pt x="485" y="176"/>
                  </a:cubicBezTo>
                  <a:cubicBezTo>
                    <a:pt x="485" y="176"/>
                    <a:pt x="484" y="177"/>
                    <a:pt x="484" y="178"/>
                  </a:cubicBezTo>
                  <a:cubicBezTo>
                    <a:pt x="483" y="183"/>
                    <a:pt x="481" y="185"/>
                    <a:pt x="475" y="185"/>
                  </a:cubicBezTo>
                  <a:cubicBezTo>
                    <a:pt x="472" y="185"/>
                    <a:pt x="470" y="185"/>
                    <a:pt x="468" y="184"/>
                  </a:cubicBezTo>
                  <a:cubicBezTo>
                    <a:pt x="465" y="183"/>
                    <a:pt x="465" y="183"/>
                    <a:pt x="464" y="184"/>
                  </a:cubicBezTo>
                  <a:cubicBezTo>
                    <a:pt x="463" y="185"/>
                    <a:pt x="463" y="186"/>
                    <a:pt x="462" y="187"/>
                  </a:cubicBezTo>
                  <a:cubicBezTo>
                    <a:pt x="460" y="189"/>
                    <a:pt x="459" y="190"/>
                    <a:pt x="456" y="191"/>
                  </a:cubicBezTo>
                  <a:cubicBezTo>
                    <a:pt x="455" y="192"/>
                    <a:pt x="454" y="192"/>
                    <a:pt x="453" y="192"/>
                  </a:cubicBezTo>
                  <a:cubicBezTo>
                    <a:pt x="453" y="192"/>
                    <a:pt x="453" y="193"/>
                    <a:pt x="453" y="193"/>
                  </a:cubicBezTo>
                  <a:cubicBezTo>
                    <a:pt x="453" y="195"/>
                    <a:pt x="454" y="198"/>
                    <a:pt x="453" y="201"/>
                  </a:cubicBezTo>
                  <a:cubicBezTo>
                    <a:pt x="452" y="205"/>
                    <a:pt x="448" y="209"/>
                    <a:pt x="444" y="213"/>
                  </a:cubicBezTo>
                  <a:cubicBezTo>
                    <a:pt x="443" y="214"/>
                    <a:pt x="442" y="215"/>
                    <a:pt x="442" y="215"/>
                  </a:cubicBezTo>
                  <a:cubicBezTo>
                    <a:pt x="438" y="218"/>
                    <a:pt x="435" y="221"/>
                    <a:pt x="430" y="222"/>
                  </a:cubicBezTo>
                  <a:cubicBezTo>
                    <a:pt x="429" y="222"/>
                    <a:pt x="428" y="222"/>
                    <a:pt x="427" y="222"/>
                  </a:cubicBezTo>
                  <a:cubicBezTo>
                    <a:pt x="425" y="222"/>
                    <a:pt x="424" y="223"/>
                    <a:pt x="422" y="223"/>
                  </a:cubicBezTo>
                  <a:cubicBezTo>
                    <a:pt x="420" y="223"/>
                    <a:pt x="418" y="222"/>
                    <a:pt x="415" y="221"/>
                  </a:cubicBezTo>
                  <a:cubicBezTo>
                    <a:pt x="414" y="220"/>
                    <a:pt x="413" y="220"/>
                    <a:pt x="413" y="220"/>
                  </a:cubicBezTo>
                  <a:cubicBezTo>
                    <a:pt x="410" y="221"/>
                    <a:pt x="409" y="218"/>
                    <a:pt x="408" y="217"/>
                  </a:cubicBezTo>
                  <a:cubicBezTo>
                    <a:pt x="406" y="214"/>
                    <a:pt x="406" y="211"/>
                    <a:pt x="407" y="208"/>
                  </a:cubicBezTo>
                  <a:cubicBezTo>
                    <a:pt x="407" y="207"/>
                    <a:pt x="407" y="205"/>
                    <a:pt x="407" y="205"/>
                  </a:cubicBezTo>
                  <a:cubicBezTo>
                    <a:pt x="406" y="204"/>
                    <a:pt x="406" y="203"/>
                    <a:pt x="406" y="203"/>
                  </a:cubicBezTo>
                  <a:cubicBezTo>
                    <a:pt x="405" y="203"/>
                    <a:pt x="404" y="203"/>
                    <a:pt x="403" y="204"/>
                  </a:cubicBezTo>
                  <a:cubicBezTo>
                    <a:pt x="397" y="206"/>
                    <a:pt x="391" y="208"/>
                    <a:pt x="386" y="204"/>
                  </a:cubicBezTo>
                  <a:cubicBezTo>
                    <a:pt x="382" y="201"/>
                    <a:pt x="380" y="198"/>
                    <a:pt x="378" y="194"/>
                  </a:cubicBezTo>
                  <a:cubicBezTo>
                    <a:pt x="377" y="193"/>
                    <a:pt x="373" y="190"/>
                    <a:pt x="370" y="188"/>
                  </a:cubicBezTo>
                  <a:cubicBezTo>
                    <a:pt x="367" y="185"/>
                    <a:pt x="364" y="183"/>
                    <a:pt x="363" y="181"/>
                  </a:cubicBezTo>
                  <a:cubicBezTo>
                    <a:pt x="361" y="180"/>
                    <a:pt x="361" y="178"/>
                    <a:pt x="360" y="177"/>
                  </a:cubicBezTo>
                  <a:cubicBezTo>
                    <a:pt x="360" y="175"/>
                    <a:pt x="360" y="175"/>
                    <a:pt x="358" y="174"/>
                  </a:cubicBezTo>
                  <a:cubicBezTo>
                    <a:pt x="358" y="174"/>
                    <a:pt x="357" y="173"/>
                    <a:pt x="357" y="173"/>
                  </a:cubicBezTo>
                  <a:cubicBezTo>
                    <a:pt x="354" y="172"/>
                    <a:pt x="352" y="171"/>
                    <a:pt x="351" y="166"/>
                  </a:cubicBezTo>
                  <a:cubicBezTo>
                    <a:pt x="351" y="166"/>
                    <a:pt x="351" y="165"/>
                    <a:pt x="351" y="164"/>
                  </a:cubicBezTo>
                  <a:cubicBezTo>
                    <a:pt x="350" y="161"/>
                    <a:pt x="350" y="158"/>
                    <a:pt x="353" y="154"/>
                  </a:cubicBezTo>
                  <a:cubicBezTo>
                    <a:pt x="354" y="152"/>
                    <a:pt x="356" y="151"/>
                    <a:pt x="357" y="150"/>
                  </a:cubicBezTo>
                  <a:cubicBezTo>
                    <a:pt x="359" y="148"/>
                    <a:pt x="360" y="148"/>
                    <a:pt x="360" y="146"/>
                  </a:cubicBezTo>
                  <a:cubicBezTo>
                    <a:pt x="360" y="143"/>
                    <a:pt x="361" y="142"/>
                    <a:pt x="361" y="141"/>
                  </a:cubicBezTo>
                  <a:cubicBezTo>
                    <a:pt x="361" y="141"/>
                    <a:pt x="361" y="141"/>
                    <a:pt x="361" y="141"/>
                  </a:cubicBezTo>
                  <a:cubicBezTo>
                    <a:pt x="361" y="141"/>
                    <a:pt x="361" y="140"/>
                    <a:pt x="360" y="139"/>
                  </a:cubicBezTo>
                  <a:cubicBezTo>
                    <a:pt x="358" y="135"/>
                    <a:pt x="358" y="132"/>
                    <a:pt x="357" y="129"/>
                  </a:cubicBezTo>
                  <a:cubicBezTo>
                    <a:pt x="357" y="128"/>
                    <a:pt x="356" y="126"/>
                    <a:pt x="356" y="125"/>
                  </a:cubicBezTo>
                  <a:cubicBezTo>
                    <a:pt x="356" y="123"/>
                    <a:pt x="356" y="123"/>
                    <a:pt x="354" y="123"/>
                  </a:cubicBezTo>
                  <a:cubicBezTo>
                    <a:pt x="354" y="123"/>
                    <a:pt x="353" y="123"/>
                    <a:pt x="352" y="123"/>
                  </a:cubicBezTo>
                  <a:cubicBezTo>
                    <a:pt x="349" y="122"/>
                    <a:pt x="345" y="122"/>
                    <a:pt x="342" y="119"/>
                  </a:cubicBezTo>
                  <a:cubicBezTo>
                    <a:pt x="340" y="117"/>
                    <a:pt x="337" y="114"/>
                    <a:pt x="335" y="111"/>
                  </a:cubicBezTo>
                  <a:cubicBezTo>
                    <a:pt x="334" y="110"/>
                    <a:pt x="332" y="109"/>
                    <a:pt x="330" y="108"/>
                  </a:cubicBezTo>
                  <a:cubicBezTo>
                    <a:pt x="326" y="107"/>
                    <a:pt x="322" y="106"/>
                    <a:pt x="320" y="103"/>
                  </a:cubicBezTo>
                  <a:cubicBezTo>
                    <a:pt x="319" y="101"/>
                    <a:pt x="318" y="98"/>
                    <a:pt x="317" y="94"/>
                  </a:cubicBezTo>
                  <a:cubicBezTo>
                    <a:pt x="316" y="91"/>
                    <a:pt x="315" y="88"/>
                    <a:pt x="314" y="86"/>
                  </a:cubicBezTo>
                  <a:cubicBezTo>
                    <a:pt x="312" y="84"/>
                    <a:pt x="312" y="83"/>
                    <a:pt x="311" y="82"/>
                  </a:cubicBezTo>
                  <a:cubicBezTo>
                    <a:pt x="310" y="80"/>
                    <a:pt x="309" y="79"/>
                    <a:pt x="307" y="76"/>
                  </a:cubicBezTo>
                  <a:cubicBezTo>
                    <a:pt x="305" y="72"/>
                    <a:pt x="305" y="68"/>
                    <a:pt x="305" y="65"/>
                  </a:cubicBezTo>
                  <a:cubicBezTo>
                    <a:pt x="304" y="65"/>
                    <a:pt x="301" y="65"/>
                    <a:pt x="300" y="65"/>
                  </a:cubicBezTo>
                  <a:cubicBezTo>
                    <a:pt x="298" y="67"/>
                    <a:pt x="293" y="69"/>
                    <a:pt x="288" y="71"/>
                  </a:cubicBezTo>
                  <a:cubicBezTo>
                    <a:pt x="284" y="73"/>
                    <a:pt x="280" y="74"/>
                    <a:pt x="278" y="75"/>
                  </a:cubicBezTo>
                  <a:cubicBezTo>
                    <a:pt x="273" y="78"/>
                    <a:pt x="268" y="80"/>
                    <a:pt x="263" y="80"/>
                  </a:cubicBezTo>
                  <a:cubicBezTo>
                    <a:pt x="261" y="81"/>
                    <a:pt x="259" y="81"/>
                    <a:pt x="256" y="81"/>
                  </a:cubicBezTo>
                  <a:cubicBezTo>
                    <a:pt x="256" y="81"/>
                    <a:pt x="256" y="81"/>
                    <a:pt x="255" y="81"/>
                  </a:cubicBezTo>
                  <a:cubicBezTo>
                    <a:pt x="257" y="82"/>
                    <a:pt x="258" y="84"/>
                    <a:pt x="260" y="86"/>
                  </a:cubicBezTo>
                  <a:cubicBezTo>
                    <a:pt x="260" y="88"/>
                    <a:pt x="261" y="89"/>
                    <a:pt x="261" y="90"/>
                  </a:cubicBezTo>
                  <a:cubicBezTo>
                    <a:pt x="261" y="90"/>
                    <a:pt x="261" y="90"/>
                    <a:pt x="261" y="90"/>
                  </a:cubicBezTo>
                  <a:cubicBezTo>
                    <a:pt x="263" y="90"/>
                    <a:pt x="266" y="90"/>
                    <a:pt x="268" y="92"/>
                  </a:cubicBezTo>
                  <a:cubicBezTo>
                    <a:pt x="270" y="93"/>
                    <a:pt x="271" y="95"/>
                    <a:pt x="271" y="98"/>
                  </a:cubicBezTo>
                  <a:cubicBezTo>
                    <a:pt x="270" y="100"/>
                    <a:pt x="269" y="103"/>
                    <a:pt x="266" y="106"/>
                  </a:cubicBezTo>
                  <a:cubicBezTo>
                    <a:pt x="265" y="106"/>
                    <a:pt x="265" y="106"/>
                    <a:pt x="265" y="106"/>
                  </a:cubicBezTo>
                  <a:cubicBezTo>
                    <a:pt x="263" y="109"/>
                    <a:pt x="259" y="112"/>
                    <a:pt x="254" y="110"/>
                  </a:cubicBezTo>
                  <a:cubicBezTo>
                    <a:pt x="252" y="109"/>
                    <a:pt x="248" y="109"/>
                    <a:pt x="245" y="108"/>
                  </a:cubicBezTo>
                  <a:cubicBezTo>
                    <a:pt x="239" y="107"/>
                    <a:pt x="232" y="107"/>
                    <a:pt x="229" y="105"/>
                  </a:cubicBezTo>
                  <a:cubicBezTo>
                    <a:pt x="227" y="105"/>
                    <a:pt x="226" y="104"/>
                    <a:pt x="224" y="104"/>
                  </a:cubicBezTo>
                  <a:cubicBezTo>
                    <a:pt x="220" y="104"/>
                    <a:pt x="216" y="104"/>
                    <a:pt x="214" y="100"/>
                  </a:cubicBezTo>
                  <a:cubicBezTo>
                    <a:pt x="213" y="99"/>
                    <a:pt x="213" y="99"/>
                    <a:pt x="213" y="98"/>
                  </a:cubicBezTo>
                  <a:cubicBezTo>
                    <a:pt x="207" y="97"/>
                    <a:pt x="204" y="95"/>
                    <a:pt x="201" y="91"/>
                  </a:cubicBezTo>
                  <a:cubicBezTo>
                    <a:pt x="200" y="89"/>
                    <a:pt x="200" y="88"/>
                    <a:pt x="199" y="86"/>
                  </a:cubicBezTo>
                  <a:cubicBezTo>
                    <a:pt x="199" y="85"/>
                    <a:pt x="199" y="85"/>
                    <a:pt x="197" y="83"/>
                  </a:cubicBezTo>
                  <a:cubicBezTo>
                    <a:pt x="196" y="81"/>
                    <a:pt x="196" y="80"/>
                    <a:pt x="195" y="80"/>
                  </a:cubicBezTo>
                  <a:cubicBezTo>
                    <a:pt x="194" y="78"/>
                    <a:pt x="193" y="77"/>
                    <a:pt x="192" y="73"/>
                  </a:cubicBezTo>
                  <a:cubicBezTo>
                    <a:pt x="192" y="73"/>
                    <a:pt x="192" y="72"/>
                    <a:pt x="192" y="72"/>
                  </a:cubicBezTo>
                  <a:cubicBezTo>
                    <a:pt x="191" y="68"/>
                    <a:pt x="192" y="66"/>
                    <a:pt x="196" y="64"/>
                  </a:cubicBezTo>
                  <a:cubicBezTo>
                    <a:pt x="197" y="63"/>
                    <a:pt x="198" y="63"/>
                    <a:pt x="199" y="63"/>
                  </a:cubicBezTo>
                  <a:cubicBezTo>
                    <a:pt x="198" y="61"/>
                    <a:pt x="197" y="58"/>
                    <a:pt x="196" y="57"/>
                  </a:cubicBezTo>
                  <a:cubicBezTo>
                    <a:pt x="196" y="56"/>
                    <a:pt x="195" y="56"/>
                    <a:pt x="194" y="55"/>
                  </a:cubicBezTo>
                  <a:cubicBezTo>
                    <a:pt x="193" y="54"/>
                    <a:pt x="189" y="52"/>
                    <a:pt x="190" y="46"/>
                  </a:cubicBezTo>
                  <a:cubicBezTo>
                    <a:pt x="191" y="42"/>
                    <a:pt x="191" y="38"/>
                    <a:pt x="190" y="32"/>
                  </a:cubicBezTo>
                  <a:cubicBezTo>
                    <a:pt x="190" y="29"/>
                    <a:pt x="190" y="27"/>
                    <a:pt x="190" y="25"/>
                  </a:cubicBezTo>
                  <a:cubicBezTo>
                    <a:pt x="190" y="22"/>
                    <a:pt x="190" y="21"/>
                    <a:pt x="190" y="21"/>
                  </a:cubicBezTo>
                  <a:cubicBezTo>
                    <a:pt x="189" y="19"/>
                    <a:pt x="188" y="18"/>
                    <a:pt x="188" y="17"/>
                  </a:cubicBezTo>
                  <a:cubicBezTo>
                    <a:pt x="187" y="16"/>
                    <a:pt x="187" y="16"/>
                    <a:pt x="186" y="15"/>
                  </a:cubicBezTo>
                  <a:cubicBezTo>
                    <a:pt x="186" y="15"/>
                    <a:pt x="186" y="15"/>
                    <a:pt x="186" y="15"/>
                  </a:cubicBezTo>
                  <a:cubicBezTo>
                    <a:pt x="185" y="16"/>
                    <a:pt x="183" y="18"/>
                    <a:pt x="179" y="15"/>
                  </a:cubicBezTo>
                  <a:cubicBezTo>
                    <a:pt x="179" y="15"/>
                    <a:pt x="179" y="15"/>
                    <a:pt x="178" y="15"/>
                  </a:cubicBezTo>
                  <a:cubicBezTo>
                    <a:pt x="175" y="15"/>
                    <a:pt x="174" y="14"/>
                    <a:pt x="172" y="12"/>
                  </a:cubicBezTo>
                  <a:cubicBezTo>
                    <a:pt x="171" y="13"/>
                    <a:pt x="169" y="15"/>
                    <a:pt x="169" y="16"/>
                  </a:cubicBezTo>
                  <a:cubicBezTo>
                    <a:pt x="168" y="18"/>
                    <a:pt x="167" y="19"/>
                    <a:pt x="167" y="19"/>
                  </a:cubicBezTo>
                  <a:cubicBezTo>
                    <a:pt x="164" y="22"/>
                    <a:pt x="161" y="23"/>
                    <a:pt x="157" y="25"/>
                  </a:cubicBezTo>
                  <a:cubicBezTo>
                    <a:pt x="155" y="25"/>
                    <a:pt x="154" y="26"/>
                    <a:pt x="152" y="26"/>
                  </a:cubicBezTo>
                  <a:cubicBezTo>
                    <a:pt x="151" y="27"/>
                    <a:pt x="151" y="27"/>
                    <a:pt x="150" y="28"/>
                  </a:cubicBezTo>
                  <a:cubicBezTo>
                    <a:pt x="148" y="30"/>
                    <a:pt x="146" y="31"/>
                    <a:pt x="141" y="30"/>
                  </a:cubicBezTo>
                  <a:cubicBezTo>
                    <a:pt x="140" y="30"/>
                    <a:pt x="139" y="30"/>
                    <a:pt x="138" y="30"/>
                  </a:cubicBezTo>
                  <a:cubicBezTo>
                    <a:pt x="134" y="29"/>
                    <a:pt x="131" y="29"/>
                    <a:pt x="127" y="25"/>
                  </a:cubicBezTo>
                  <a:cubicBezTo>
                    <a:pt x="127" y="24"/>
                    <a:pt x="126" y="23"/>
                    <a:pt x="125" y="22"/>
                  </a:cubicBezTo>
                  <a:cubicBezTo>
                    <a:pt x="125" y="22"/>
                    <a:pt x="124" y="21"/>
                    <a:pt x="124" y="21"/>
                  </a:cubicBezTo>
                  <a:cubicBezTo>
                    <a:pt x="123" y="21"/>
                    <a:pt x="123" y="21"/>
                    <a:pt x="123" y="21"/>
                  </a:cubicBezTo>
                  <a:cubicBezTo>
                    <a:pt x="123" y="27"/>
                    <a:pt x="123" y="35"/>
                    <a:pt x="123" y="37"/>
                  </a:cubicBezTo>
                  <a:cubicBezTo>
                    <a:pt x="123" y="38"/>
                    <a:pt x="123" y="38"/>
                    <a:pt x="123" y="38"/>
                  </a:cubicBezTo>
                  <a:cubicBezTo>
                    <a:pt x="123" y="41"/>
                    <a:pt x="123" y="44"/>
                    <a:pt x="120" y="48"/>
                  </a:cubicBezTo>
                  <a:cubicBezTo>
                    <a:pt x="119" y="49"/>
                    <a:pt x="118" y="50"/>
                    <a:pt x="118" y="51"/>
                  </a:cubicBezTo>
                  <a:cubicBezTo>
                    <a:pt x="116" y="53"/>
                    <a:pt x="115" y="55"/>
                    <a:pt x="111" y="57"/>
                  </a:cubicBezTo>
                  <a:cubicBezTo>
                    <a:pt x="109" y="57"/>
                    <a:pt x="107" y="58"/>
                    <a:pt x="106" y="57"/>
                  </a:cubicBezTo>
                  <a:cubicBezTo>
                    <a:pt x="105" y="59"/>
                    <a:pt x="104" y="62"/>
                    <a:pt x="103" y="64"/>
                  </a:cubicBezTo>
                  <a:cubicBezTo>
                    <a:pt x="100" y="70"/>
                    <a:pt x="99" y="74"/>
                    <a:pt x="97" y="76"/>
                  </a:cubicBezTo>
                  <a:cubicBezTo>
                    <a:pt x="97" y="76"/>
                    <a:pt x="97" y="76"/>
                    <a:pt x="97" y="76"/>
                  </a:cubicBezTo>
                  <a:cubicBezTo>
                    <a:pt x="95" y="78"/>
                    <a:pt x="92" y="82"/>
                    <a:pt x="87" y="80"/>
                  </a:cubicBezTo>
                  <a:cubicBezTo>
                    <a:pt x="82" y="78"/>
                    <a:pt x="79" y="76"/>
                    <a:pt x="75" y="72"/>
                  </a:cubicBezTo>
                  <a:cubicBezTo>
                    <a:pt x="73" y="70"/>
                    <a:pt x="67" y="66"/>
                    <a:pt x="63" y="64"/>
                  </a:cubicBezTo>
                  <a:cubicBezTo>
                    <a:pt x="62" y="63"/>
                    <a:pt x="61" y="62"/>
                    <a:pt x="60" y="62"/>
                  </a:cubicBezTo>
                  <a:cubicBezTo>
                    <a:pt x="57" y="59"/>
                    <a:pt x="55" y="59"/>
                    <a:pt x="51" y="60"/>
                  </a:cubicBezTo>
                  <a:cubicBezTo>
                    <a:pt x="49" y="61"/>
                    <a:pt x="47" y="63"/>
                    <a:pt x="45" y="64"/>
                  </a:cubicBezTo>
                  <a:cubicBezTo>
                    <a:pt x="42" y="65"/>
                    <a:pt x="40" y="67"/>
                    <a:pt x="37" y="67"/>
                  </a:cubicBezTo>
                  <a:cubicBezTo>
                    <a:pt x="35" y="68"/>
                    <a:pt x="33" y="67"/>
                    <a:pt x="31" y="66"/>
                  </a:cubicBezTo>
                  <a:cubicBezTo>
                    <a:pt x="31" y="66"/>
                    <a:pt x="30" y="66"/>
                    <a:pt x="30" y="66"/>
                  </a:cubicBezTo>
                  <a:cubicBezTo>
                    <a:pt x="30" y="66"/>
                    <a:pt x="30" y="66"/>
                    <a:pt x="29" y="66"/>
                  </a:cubicBezTo>
                  <a:cubicBezTo>
                    <a:pt x="27" y="69"/>
                    <a:pt x="27" y="69"/>
                    <a:pt x="27" y="71"/>
                  </a:cubicBezTo>
                  <a:cubicBezTo>
                    <a:pt x="27" y="72"/>
                    <a:pt x="27" y="72"/>
                    <a:pt x="27" y="73"/>
                  </a:cubicBezTo>
                  <a:cubicBezTo>
                    <a:pt x="27" y="74"/>
                    <a:pt x="28" y="76"/>
                    <a:pt x="28" y="78"/>
                  </a:cubicBezTo>
                  <a:cubicBezTo>
                    <a:pt x="29" y="81"/>
                    <a:pt x="30" y="85"/>
                    <a:pt x="27" y="88"/>
                  </a:cubicBezTo>
                  <a:cubicBezTo>
                    <a:pt x="26" y="89"/>
                    <a:pt x="24" y="92"/>
                    <a:pt x="20" y="92"/>
                  </a:cubicBezTo>
                  <a:cubicBezTo>
                    <a:pt x="19" y="92"/>
                    <a:pt x="17" y="91"/>
                    <a:pt x="15" y="89"/>
                  </a:cubicBezTo>
                  <a:cubicBezTo>
                    <a:pt x="14" y="87"/>
                    <a:pt x="14" y="86"/>
                    <a:pt x="13" y="85"/>
                  </a:cubicBezTo>
                  <a:cubicBezTo>
                    <a:pt x="13" y="85"/>
                    <a:pt x="13" y="85"/>
                    <a:pt x="13" y="84"/>
                  </a:cubicBezTo>
                  <a:cubicBezTo>
                    <a:pt x="13" y="84"/>
                    <a:pt x="13" y="84"/>
                    <a:pt x="13" y="84"/>
                  </a:cubicBezTo>
                  <a:cubicBezTo>
                    <a:pt x="11" y="84"/>
                    <a:pt x="9" y="84"/>
                    <a:pt x="7" y="84"/>
                  </a:cubicBezTo>
                  <a:cubicBezTo>
                    <a:pt x="7" y="84"/>
                    <a:pt x="7" y="84"/>
                    <a:pt x="7" y="84"/>
                  </a:cubicBezTo>
                  <a:cubicBezTo>
                    <a:pt x="7" y="91"/>
                    <a:pt x="4" y="96"/>
                    <a:pt x="3" y="99"/>
                  </a:cubicBezTo>
                  <a:cubicBezTo>
                    <a:pt x="2" y="100"/>
                    <a:pt x="2" y="101"/>
                    <a:pt x="2" y="101"/>
                  </a:cubicBezTo>
                  <a:cubicBezTo>
                    <a:pt x="1" y="103"/>
                    <a:pt x="1" y="104"/>
                    <a:pt x="0" y="105"/>
                  </a:cubicBezTo>
                  <a:cubicBezTo>
                    <a:pt x="0" y="105"/>
                    <a:pt x="0" y="105"/>
                    <a:pt x="0" y="105"/>
                  </a:cubicBezTo>
                  <a:cubicBezTo>
                    <a:pt x="0" y="105"/>
                    <a:pt x="0" y="106"/>
                    <a:pt x="0" y="107"/>
                  </a:cubicBezTo>
                  <a:cubicBezTo>
                    <a:pt x="1" y="110"/>
                    <a:pt x="2" y="112"/>
                    <a:pt x="2" y="113"/>
                  </a:cubicBezTo>
                  <a:cubicBezTo>
                    <a:pt x="2" y="115"/>
                    <a:pt x="2" y="116"/>
                    <a:pt x="3" y="117"/>
                  </a:cubicBezTo>
                  <a:cubicBezTo>
                    <a:pt x="3" y="118"/>
                    <a:pt x="3" y="118"/>
                    <a:pt x="3" y="119"/>
                  </a:cubicBezTo>
                  <a:cubicBezTo>
                    <a:pt x="3" y="119"/>
                    <a:pt x="4" y="119"/>
                    <a:pt x="4" y="119"/>
                  </a:cubicBezTo>
                  <a:cubicBezTo>
                    <a:pt x="5" y="119"/>
                    <a:pt x="5" y="120"/>
                    <a:pt x="6" y="120"/>
                  </a:cubicBezTo>
                  <a:cubicBezTo>
                    <a:pt x="8" y="121"/>
                    <a:pt x="9" y="121"/>
                    <a:pt x="10" y="121"/>
                  </a:cubicBezTo>
                  <a:cubicBezTo>
                    <a:pt x="13" y="122"/>
                    <a:pt x="16" y="123"/>
                    <a:pt x="18" y="128"/>
                  </a:cubicBezTo>
                  <a:cubicBezTo>
                    <a:pt x="20" y="132"/>
                    <a:pt x="22" y="135"/>
                    <a:pt x="25" y="137"/>
                  </a:cubicBezTo>
                  <a:cubicBezTo>
                    <a:pt x="25" y="138"/>
                    <a:pt x="25" y="138"/>
                    <a:pt x="25" y="138"/>
                  </a:cubicBezTo>
                  <a:cubicBezTo>
                    <a:pt x="26" y="137"/>
                    <a:pt x="28" y="136"/>
                    <a:pt x="29" y="134"/>
                  </a:cubicBezTo>
                  <a:cubicBezTo>
                    <a:pt x="32" y="131"/>
                    <a:pt x="35" y="127"/>
                    <a:pt x="40" y="125"/>
                  </a:cubicBezTo>
                  <a:cubicBezTo>
                    <a:pt x="47" y="122"/>
                    <a:pt x="51" y="121"/>
                    <a:pt x="56" y="123"/>
                  </a:cubicBezTo>
                  <a:cubicBezTo>
                    <a:pt x="57" y="123"/>
                    <a:pt x="57" y="123"/>
                    <a:pt x="58" y="123"/>
                  </a:cubicBezTo>
                  <a:cubicBezTo>
                    <a:pt x="60" y="124"/>
                    <a:pt x="61" y="124"/>
                    <a:pt x="63" y="124"/>
                  </a:cubicBezTo>
                  <a:cubicBezTo>
                    <a:pt x="64" y="123"/>
                    <a:pt x="64" y="123"/>
                    <a:pt x="64" y="123"/>
                  </a:cubicBezTo>
                  <a:cubicBezTo>
                    <a:pt x="67" y="122"/>
                    <a:pt x="71" y="121"/>
                    <a:pt x="74" y="123"/>
                  </a:cubicBezTo>
                  <a:cubicBezTo>
                    <a:pt x="75" y="124"/>
                    <a:pt x="76" y="126"/>
                    <a:pt x="77" y="129"/>
                  </a:cubicBezTo>
                  <a:cubicBezTo>
                    <a:pt x="77" y="134"/>
                    <a:pt x="77" y="135"/>
                    <a:pt x="73" y="141"/>
                  </a:cubicBezTo>
                  <a:cubicBezTo>
                    <a:pt x="70" y="146"/>
                    <a:pt x="61" y="158"/>
                    <a:pt x="57" y="162"/>
                  </a:cubicBezTo>
                  <a:cubicBezTo>
                    <a:pt x="56" y="164"/>
                    <a:pt x="54" y="165"/>
                    <a:pt x="52" y="166"/>
                  </a:cubicBezTo>
                  <a:cubicBezTo>
                    <a:pt x="52" y="166"/>
                    <a:pt x="52" y="166"/>
                    <a:pt x="52" y="166"/>
                  </a:cubicBezTo>
                  <a:cubicBezTo>
                    <a:pt x="52" y="167"/>
                    <a:pt x="53" y="167"/>
                    <a:pt x="53" y="167"/>
                  </a:cubicBezTo>
                  <a:cubicBezTo>
                    <a:pt x="53" y="167"/>
                    <a:pt x="53" y="167"/>
                    <a:pt x="53" y="167"/>
                  </a:cubicBezTo>
                  <a:cubicBezTo>
                    <a:pt x="54" y="167"/>
                    <a:pt x="55" y="167"/>
                    <a:pt x="57" y="168"/>
                  </a:cubicBezTo>
                  <a:cubicBezTo>
                    <a:pt x="64" y="169"/>
                    <a:pt x="66" y="170"/>
                    <a:pt x="70" y="175"/>
                  </a:cubicBezTo>
                  <a:cubicBezTo>
                    <a:pt x="72" y="179"/>
                    <a:pt x="73" y="179"/>
                    <a:pt x="79" y="182"/>
                  </a:cubicBezTo>
                  <a:cubicBezTo>
                    <a:pt x="81" y="183"/>
                    <a:pt x="81" y="183"/>
                    <a:pt x="81" y="183"/>
                  </a:cubicBezTo>
                  <a:cubicBezTo>
                    <a:pt x="83" y="185"/>
                    <a:pt x="85" y="185"/>
                    <a:pt x="86" y="185"/>
                  </a:cubicBezTo>
                  <a:cubicBezTo>
                    <a:pt x="89" y="186"/>
                    <a:pt x="91" y="188"/>
                    <a:pt x="92" y="192"/>
                  </a:cubicBezTo>
                  <a:cubicBezTo>
                    <a:pt x="92" y="194"/>
                    <a:pt x="92" y="196"/>
                    <a:pt x="92" y="197"/>
                  </a:cubicBezTo>
                  <a:cubicBezTo>
                    <a:pt x="92" y="199"/>
                    <a:pt x="92" y="199"/>
                    <a:pt x="93" y="201"/>
                  </a:cubicBezTo>
                  <a:cubicBezTo>
                    <a:pt x="93" y="202"/>
                    <a:pt x="94" y="202"/>
                    <a:pt x="94" y="202"/>
                  </a:cubicBezTo>
                  <a:cubicBezTo>
                    <a:pt x="96" y="203"/>
                    <a:pt x="99" y="204"/>
                    <a:pt x="98" y="209"/>
                  </a:cubicBezTo>
                  <a:cubicBezTo>
                    <a:pt x="98" y="211"/>
                    <a:pt x="98" y="212"/>
                    <a:pt x="97" y="213"/>
                  </a:cubicBezTo>
                  <a:cubicBezTo>
                    <a:pt x="97" y="214"/>
                    <a:pt x="97" y="214"/>
                    <a:pt x="97" y="214"/>
                  </a:cubicBezTo>
                  <a:cubicBezTo>
                    <a:pt x="100" y="212"/>
                    <a:pt x="103" y="213"/>
                    <a:pt x="106" y="216"/>
                  </a:cubicBezTo>
                  <a:cubicBezTo>
                    <a:pt x="109" y="219"/>
                    <a:pt x="110" y="222"/>
                    <a:pt x="110" y="224"/>
                  </a:cubicBezTo>
                  <a:cubicBezTo>
                    <a:pt x="110" y="224"/>
                    <a:pt x="110" y="224"/>
                    <a:pt x="110" y="224"/>
                  </a:cubicBezTo>
                  <a:cubicBezTo>
                    <a:pt x="110" y="224"/>
                    <a:pt x="110" y="224"/>
                    <a:pt x="111" y="224"/>
                  </a:cubicBezTo>
                  <a:cubicBezTo>
                    <a:pt x="113" y="226"/>
                    <a:pt x="113" y="226"/>
                    <a:pt x="115" y="226"/>
                  </a:cubicBezTo>
                  <a:cubicBezTo>
                    <a:pt x="115" y="226"/>
                    <a:pt x="117" y="226"/>
                    <a:pt x="118" y="226"/>
                  </a:cubicBezTo>
                  <a:cubicBezTo>
                    <a:pt x="119" y="226"/>
                    <a:pt x="120" y="226"/>
                    <a:pt x="120" y="226"/>
                  </a:cubicBezTo>
                  <a:cubicBezTo>
                    <a:pt x="123" y="225"/>
                    <a:pt x="124" y="226"/>
                    <a:pt x="125" y="228"/>
                  </a:cubicBezTo>
                  <a:cubicBezTo>
                    <a:pt x="126" y="228"/>
                    <a:pt x="126" y="229"/>
                    <a:pt x="127" y="229"/>
                  </a:cubicBezTo>
                  <a:cubicBezTo>
                    <a:pt x="129" y="232"/>
                    <a:pt x="129" y="234"/>
                    <a:pt x="129" y="235"/>
                  </a:cubicBezTo>
                  <a:cubicBezTo>
                    <a:pt x="129" y="235"/>
                    <a:pt x="129" y="235"/>
                    <a:pt x="129" y="235"/>
                  </a:cubicBezTo>
                  <a:cubicBezTo>
                    <a:pt x="129" y="236"/>
                    <a:pt x="130" y="236"/>
                    <a:pt x="131" y="237"/>
                  </a:cubicBezTo>
                  <a:cubicBezTo>
                    <a:pt x="135" y="240"/>
                    <a:pt x="138" y="242"/>
                    <a:pt x="141" y="244"/>
                  </a:cubicBezTo>
                  <a:cubicBezTo>
                    <a:pt x="141" y="245"/>
                    <a:pt x="142" y="245"/>
                    <a:pt x="143" y="246"/>
                  </a:cubicBezTo>
                  <a:cubicBezTo>
                    <a:pt x="143" y="246"/>
                    <a:pt x="144" y="246"/>
                    <a:pt x="144" y="247"/>
                  </a:cubicBezTo>
                  <a:cubicBezTo>
                    <a:pt x="144" y="247"/>
                    <a:pt x="145" y="247"/>
                    <a:pt x="145" y="247"/>
                  </a:cubicBezTo>
                  <a:cubicBezTo>
                    <a:pt x="145" y="247"/>
                    <a:pt x="146" y="247"/>
                    <a:pt x="148" y="247"/>
                  </a:cubicBezTo>
                  <a:cubicBezTo>
                    <a:pt x="149" y="247"/>
                    <a:pt x="150" y="246"/>
                    <a:pt x="150" y="246"/>
                  </a:cubicBezTo>
                  <a:cubicBezTo>
                    <a:pt x="156" y="246"/>
                    <a:pt x="157" y="247"/>
                    <a:pt x="160" y="252"/>
                  </a:cubicBezTo>
                  <a:cubicBezTo>
                    <a:pt x="161" y="254"/>
                    <a:pt x="162" y="256"/>
                    <a:pt x="162" y="257"/>
                  </a:cubicBezTo>
                  <a:cubicBezTo>
                    <a:pt x="162" y="257"/>
                    <a:pt x="162" y="258"/>
                    <a:pt x="162" y="258"/>
                  </a:cubicBezTo>
                  <a:cubicBezTo>
                    <a:pt x="163" y="258"/>
                    <a:pt x="163" y="258"/>
                    <a:pt x="164" y="258"/>
                  </a:cubicBezTo>
                  <a:cubicBezTo>
                    <a:pt x="166" y="258"/>
                    <a:pt x="167" y="258"/>
                    <a:pt x="168" y="258"/>
                  </a:cubicBezTo>
                  <a:cubicBezTo>
                    <a:pt x="170" y="257"/>
                    <a:pt x="172" y="257"/>
                    <a:pt x="176" y="259"/>
                  </a:cubicBezTo>
                  <a:cubicBezTo>
                    <a:pt x="176" y="260"/>
                    <a:pt x="177" y="260"/>
                    <a:pt x="179" y="261"/>
                  </a:cubicBezTo>
                  <a:cubicBezTo>
                    <a:pt x="182" y="263"/>
                    <a:pt x="188" y="266"/>
                    <a:pt x="187" y="272"/>
                  </a:cubicBezTo>
                  <a:cubicBezTo>
                    <a:pt x="187" y="274"/>
                    <a:pt x="186" y="275"/>
                    <a:pt x="186" y="276"/>
                  </a:cubicBezTo>
                  <a:cubicBezTo>
                    <a:pt x="186" y="277"/>
                    <a:pt x="186" y="277"/>
                    <a:pt x="186" y="277"/>
                  </a:cubicBezTo>
                  <a:cubicBezTo>
                    <a:pt x="188" y="278"/>
                    <a:pt x="191" y="279"/>
                    <a:pt x="193" y="283"/>
                  </a:cubicBezTo>
                  <a:cubicBezTo>
                    <a:pt x="194" y="286"/>
                    <a:pt x="194" y="289"/>
                    <a:pt x="194" y="291"/>
                  </a:cubicBezTo>
                  <a:cubicBezTo>
                    <a:pt x="194" y="292"/>
                    <a:pt x="193" y="293"/>
                    <a:pt x="194" y="294"/>
                  </a:cubicBezTo>
                  <a:cubicBezTo>
                    <a:pt x="194" y="296"/>
                    <a:pt x="195" y="297"/>
                    <a:pt x="198" y="301"/>
                  </a:cubicBezTo>
                  <a:cubicBezTo>
                    <a:pt x="198" y="301"/>
                    <a:pt x="198" y="301"/>
                    <a:pt x="198" y="301"/>
                  </a:cubicBezTo>
                  <a:cubicBezTo>
                    <a:pt x="199" y="302"/>
                    <a:pt x="200" y="303"/>
                    <a:pt x="201" y="304"/>
                  </a:cubicBezTo>
                  <a:cubicBezTo>
                    <a:pt x="203" y="307"/>
                    <a:pt x="206" y="310"/>
                    <a:pt x="206" y="315"/>
                  </a:cubicBezTo>
                  <a:cubicBezTo>
                    <a:pt x="207" y="316"/>
                    <a:pt x="207" y="317"/>
                    <a:pt x="207" y="317"/>
                  </a:cubicBezTo>
                  <a:cubicBezTo>
                    <a:pt x="209" y="319"/>
                    <a:pt x="210" y="322"/>
                    <a:pt x="208" y="327"/>
                  </a:cubicBezTo>
                  <a:cubicBezTo>
                    <a:pt x="207" y="331"/>
                    <a:pt x="204" y="335"/>
                    <a:pt x="202" y="338"/>
                  </a:cubicBezTo>
                  <a:cubicBezTo>
                    <a:pt x="201" y="340"/>
                    <a:pt x="199" y="342"/>
                    <a:pt x="199" y="344"/>
                  </a:cubicBezTo>
                  <a:cubicBezTo>
                    <a:pt x="198" y="345"/>
                    <a:pt x="198" y="346"/>
                    <a:pt x="198" y="347"/>
                  </a:cubicBezTo>
                  <a:cubicBezTo>
                    <a:pt x="197" y="349"/>
                    <a:pt x="196" y="350"/>
                    <a:pt x="197" y="354"/>
                  </a:cubicBezTo>
                  <a:cubicBezTo>
                    <a:pt x="197" y="355"/>
                    <a:pt x="197" y="357"/>
                    <a:pt x="197" y="358"/>
                  </a:cubicBezTo>
                  <a:cubicBezTo>
                    <a:pt x="197" y="361"/>
                    <a:pt x="197" y="361"/>
                    <a:pt x="199" y="362"/>
                  </a:cubicBezTo>
                  <a:cubicBezTo>
                    <a:pt x="201" y="362"/>
                    <a:pt x="203" y="362"/>
                    <a:pt x="204" y="362"/>
                  </a:cubicBezTo>
                  <a:cubicBezTo>
                    <a:pt x="208" y="362"/>
                    <a:pt x="213" y="362"/>
                    <a:pt x="216" y="365"/>
                  </a:cubicBezTo>
                  <a:cubicBezTo>
                    <a:pt x="217" y="366"/>
                    <a:pt x="218" y="366"/>
                    <a:pt x="220" y="367"/>
                  </a:cubicBezTo>
                  <a:cubicBezTo>
                    <a:pt x="222" y="367"/>
                    <a:pt x="225" y="367"/>
                    <a:pt x="227" y="369"/>
                  </a:cubicBezTo>
                  <a:cubicBezTo>
                    <a:pt x="227" y="369"/>
                    <a:pt x="227" y="369"/>
                    <a:pt x="227" y="369"/>
                  </a:cubicBezTo>
                  <a:cubicBezTo>
                    <a:pt x="230" y="371"/>
                    <a:pt x="232" y="373"/>
                    <a:pt x="233" y="377"/>
                  </a:cubicBezTo>
                  <a:cubicBezTo>
                    <a:pt x="233" y="377"/>
                    <a:pt x="233" y="377"/>
                    <a:pt x="233" y="377"/>
                  </a:cubicBezTo>
                  <a:cubicBezTo>
                    <a:pt x="234" y="378"/>
                    <a:pt x="236" y="378"/>
                    <a:pt x="238" y="380"/>
                  </a:cubicBezTo>
                  <a:cubicBezTo>
                    <a:pt x="240" y="382"/>
                    <a:pt x="241" y="382"/>
                    <a:pt x="243" y="383"/>
                  </a:cubicBezTo>
                  <a:cubicBezTo>
                    <a:pt x="245" y="384"/>
                    <a:pt x="249" y="385"/>
                    <a:pt x="248" y="390"/>
                  </a:cubicBezTo>
                  <a:cubicBezTo>
                    <a:pt x="248" y="391"/>
                    <a:pt x="248" y="392"/>
                    <a:pt x="248" y="393"/>
                  </a:cubicBezTo>
                  <a:cubicBezTo>
                    <a:pt x="248" y="395"/>
                    <a:pt x="248" y="396"/>
                    <a:pt x="248" y="397"/>
                  </a:cubicBezTo>
                  <a:cubicBezTo>
                    <a:pt x="248" y="398"/>
                    <a:pt x="248" y="398"/>
                    <a:pt x="248" y="398"/>
                  </a:cubicBezTo>
                  <a:cubicBezTo>
                    <a:pt x="250" y="399"/>
                    <a:pt x="252" y="400"/>
                    <a:pt x="254" y="404"/>
                  </a:cubicBezTo>
                  <a:cubicBezTo>
                    <a:pt x="255" y="407"/>
                    <a:pt x="255" y="409"/>
                    <a:pt x="254" y="411"/>
                  </a:cubicBezTo>
                  <a:cubicBezTo>
                    <a:pt x="254" y="411"/>
                    <a:pt x="254" y="411"/>
                    <a:pt x="254" y="411"/>
                  </a:cubicBezTo>
                  <a:cubicBezTo>
                    <a:pt x="254" y="411"/>
                    <a:pt x="254" y="412"/>
                    <a:pt x="255" y="412"/>
                  </a:cubicBezTo>
                  <a:cubicBezTo>
                    <a:pt x="255" y="414"/>
                    <a:pt x="256" y="415"/>
                    <a:pt x="257" y="415"/>
                  </a:cubicBezTo>
                  <a:cubicBezTo>
                    <a:pt x="258" y="417"/>
                    <a:pt x="259" y="419"/>
                    <a:pt x="259" y="422"/>
                  </a:cubicBezTo>
                  <a:cubicBezTo>
                    <a:pt x="258" y="425"/>
                    <a:pt x="256" y="427"/>
                    <a:pt x="253" y="430"/>
                  </a:cubicBezTo>
                  <a:cubicBezTo>
                    <a:pt x="252" y="431"/>
                    <a:pt x="252" y="431"/>
                    <a:pt x="251" y="432"/>
                  </a:cubicBezTo>
                  <a:cubicBezTo>
                    <a:pt x="249" y="435"/>
                    <a:pt x="246" y="438"/>
                    <a:pt x="244" y="440"/>
                  </a:cubicBezTo>
                  <a:cubicBezTo>
                    <a:pt x="243" y="442"/>
                    <a:pt x="242" y="443"/>
                    <a:pt x="241" y="444"/>
                  </a:cubicBezTo>
                  <a:cubicBezTo>
                    <a:pt x="239" y="446"/>
                    <a:pt x="236" y="446"/>
                    <a:pt x="235" y="446"/>
                  </a:cubicBezTo>
                  <a:cubicBezTo>
                    <a:pt x="235" y="446"/>
                    <a:pt x="235" y="446"/>
                    <a:pt x="234" y="446"/>
                  </a:cubicBezTo>
                  <a:cubicBezTo>
                    <a:pt x="234" y="447"/>
                    <a:pt x="234" y="447"/>
                    <a:pt x="234" y="448"/>
                  </a:cubicBezTo>
                  <a:cubicBezTo>
                    <a:pt x="233" y="451"/>
                    <a:pt x="233" y="453"/>
                    <a:pt x="233" y="455"/>
                  </a:cubicBezTo>
                  <a:cubicBezTo>
                    <a:pt x="233" y="456"/>
                    <a:pt x="232" y="457"/>
                    <a:pt x="232" y="460"/>
                  </a:cubicBezTo>
                  <a:cubicBezTo>
                    <a:pt x="232" y="464"/>
                    <a:pt x="230" y="466"/>
                    <a:pt x="229" y="467"/>
                  </a:cubicBezTo>
                  <a:cubicBezTo>
                    <a:pt x="229" y="467"/>
                    <a:pt x="229" y="467"/>
                    <a:pt x="229" y="467"/>
                  </a:cubicBezTo>
                  <a:cubicBezTo>
                    <a:pt x="230" y="470"/>
                    <a:pt x="231" y="471"/>
                    <a:pt x="233" y="473"/>
                  </a:cubicBezTo>
                  <a:cubicBezTo>
                    <a:pt x="233" y="473"/>
                    <a:pt x="234" y="474"/>
                    <a:pt x="235" y="475"/>
                  </a:cubicBezTo>
                  <a:cubicBezTo>
                    <a:pt x="238" y="478"/>
                    <a:pt x="238" y="482"/>
                    <a:pt x="236" y="487"/>
                  </a:cubicBezTo>
                  <a:cubicBezTo>
                    <a:pt x="236" y="487"/>
                    <a:pt x="237" y="489"/>
                    <a:pt x="238" y="490"/>
                  </a:cubicBezTo>
                  <a:cubicBezTo>
                    <a:pt x="238" y="490"/>
                    <a:pt x="238" y="490"/>
                    <a:pt x="238" y="490"/>
                  </a:cubicBezTo>
                  <a:cubicBezTo>
                    <a:pt x="238" y="490"/>
                    <a:pt x="240" y="491"/>
                    <a:pt x="240" y="492"/>
                  </a:cubicBezTo>
                  <a:cubicBezTo>
                    <a:pt x="243" y="494"/>
                    <a:pt x="246" y="496"/>
                    <a:pt x="248" y="500"/>
                  </a:cubicBezTo>
                  <a:cubicBezTo>
                    <a:pt x="248" y="501"/>
                    <a:pt x="248" y="501"/>
                    <a:pt x="249" y="502"/>
                  </a:cubicBezTo>
                  <a:cubicBezTo>
                    <a:pt x="250" y="505"/>
                    <a:pt x="252" y="508"/>
                    <a:pt x="252" y="513"/>
                  </a:cubicBezTo>
                  <a:cubicBezTo>
                    <a:pt x="252" y="517"/>
                    <a:pt x="252" y="518"/>
                    <a:pt x="252" y="520"/>
                  </a:cubicBezTo>
                  <a:cubicBezTo>
                    <a:pt x="252" y="521"/>
                    <a:pt x="252" y="522"/>
                    <a:pt x="252" y="524"/>
                  </a:cubicBezTo>
                  <a:cubicBezTo>
                    <a:pt x="252" y="525"/>
                    <a:pt x="252" y="526"/>
                    <a:pt x="252" y="527"/>
                  </a:cubicBezTo>
                  <a:cubicBezTo>
                    <a:pt x="252" y="530"/>
                    <a:pt x="252" y="530"/>
                    <a:pt x="254" y="531"/>
                  </a:cubicBezTo>
                  <a:cubicBezTo>
                    <a:pt x="255" y="532"/>
                    <a:pt x="256" y="532"/>
                    <a:pt x="257" y="532"/>
                  </a:cubicBezTo>
                  <a:cubicBezTo>
                    <a:pt x="259" y="532"/>
                    <a:pt x="262" y="533"/>
                    <a:pt x="264" y="535"/>
                  </a:cubicBezTo>
                  <a:cubicBezTo>
                    <a:pt x="268" y="538"/>
                    <a:pt x="268" y="541"/>
                    <a:pt x="267" y="544"/>
                  </a:cubicBezTo>
                  <a:cubicBezTo>
                    <a:pt x="266" y="545"/>
                    <a:pt x="266" y="545"/>
                    <a:pt x="266" y="546"/>
                  </a:cubicBezTo>
                  <a:cubicBezTo>
                    <a:pt x="266" y="550"/>
                    <a:pt x="264" y="553"/>
                    <a:pt x="263" y="556"/>
                  </a:cubicBezTo>
                  <a:cubicBezTo>
                    <a:pt x="262" y="558"/>
                    <a:pt x="262" y="559"/>
                    <a:pt x="261" y="560"/>
                  </a:cubicBezTo>
                  <a:cubicBezTo>
                    <a:pt x="261" y="562"/>
                    <a:pt x="260" y="564"/>
                    <a:pt x="258" y="565"/>
                  </a:cubicBezTo>
                  <a:cubicBezTo>
                    <a:pt x="260" y="566"/>
                    <a:pt x="261" y="567"/>
                    <a:pt x="261" y="567"/>
                  </a:cubicBezTo>
                  <a:cubicBezTo>
                    <a:pt x="261" y="567"/>
                    <a:pt x="261" y="567"/>
                    <a:pt x="261" y="567"/>
                  </a:cubicBezTo>
                  <a:cubicBezTo>
                    <a:pt x="264" y="569"/>
                    <a:pt x="267" y="571"/>
                    <a:pt x="269" y="571"/>
                  </a:cubicBezTo>
                  <a:cubicBezTo>
                    <a:pt x="269" y="571"/>
                    <a:pt x="269" y="571"/>
                    <a:pt x="269" y="571"/>
                  </a:cubicBezTo>
                  <a:cubicBezTo>
                    <a:pt x="271" y="571"/>
                    <a:pt x="277" y="571"/>
                    <a:pt x="279" y="576"/>
                  </a:cubicBezTo>
                  <a:cubicBezTo>
                    <a:pt x="280" y="578"/>
                    <a:pt x="280" y="578"/>
                    <a:pt x="282" y="579"/>
                  </a:cubicBezTo>
                  <a:cubicBezTo>
                    <a:pt x="282" y="579"/>
                    <a:pt x="282" y="579"/>
                    <a:pt x="282" y="579"/>
                  </a:cubicBezTo>
                  <a:cubicBezTo>
                    <a:pt x="283" y="580"/>
                    <a:pt x="284" y="581"/>
                    <a:pt x="285" y="582"/>
                  </a:cubicBezTo>
                  <a:cubicBezTo>
                    <a:pt x="285" y="585"/>
                    <a:pt x="283" y="587"/>
                    <a:pt x="281" y="588"/>
                  </a:cubicBezTo>
                  <a:cubicBezTo>
                    <a:pt x="281" y="589"/>
                    <a:pt x="280" y="589"/>
                    <a:pt x="280" y="589"/>
                  </a:cubicBezTo>
                  <a:cubicBezTo>
                    <a:pt x="280" y="589"/>
                    <a:pt x="279" y="590"/>
                    <a:pt x="279" y="590"/>
                  </a:cubicBezTo>
                  <a:cubicBezTo>
                    <a:pt x="278" y="591"/>
                    <a:pt x="278" y="592"/>
                    <a:pt x="278" y="593"/>
                  </a:cubicBezTo>
                  <a:cubicBezTo>
                    <a:pt x="278" y="593"/>
                    <a:pt x="279" y="594"/>
                    <a:pt x="279" y="595"/>
                  </a:cubicBezTo>
                  <a:cubicBezTo>
                    <a:pt x="280" y="598"/>
                    <a:pt x="282" y="603"/>
                    <a:pt x="278" y="607"/>
                  </a:cubicBezTo>
                  <a:cubicBezTo>
                    <a:pt x="275" y="610"/>
                    <a:pt x="271" y="611"/>
                    <a:pt x="266" y="614"/>
                  </a:cubicBezTo>
                  <a:cubicBezTo>
                    <a:pt x="264" y="615"/>
                    <a:pt x="262" y="615"/>
                    <a:pt x="261" y="615"/>
                  </a:cubicBezTo>
                  <a:cubicBezTo>
                    <a:pt x="261" y="615"/>
                    <a:pt x="260" y="615"/>
                    <a:pt x="260" y="615"/>
                  </a:cubicBezTo>
                  <a:cubicBezTo>
                    <a:pt x="260" y="615"/>
                    <a:pt x="260" y="616"/>
                    <a:pt x="260" y="616"/>
                  </a:cubicBezTo>
                  <a:cubicBezTo>
                    <a:pt x="260" y="616"/>
                    <a:pt x="260" y="617"/>
                    <a:pt x="260" y="617"/>
                  </a:cubicBezTo>
                  <a:cubicBezTo>
                    <a:pt x="260" y="617"/>
                    <a:pt x="261" y="617"/>
                    <a:pt x="261" y="617"/>
                  </a:cubicBezTo>
                  <a:cubicBezTo>
                    <a:pt x="262" y="618"/>
                    <a:pt x="263" y="618"/>
                    <a:pt x="264" y="619"/>
                  </a:cubicBezTo>
                  <a:cubicBezTo>
                    <a:pt x="265" y="620"/>
                    <a:pt x="265" y="620"/>
                    <a:pt x="265" y="620"/>
                  </a:cubicBezTo>
                  <a:cubicBezTo>
                    <a:pt x="265" y="620"/>
                    <a:pt x="265" y="620"/>
                    <a:pt x="266" y="619"/>
                  </a:cubicBezTo>
                  <a:cubicBezTo>
                    <a:pt x="266" y="618"/>
                    <a:pt x="269" y="614"/>
                    <a:pt x="274" y="617"/>
                  </a:cubicBezTo>
                  <a:cubicBezTo>
                    <a:pt x="276" y="617"/>
                    <a:pt x="278" y="618"/>
                    <a:pt x="279" y="619"/>
                  </a:cubicBezTo>
                  <a:cubicBezTo>
                    <a:pt x="280" y="620"/>
                    <a:pt x="281" y="620"/>
                    <a:pt x="282" y="620"/>
                  </a:cubicBezTo>
                  <a:cubicBezTo>
                    <a:pt x="282" y="620"/>
                    <a:pt x="283" y="620"/>
                    <a:pt x="284" y="620"/>
                  </a:cubicBezTo>
                  <a:cubicBezTo>
                    <a:pt x="286" y="620"/>
                    <a:pt x="288" y="619"/>
                    <a:pt x="291" y="621"/>
                  </a:cubicBezTo>
                  <a:cubicBezTo>
                    <a:pt x="293" y="623"/>
                    <a:pt x="293" y="627"/>
                    <a:pt x="293" y="628"/>
                  </a:cubicBezTo>
                  <a:cubicBezTo>
                    <a:pt x="293" y="630"/>
                    <a:pt x="294" y="631"/>
                    <a:pt x="295" y="633"/>
                  </a:cubicBezTo>
                  <a:cubicBezTo>
                    <a:pt x="296" y="636"/>
                    <a:pt x="297" y="640"/>
                    <a:pt x="295" y="644"/>
                  </a:cubicBezTo>
                  <a:cubicBezTo>
                    <a:pt x="294" y="644"/>
                    <a:pt x="294" y="645"/>
                    <a:pt x="294" y="645"/>
                  </a:cubicBezTo>
                  <a:cubicBezTo>
                    <a:pt x="293" y="649"/>
                    <a:pt x="291" y="650"/>
                    <a:pt x="286" y="651"/>
                  </a:cubicBezTo>
                  <a:cubicBezTo>
                    <a:pt x="282" y="653"/>
                    <a:pt x="280" y="652"/>
                    <a:pt x="278" y="651"/>
                  </a:cubicBezTo>
                  <a:cubicBezTo>
                    <a:pt x="278" y="651"/>
                    <a:pt x="278" y="651"/>
                    <a:pt x="278" y="651"/>
                  </a:cubicBezTo>
                  <a:cubicBezTo>
                    <a:pt x="278" y="652"/>
                    <a:pt x="277" y="652"/>
                    <a:pt x="276" y="653"/>
                  </a:cubicBezTo>
                  <a:cubicBezTo>
                    <a:pt x="274" y="657"/>
                    <a:pt x="272" y="660"/>
                    <a:pt x="270" y="663"/>
                  </a:cubicBezTo>
                  <a:cubicBezTo>
                    <a:pt x="269" y="665"/>
                    <a:pt x="268" y="667"/>
                    <a:pt x="267" y="669"/>
                  </a:cubicBezTo>
                  <a:cubicBezTo>
                    <a:pt x="265" y="672"/>
                    <a:pt x="262" y="674"/>
                    <a:pt x="259" y="676"/>
                  </a:cubicBezTo>
                  <a:cubicBezTo>
                    <a:pt x="258" y="676"/>
                    <a:pt x="257" y="677"/>
                    <a:pt x="256" y="678"/>
                  </a:cubicBezTo>
                  <a:cubicBezTo>
                    <a:pt x="256" y="678"/>
                    <a:pt x="256" y="678"/>
                    <a:pt x="256" y="678"/>
                  </a:cubicBezTo>
                  <a:cubicBezTo>
                    <a:pt x="254" y="680"/>
                    <a:pt x="253" y="681"/>
                    <a:pt x="253" y="682"/>
                  </a:cubicBezTo>
                  <a:cubicBezTo>
                    <a:pt x="254" y="685"/>
                    <a:pt x="254" y="685"/>
                    <a:pt x="257" y="688"/>
                  </a:cubicBezTo>
                  <a:cubicBezTo>
                    <a:pt x="262" y="690"/>
                    <a:pt x="267" y="694"/>
                    <a:pt x="267" y="700"/>
                  </a:cubicBezTo>
                  <a:cubicBezTo>
                    <a:pt x="267" y="700"/>
                    <a:pt x="267" y="700"/>
                    <a:pt x="267" y="701"/>
                  </a:cubicBezTo>
                  <a:cubicBezTo>
                    <a:pt x="268" y="703"/>
                    <a:pt x="268" y="710"/>
                    <a:pt x="263" y="710"/>
                  </a:cubicBezTo>
                  <a:cubicBezTo>
                    <a:pt x="261" y="711"/>
                    <a:pt x="259" y="710"/>
                    <a:pt x="253" y="710"/>
                  </a:cubicBezTo>
                  <a:cubicBezTo>
                    <a:pt x="251" y="710"/>
                    <a:pt x="247" y="709"/>
                    <a:pt x="246" y="709"/>
                  </a:cubicBezTo>
                  <a:cubicBezTo>
                    <a:pt x="244" y="710"/>
                    <a:pt x="236" y="712"/>
                    <a:pt x="234" y="713"/>
                  </a:cubicBezTo>
                  <a:cubicBezTo>
                    <a:pt x="233" y="714"/>
                    <a:pt x="231" y="717"/>
                    <a:pt x="218" y="716"/>
                  </a:cubicBezTo>
                  <a:cubicBezTo>
                    <a:pt x="216" y="715"/>
                    <a:pt x="208" y="718"/>
                    <a:pt x="206" y="719"/>
                  </a:cubicBezTo>
                  <a:cubicBezTo>
                    <a:pt x="205" y="720"/>
                    <a:pt x="205" y="720"/>
                    <a:pt x="205" y="721"/>
                  </a:cubicBezTo>
                  <a:cubicBezTo>
                    <a:pt x="203" y="723"/>
                    <a:pt x="203" y="723"/>
                    <a:pt x="203" y="724"/>
                  </a:cubicBezTo>
                  <a:cubicBezTo>
                    <a:pt x="205" y="728"/>
                    <a:pt x="208" y="732"/>
                    <a:pt x="211" y="734"/>
                  </a:cubicBezTo>
                  <a:cubicBezTo>
                    <a:pt x="214" y="735"/>
                    <a:pt x="215" y="737"/>
                    <a:pt x="216" y="738"/>
                  </a:cubicBezTo>
                  <a:cubicBezTo>
                    <a:pt x="216" y="739"/>
                    <a:pt x="216" y="739"/>
                    <a:pt x="217" y="739"/>
                  </a:cubicBezTo>
                  <a:cubicBezTo>
                    <a:pt x="217" y="739"/>
                    <a:pt x="218" y="739"/>
                    <a:pt x="218" y="739"/>
                  </a:cubicBezTo>
                  <a:cubicBezTo>
                    <a:pt x="218" y="739"/>
                    <a:pt x="218" y="738"/>
                    <a:pt x="218" y="738"/>
                  </a:cubicBezTo>
                  <a:cubicBezTo>
                    <a:pt x="218" y="736"/>
                    <a:pt x="218" y="735"/>
                    <a:pt x="218" y="734"/>
                  </a:cubicBezTo>
                  <a:cubicBezTo>
                    <a:pt x="217" y="730"/>
                    <a:pt x="218" y="727"/>
                    <a:pt x="224" y="723"/>
                  </a:cubicBezTo>
                  <a:cubicBezTo>
                    <a:pt x="225" y="723"/>
                    <a:pt x="226" y="722"/>
                    <a:pt x="227" y="721"/>
                  </a:cubicBezTo>
                  <a:cubicBezTo>
                    <a:pt x="231" y="717"/>
                    <a:pt x="234" y="720"/>
                    <a:pt x="237" y="723"/>
                  </a:cubicBezTo>
                  <a:cubicBezTo>
                    <a:pt x="237" y="723"/>
                    <a:pt x="238" y="724"/>
                    <a:pt x="239" y="725"/>
                  </a:cubicBezTo>
                  <a:cubicBezTo>
                    <a:pt x="242" y="727"/>
                    <a:pt x="242" y="729"/>
                    <a:pt x="242" y="734"/>
                  </a:cubicBezTo>
                  <a:cubicBezTo>
                    <a:pt x="242" y="737"/>
                    <a:pt x="241" y="741"/>
                    <a:pt x="241" y="743"/>
                  </a:cubicBezTo>
                  <a:cubicBezTo>
                    <a:pt x="241" y="743"/>
                    <a:pt x="241" y="743"/>
                    <a:pt x="241" y="743"/>
                  </a:cubicBezTo>
                  <a:cubicBezTo>
                    <a:pt x="241" y="744"/>
                    <a:pt x="241" y="744"/>
                    <a:pt x="242" y="744"/>
                  </a:cubicBezTo>
                  <a:cubicBezTo>
                    <a:pt x="244" y="744"/>
                    <a:pt x="247" y="745"/>
                    <a:pt x="248" y="745"/>
                  </a:cubicBezTo>
                  <a:cubicBezTo>
                    <a:pt x="251" y="745"/>
                    <a:pt x="255" y="749"/>
                    <a:pt x="257" y="753"/>
                  </a:cubicBezTo>
                  <a:cubicBezTo>
                    <a:pt x="259" y="751"/>
                    <a:pt x="264" y="745"/>
                    <a:pt x="270" y="749"/>
                  </a:cubicBezTo>
                  <a:cubicBezTo>
                    <a:pt x="274" y="752"/>
                    <a:pt x="276" y="753"/>
                    <a:pt x="278" y="757"/>
                  </a:cubicBezTo>
                  <a:cubicBezTo>
                    <a:pt x="279" y="759"/>
                    <a:pt x="286" y="763"/>
                    <a:pt x="296" y="768"/>
                  </a:cubicBezTo>
                  <a:cubicBezTo>
                    <a:pt x="299" y="770"/>
                    <a:pt x="301" y="770"/>
                    <a:pt x="302" y="770"/>
                  </a:cubicBezTo>
                  <a:cubicBezTo>
                    <a:pt x="302" y="769"/>
                    <a:pt x="303" y="767"/>
                    <a:pt x="304" y="765"/>
                  </a:cubicBezTo>
                  <a:cubicBezTo>
                    <a:pt x="305" y="762"/>
                    <a:pt x="306" y="759"/>
                    <a:pt x="308" y="756"/>
                  </a:cubicBezTo>
                  <a:cubicBezTo>
                    <a:pt x="309" y="756"/>
                    <a:pt x="309" y="756"/>
                    <a:pt x="309" y="756"/>
                  </a:cubicBezTo>
                  <a:cubicBezTo>
                    <a:pt x="312" y="752"/>
                    <a:pt x="314" y="748"/>
                    <a:pt x="319" y="748"/>
                  </a:cubicBezTo>
                  <a:cubicBezTo>
                    <a:pt x="320" y="748"/>
                    <a:pt x="321" y="748"/>
                    <a:pt x="321" y="748"/>
                  </a:cubicBezTo>
                  <a:cubicBezTo>
                    <a:pt x="321" y="747"/>
                    <a:pt x="321" y="744"/>
                    <a:pt x="322" y="742"/>
                  </a:cubicBezTo>
                  <a:cubicBezTo>
                    <a:pt x="325" y="738"/>
                    <a:pt x="332" y="735"/>
                    <a:pt x="336" y="735"/>
                  </a:cubicBezTo>
                  <a:cubicBezTo>
                    <a:pt x="338" y="735"/>
                    <a:pt x="341" y="736"/>
                    <a:pt x="346" y="738"/>
                  </a:cubicBezTo>
                  <a:cubicBezTo>
                    <a:pt x="347" y="739"/>
                    <a:pt x="349" y="739"/>
                    <a:pt x="350" y="739"/>
                  </a:cubicBezTo>
                  <a:cubicBezTo>
                    <a:pt x="353" y="740"/>
                    <a:pt x="355" y="741"/>
                    <a:pt x="356" y="743"/>
                  </a:cubicBezTo>
                  <a:cubicBezTo>
                    <a:pt x="357" y="743"/>
                    <a:pt x="358" y="744"/>
                    <a:pt x="359" y="744"/>
                  </a:cubicBezTo>
                  <a:cubicBezTo>
                    <a:pt x="359" y="744"/>
                    <a:pt x="359" y="744"/>
                    <a:pt x="359" y="744"/>
                  </a:cubicBezTo>
                  <a:cubicBezTo>
                    <a:pt x="364" y="743"/>
                    <a:pt x="365" y="747"/>
                    <a:pt x="366" y="751"/>
                  </a:cubicBezTo>
                  <a:cubicBezTo>
                    <a:pt x="366" y="752"/>
                    <a:pt x="366" y="752"/>
                    <a:pt x="366" y="753"/>
                  </a:cubicBezTo>
                  <a:cubicBezTo>
                    <a:pt x="367" y="756"/>
                    <a:pt x="367" y="758"/>
                    <a:pt x="368" y="759"/>
                  </a:cubicBezTo>
                  <a:cubicBezTo>
                    <a:pt x="371" y="761"/>
                    <a:pt x="386" y="764"/>
                    <a:pt x="389" y="764"/>
                  </a:cubicBezTo>
                  <a:cubicBezTo>
                    <a:pt x="392" y="764"/>
                    <a:pt x="394" y="763"/>
                    <a:pt x="395" y="763"/>
                  </a:cubicBezTo>
                  <a:cubicBezTo>
                    <a:pt x="395" y="762"/>
                    <a:pt x="395" y="762"/>
                    <a:pt x="395" y="762"/>
                  </a:cubicBezTo>
                  <a:cubicBezTo>
                    <a:pt x="395" y="760"/>
                    <a:pt x="394" y="756"/>
                    <a:pt x="396" y="753"/>
                  </a:cubicBezTo>
                  <a:cubicBezTo>
                    <a:pt x="399" y="748"/>
                    <a:pt x="403" y="745"/>
                    <a:pt x="409" y="745"/>
                  </a:cubicBezTo>
                  <a:cubicBezTo>
                    <a:pt x="409" y="745"/>
                    <a:pt x="410" y="745"/>
                    <a:pt x="412" y="745"/>
                  </a:cubicBezTo>
                  <a:cubicBezTo>
                    <a:pt x="415" y="746"/>
                    <a:pt x="422" y="746"/>
                    <a:pt x="426" y="745"/>
                  </a:cubicBezTo>
                  <a:cubicBezTo>
                    <a:pt x="426" y="744"/>
                    <a:pt x="427" y="741"/>
                    <a:pt x="430" y="739"/>
                  </a:cubicBezTo>
                  <a:cubicBezTo>
                    <a:pt x="431" y="739"/>
                    <a:pt x="432" y="738"/>
                    <a:pt x="433" y="737"/>
                  </a:cubicBezTo>
                  <a:cubicBezTo>
                    <a:pt x="437" y="736"/>
                    <a:pt x="441" y="734"/>
                    <a:pt x="443" y="731"/>
                  </a:cubicBezTo>
                  <a:cubicBezTo>
                    <a:pt x="443" y="731"/>
                    <a:pt x="443" y="731"/>
                    <a:pt x="443" y="731"/>
                  </a:cubicBezTo>
                  <a:cubicBezTo>
                    <a:pt x="442" y="730"/>
                    <a:pt x="441" y="728"/>
                    <a:pt x="440" y="726"/>
                  </a:cubicBezTo>
                  <a:cubicBezTo>
                    <a:pt x="440" y="725"/>
                    <a:pt x="439" y="725"/>
                    <a:pt x="439" y="725"/>
                  </a:cubicBezTo>
                  <a:cubicBezTo>
                    <a:pt x="438" y="723"/>
                    <a:pt x="438" y="722"/>
                    <a:pt x="438" y="719"/>
                  </a:cubicBezTo>
                  <a:cubicBezTo>
                    <a:pt x="438" y="717"/>
                    <a:pt x="438" y="716"/>
                    <a:pt x="438" y="716"/>
                  </a:cubicBezTo>
                  <a:cubicBezTo>
                    <a:pt x="438" y="715"/>
                    <a:pt x="438" y="715"/>
                    <a:pt x="438" y="713"/>
                  </a:cubicBezTo>
                  <a:cubicBezTo>
                    <a:pt x="437" y="712"/>
                    <a:pt x="437" y="712"/>
                    <a:pt x="436" y="711"/>
                  </a:cubicBezTo>
                  <a:cubicBezTo>
                    <a:pt x="435" y="710"/>
                    <a:pt x="432" y="708"/>
                    <a:pt x="433" y="703"/>
                  </a:cubicBezTo>
                  <a:cubicBezTo>
                    <a:pt x="434" y="701"/>
                    <a:pt x="434" y="700"/>
                    <a:pt x="435" y="699"/>
                  </a:cubicBezTo>
                  <a:cubicBezTo>
                    <a:pt x="435" y="699"/>
                    <a:pt x="435" y="699"/>
                    <a:pt x="435" y="699"/>
                  </a:cubicBezTo>
                  <a:cubicBezTo>
                    <a:pt x="435" y="699"/>
                    <a:pt x="435" y="698"/>
                    <a:pt x="435" y="698"/>
                  </a:cubicBezTo>
                  <a:cubicBezTo>
                    <a:pt x="434" y="697"/>
                    <a:pt x="433" y="697"/>
                    <a:pt x="432" y="696"/>
                  </a:cubicBezTo>
                  <a:cubicBezTo>
                    <a:pt x="431" y="695"/>
                    <a:pt x="429" y="694"/>
                    <a:pt x="428" y="691"/>
                  </a:cubicBezTo>
                  <a:cubicBezTo>
                    <a:pt x="428" y="689"/>
                    <a:pt x="430" y="687"/>
                    <a:pt x="431" y="686"/>
                  </a:cubicBezTo>
                  <a:cubicBezTo>
                    <a:pt x="433" y="684"/>
                    <a:pt x="440" y="677"/>
                    <a:pt x="445" y="672"/>
                  </a:cubicBezTo>
                  <a:cubicBezTo>
                    <a:pt x="447" y="669"/>
                    <a:pt x="449" y="667"/>
                    <a:pt x="450" y="666"/>
                  </a:cubicBezTo>
                  <a:cubicBezTo>
                    <a:pt x="450" y="665"/>
                    <a:pt x="451" y="663"/>
                    <a:pt x="452" y="661"/>
                  </a:cubicBezTo>
                  <a:cubicBezTo>
                    <a:pt x="453" y="656"/>
                    <a:pt x="455" y="652"/>
                    <a:pt x="458" y="650"/>
                  </a:cubicBezTo>
                  <a:cubicBezTo>
                    <a:pt x="461" y="648"/>
                    <a:pt x="466" y="650"/>
                    <a:pt x="473" y="653"/>
                  </a:cubicBezTo>
                  <a:cubicBezTo>
                    <a:pt x="475" y="654"/>
                    <a:pt x="480" y="656"/>
                    <a:pt x="481" y="656"/>
                  </a:cubicBezTo>
                  <a:cubicBezTo>
                    <a:pt x="486" y="655"/>
                    <a:pt x="502" y="651"/>
                    <a:pt x="504" y="649"/>
                  </a:cubicBezTo>
                  <a:cubicBezTo>
                    <a:pt x="505" y="647"/>
                    <a:pt x="505" y="646"/>
                    <a:pt x="506" y="645"/>
                  </a:cubicBezTo>
                  <a:cubicBezTo>
                    <a:pt x="506" y="643"/>
                    <a:pt x="507" y="640"/>
                    <a:pt x="509" y="637"/>
                  </a:cubicBezTo>
                  <a:cubicBezTo>
                    <a:pt x="512" y="634"/>
                    <a:pt x="515" y="633"/>
                    <a:pt x="518" y="633"/>
                  </a:cubicBezTo>
                  <a:cubicBezTo>
                    <a:pt x="519" y="633"/>
                    <a:pt x="520" y="633"/>
                    <a:pt x="523" y="633"/>
                  </a:cubicBezTo>
                  <a:cubicBezTo>
                    <a:pt x="525" y="634"/>
                    <a:pt x="530" y="635"/>
                    <a:pt x="531" y="635"/>
                  </a:cubicBezTo>
                  <a:cubicBezTo>
                    <a:pt x="531" y="634"/>
                    <a:pt x="533" y="634"/>
                    <a:pt x="534" y="633"/>
                  </a:cubicBezTo>
                  <a:cubicBezTo>
                    <a:pt x="538" y="631"/>
                    <a:pt x="544" y="628"/>
                    <a:pt x="548" y="633"/>
                  </a:cubicBezTo>
                  <a:cubicBezTo>
                    <a:pt x="550" y="636"/>
                    <a:pt x="561" y="645"/>
                    <a:pt x="565" y="647"/>
                  </a:cubicBezTo>
                  <a:cubicBezTo>
                    <a:pt x="569" y="644"/>
                    <a:pt x="577" y="637"/>
                    <a:pt x="584" y="636"/>
                  </a:cubicBezTo>
                  <a:cubicBezTo>
                    <a:pt x="586" y="635"/>
                    <a:pt x="588" y="635"/>
                    <a:pt x="590" y="635"/>
                  </a:cubicBezTo>
                  <a:cubicBezTo>
                    <a:pt x="593" y="634"/>
                    <a:pt x="598" y="633"/>
                    <a:pt x="600" y="632"/>
                  </a:cubicBezTo>
                  <a:cubicBezTo>
                    <a:pt x="600" y="631"/>
                    <a:pt x="600" y="631"/>
                    <a:pt x="600" y="630"/>
                  </a:cubicBezTo>
                  <a:cubicBezTo>
                    <a:pt x="600" y="629"/>
                    <a:pt x="600" y="626"/>
                    <a:pt x="603" y="625"/>
                  </a:cubicBezTo>
                  <a:cubicBezTo>
                    <a:pt x="605" y="624"/>
                    <a:pt x="609" y="620"/>
                    <a:pt x="610" y="618"/>
                  </a:cubicBezTo>
                  <a:cubicBezTo>
                    <a:pt x="611" y="616"/>
                    <a:pt x="612" y="608"/>
                    <a:pt x="611" y="606"/>
                  </a:cubicBezTo>
                  <a:cubicBezTo>
                    <a:pt x="611" y="606"/>
                    <a:pt x="611" y="606"/>
                    <a:pt x="610" y="605"/>
                  </a:cubicBezTo>
                  <a:cubicBezTo>
                    <a:pt x="609" y="605"/>
                    <a:pt x="606" y="604"/>
                    <a:pt x="606" y="600"/>
                  </a:cubicBezTo>
                  <a:cubicBezTo>
                    <a:pt x="606" y="598"/>
                    <a:pt x="607" y="596"/>
                    <a:pt x="607" y="594"/>
                  </a:cubicBezTo>
                  <a:cubicBezTo>
                    <a:pt x="608" y="594"/>
                    <a:pt x="608" y="593"/>
                    <a:pt x="608" y="592"/>
                  </a:cubicBezTo>
                  <a:cubicBezTo>
                    <a:pt x="608" y="592"/>
                    <a:pt x="606" y="591"/>
                    <a:pt x="606" y="591"/>
                  </a:cubicBezTo>
                  <a:cubicBezTo>
                    <a:pt x="603" y="589"/>
                    <a:pt x="598" y="587"/>
                    <a:pt x="599" y="581"/>
                  </a:cubicBezTo>
                  <a:cubicBezTo>
                    <a:pt x="599" y="579"/>
                    <a:pt x="600" y="576"/>
                    <a:pt x="601" y="574"/>
                  </a:cubicBezTo>
                  <a:cubicBezTo>
                    <a:pt x="602" y="572"/>
                    <a:pt x="603" y="570"/>
                    <a:pt x="603" y="568"/>
                  </a:cubicBezTo>
                  <a:cubicBezTo>
                    <a:pt x="603" y="566"/>
                    <a:pt x="602" y="561"/>
                    <a:pt x="599" y="556"/>
                  </a:cubicBezTo>
                  <a:cubicBezTo>
                    <a:pt x="597" y="552"/>
                    <a:pt x="596" y="543"/>
                    <a:pt x="599" y="539"/>
                  </a:cubicBezTo>
                  <a:cubicBezTo>
                    <a:pt x="601" y="535"/>
                    <a:pt x="603" y="533"/>
                    <a:pt x="607" y="530"/>
                  </a:cubicBezTo>
                  <a:cubicBezTo>
                    <a:pt x="608" y="530"/>
                    <a:pt x="610" y="528"/>
                    <a:pt x="612" y="526"/>
                  </a:cubicBezTo>
                  <a:cubicBezTo>
                    <a:pt x="615" y="524"/>
                    <a:pt x="618" y="521"/>
                    <a:pt x="621" y="520"/>
                  </a:cubicBezTo>
                  <a:cubicBezTo>
                    <a:pt x="630" y="517"/>
                    <a:pt x="634" y="518"/>
                    <a:pt x="635" y="519"/>
                  </a:cubicBezTo>
                  <a:cubicBezTo>
                    <a:pt x="637" y="521"/>
                    <a:pt x="637" y="524"/>
                    <a:pt x="637" y="527"/>
                  </a:cubicBezTo>
                  <a:cubicBezTo>
                    <a:pt x="638" y="528"/>
                    <a:pt x="638" y="529"/>
                    <a:pt x="638" y="530"/>
                  </a:cubicBezTo>
                  <a:cubicBezTo>
                    <a:pt x="641" y="530"/>
                    <a:pt x="649" y="530"/>
                    <a:pt x="653" y="530"/>
                  </a:cubicBezTo>
                  <a:cubicBezTo>
                    <a:pt x="654" y="529"/>
                    <a:pt x="655" y="528"/>
                    <a:pt x="656" y="527"/>
                  </a:cubicBezTo>
                  <a:cubicBezTo>
                    <a:pt x="658" y="525"/>
                    <a:pt x="663" y="521"/>
                    <a:pt x="666" y="519"/>
                  </a:cubicBezTo>
                  <a:cubicBezTo>
                    <a:pt x="668" y="518"/>
                    <a:pt x="669" y="517"/>
                    <a:pt x="669" y="516"/>
                  </a:cubicBezTo>
                  <a:cubicBezTo>
                    <a:pt x="671" y="515"/>
                    <a:pt x="671" y="515"/>
                    <a:pt x="672" y="514"/>
                  </a:cubicBezTo>
                  <a:cubicBezTo>
                    <a:pt x="672" y="514"/>
                    <a:pt x="672" y="513"/>
                    <a:pt x="673" y="512"/>
                  </a:cubicBezTo>
                  <a:cubicBezTo>
                    <a:pt x="674" y="510"/>
                    <a:pt x="676" y="508"/>
                    <a:pt x="677" y="508"/>
                  </a:cubicBezTo>
                  <a:cubicBezTo>
                    <a:pt x="678" y="507"/>
                    <a:pt x="678" y="507"/>
                    <a:pt x="679" y="506"/>
                  </a:cubicBezTo>
                  <a:cubicBezTo>
                    <a:pt x="678" y="506"/>
                    <a:pt x="678" y="506"/>
                    <a:pt x="678" y="505"/>
                  </a:cubicBezTo>
                  <a:cubicBezTo>
                    <a:pt x="677" y="504"/>
                    <a:pt x="676" y="503"/>
                    <a:pt x="676" y="502"/>
                  </a:cubicBezTo>
                  <a:cubicBezTo>
                    <a:pt x="674" y="497"/>
                    <a:pt x="677" y="492"/>
                    <a:pt x="679" y="489"/>
                  </a:cubicBezTo>
                  <a:cubicBezTo>
                    <a:pt x="679" y="489"/>
                    <a:pt x="679" y="489"/>
                    <a:pt x="679" y="488"/>
                  </a:cubicBezTo>
                  <a:cubicBezTo>
                    <a:pt x="680" y="486"/>
                    <a:pt x="679" y="479"/>
                    <a:pt x="678" y="477"/>
                  </a:cubicBezTo>
                  <a:cubicBezTo>
                    <a:pt x="678" y="477"/>
                    <a:pt x="678" y="477"/>
                    <a:pt x="677" y="477"/>
                  </a:cubicBezTo>
                  <a:cubicBezTo>
                    <a:pt x="676" y="476"/>
                    <a:pt x="674" y="475"/>
                    <a:pt x="674" y="472"/>
                  </a:cubicBezTo>
                  <a:cubicBezTo>
                    <a:pt x="674" y="469"/>
                    <a:pt x="675" y="467"/>
                    <a:pt x="677" y="466"/>
                  </a:cubicBezTo>
                  <a:cubicBezTo>
                    <a:pt x="680" y="463"/>
                    <a:pt x="682" y="462"/>
                    <a:pt x="684" y="461"/>
                  </a:cubicBezTo>
                  <a:cubicBezTo>
                    <a:pt x="685" y="461"/>
                    <a:pt x="686" y="461"/>
                    <a:pt x="687" y="460"/>
                  </a:cubicBezTo>
                  <a:cubicBezTo>
                    <a:pt x="687" y="460"/>
                    <a:pt x="687" y="460"/>
                    <a:pt x="687" y="460"/>
                  </a:cubicBezTo>
                  <a:cubicBezTo>
                    <a:pt x="687" y="460"/>
                    <a:pt x="687" y="460"/>
                    <a:pt x="687" y="459"/>
                  </a:cubicBezTo>
                  <a:cubicBezTo>
                    <a:pt x="687" y="459"/>
                    <a:pt x="686" y="459"/>
                    <a:pt x="686" y="458"/>
                  </a:cubicBezTo>
                  <a:cubicBezTo>
                    <a:pt x="685" y="457"/>
                    <a:pt x="684" y="456"/>
                    <a:pt x="683" y="456"/>
                  </a:cubicBezTo>
                  <a:cubicBezTo>
                    <a:pt x="681" y="454"/>
                    <a:pt x="676" y="452"/>
                    <a:pt x="679" y="444"/>
                  </a:cubicBezTo>
                  <a:cubicBezTo>
                    <a:pt x="681" y="437"/>
                    <a:pt x="700" y="418"/>
                    <a:pt x="704" y="416"/>
                  </a:cubicBezTo>
                  <a:cubicBezTo>
                    <a:pt x="707" y="414"/>
                    <a:pt x="709" y="414"/>
                    <a:pt x="710" y="414"/>
                  </a:cubicBezTo>
                  <a:cubicBezTo>
                    <a:pt x="711" y="414"/>
                    <a:pt x="711" y="414"/>
                    <a:pt x="712" y="413"/>
                  </a:cubicBezTo>
                  <a:cubicBezTo>
                    <a:pt x="712" y="413"/>
                    <a:pt x="712" y="412"/>
                    <a:pt x="713" y="412"/>
                  </a:cubicBezTo>
                  <a:cubicBezTo>
                    <a:pt x="714" y="410"/>
                    <a:pt x="715" y="408"/>
                    <a:pt x="718" y="406"/>
                  </a:cubicBezTo>
                  <a:cubicBezTo>
                    <a:pt x="719" y="406"/>
                    <a:pt x="719" y="405"/>
                    <a:pt x="720" y="405"/>
                  </a:cubicBezTo>
                  <a:cubicBezTo>
                    <a:pt x="723" y="403"/>
                    <a:pt x="726" y="401"/>
                    <a:pt x="728" y="401"/>
                  </a:cubicBezTo>
                  <a:cubicBezTo>
                    <a:pt x="730" y="401"/>
                    <a:pt x="730" y="402"/>
                    <a:pt x="731" y="402"/>
                  </a:cubicBezTo>
                  <a:cubicBezTo>
                    <a:pt x="731" y="402"/>
                    <a:pt x="731" y="401"/>
                    <a:pt x="731" y="401"/>
                  </a:cubicBezTo>
                  <a:cubicBezTo>
                    <a:pt x="731" y="396"/>
                    <a:pt x="731" y="392"/>
                    <a:pt x="734" y="389"/>
                  </a:cubicBezTo>
                  <a:cubicBezTo>
                    <a:pt x="735" y="388"/>
                    <a:pt x="736" y="388"/>
                    <a:pt x="738" y="387"/>
                  </a:cubicBezTo>
                  <a:cubicBezTo>
                    <a:pt x="739" y="386"/>
                    <a:pt x="741" y="385"/>
                    <a:pt x="742" y="384"/>
                  </a:cubicBezTo>
                  <a:cubicBezTo>
                    <a:pt x="742" y="384"/>
                    <a:pt x="742" y="384"/>
                    <a:pt x="742" y="384"/>
                  </a:cubicBezTo>
                  <a:cubicBezTo>
                    <a:pt x="741" y="382"/>
                    <a:pt x="740" y="378"/>
                    <a:pt x="744" y="375"/>
                  </a:cubicBezTo>
                  <a:cubicBezTo>
                    <a:pt x="744" y="374"/>
                    <a:pt x="745" y="373"/>
                    <a:pt x="745" y="373"/>
                  </a:cubicBezTo>
                  <a:cubicBezTo>
                    <a:pt x="750" y="367"/>
                    <a:pt x="754" y="364"/>
                    <a:pt x="757" y="363"/>
                  </a:cubicBezTo>
                  <a:cubicBezTo>
                    <a:pt x="757" y="363"/>
                    <a:pt x="757" y="363"/>
                    <a:pt x="758" y="363"/>
                  </a:cubicBezTo>
                  <a:cubicBezTo>
                    <a:pt x="758" y="361"/>
                    <a:pt x="758" y="359"/>
                    <a:pt x="760" y="358"/>
                  </a:cubicBezTo>
                  <a:cubicBezTo>
                    <a:pt x="761" y="357"/>
                    <a:pt x="763" y="356"/>
                    <a:pt x="766" y="355"/>
                  </a:cubicBezTo>
                  <a:cubicBezTo>
                    <a:pt x="767" y="354"/>
                    <a:pt x="770" y="353"/>
                    <a:pt x="771" y="353"/>
                  </a:cubicBezTo>
                  <a:cubicBezTo>
                    <a:pt x="771" y="352"/>
                    <a:pt x="772" y="352"/>
                    <a:pt x="772" y="352"/>
                  </a:cubicBezTo>
                  <a:cubicBezTo>
                    <a:pt x="772" y="351"/>
                    <a:pt x="772" y="350"/>
                    <a:pt x="772" y="349"/>
                  </a:cubicBezTo>
                  <a:cubicBezTo>
                    <a:pt x="772" y="344"/>
                    <a:pt x="773" y="301"/>
                    <a:pt x="773" y="296"/>
                  </a:cubicBezTo>
                  <a:cubicBezTo>
                    <a:pt x="773" y="295"/>
                    <a:pt x="773" y="293"/>
                    <a:pt x="774" y="290"/>
                  </a:cubicBezTo>
                  <a:cubicBezTo>
                    <a:pt x="775" y="284"/>
                    <a:pt x="777" y="268"/>
                    <a:pt x="776" y="264"/>
                  </a:cubicBezTo>
                  <a:cubicBezTo>
                    <a:pt x="775" y="263"/>
                    <a:pt x="774" y="263"/>
                    <a:pt x="773" y="262"/>
                  </a:cubicBezTo>
                  <a:cubicBezTo>
                    <a:pt x="771" y="260"/>
                    <a:pt x="769" y="258"/>
                    <a:pt x="769" y="255"/>
                  </a:cubicBezTo>
                  <a:cubicBezTo>
                    <a:pt x="768" y="253"/>
                    <a:pt x="768" y="250"/>
                    <a:pt x="768" y="248"/>
                  </a:cubicBezTo>
                  <a:cubicBezTo>
                    <a:pt x="768" y="246"/>
                    <a:pt x="769" y="244"/>
                    <a:pt x="768" y="243"/>
                  </a:cubicBezTo>
                  <a:cubicBezTo>
                    <a:pt x="768" y="242"/>
                    <a:pt x="768" y="242"/>
                    <a:pt x="768" y="241"/>
                  </a:cubicBezTo>
                  <a:cubicBezTo>
                    <a:pt x="768" y="241"/>
                    <a:pt x="767" y="240"/>
                    <a:pt x="767" y="239"/>
                  </a:cubicBezTo>
                  <a:cubicBezTo>
                    <a:pt x="766" y="236"/>
                    <a:pt x="766" y="234"/>
                    <a:pt x="766" y="233"/>
                  </a:cubicBezTo>
                  <a:cubicBezTo>
                    <a:pt x="766" y="232"/>
                    <a:pt x="766" y="231"/>
                    <a:pt x="766" y="230"/>
                  </a:cubicBezTo>
                  <a:cubicBezTo>
                    <a:pt x="766" y="229"/>
                    <a:pt x="766" y="228"/>
                    <a:pt x="766" y="227"/>
                  </a:cubicBezTo>
                  <a:cubicBezTo>
                    <a:pt x="766" y="226"/>
                    <a:pt x="766" y="226"/>
                    <a:pt x="765" y="223"/>
                  </a:cubicBezTo>
                  <a:cubicBezTo>
                    <a:pt x="765" y="222"/>
                    <a:pt x="764" y="221"/>
                    <a:pt x="764" y="220"/>
                  </a:cubicBezTo>
                  <a:cubicBezTo>
                    <a:pt x="762" y="218"/>
                    <a:pt x="761" y="216"/>
                    <a:pt x="762" y="212"/>
                  </a:cubicBezTo>
                  <a:cubicBezTo>
                    <a:pt x="762" y="209"/>
                    <a:pt x="762" y="208"/>
                    <a:pt x="760" y="205"/>
                  </a:cubicBezTo>
                  <a:cubicBezTo>
                    <a:pt x="760" y="204"/>
                    <a:pt x="760" y="204"/>
                    <a:pt x="759" y="204"/>
                  </a:cubicBezTo>
                  <a:cubicBezTo>
                    <a:pt x="757" y="202"/>
                    <a:pt x="756" y="200"/>
                    <a:pt x="756" y="196"/>
                  </a:cubicBezTo>
                  <a:cubicBezTo>
                    <a:pt x="756" y="193"/>
                    <a:pt x="756" y="191"/>
                    <a:pt x="757" y="190"/>
                  </a:cubicBezTo>
                  <a:cubicBezTo>
                    <a:pt x="757" y="188"/>
                    <a:pt x="757" y="187"/>
                    <a:pt x="756" y="185"/>
                  </a:cubicBezTo>
                  <a:cubicBezTo>
                    <a:pt x="756" y="183"/>
                    <a:pt x="756" y="183"/>
                    <a:pt x="755" y="182"/>
                  </a:cubicBezTo>
                  <a:cubicBezTo>
                    <a:pt x="755" y="182"/>
                    <a:pt x="754" y="181"/>
                    <a:pt x="754" y="179"/>
                  </a:cubicBezTo>
                  <a:cubicBezTo>
                    <a:pt x="752" y="176"/>
                    <a:pt x="750" y="167"/>
                    <a:pt x="752" y="161"/>
                  </a:cubicBezTo>
                  <a:cubicBezTo>
                    <a:pt x="753" y="159"/>
                    <a:pt x="755" y="157"/>
                    <a:pt x="756" y="155"/>
                  </a:cubicBezTo>
                  <a:cubicBezTo>
                    <a:pt x="757" y="155"/>
                    <a:pt x="757" y="154"/>
                    <a:pt x="758" y="153"/>
                  </a:cubicBezTo>
                  <a:cubicBezTo>
                    <a:pt x="758" y="153"/>
                    <a:pt x="758" y="153"/>
                    <a:pt x="758" y="153"/>
                  </a:cubicBezTo>
                  <a:cubicBezTo>
                    <a:pt x="756" y="153"/>
                    <a:pt x="755" y="152"/>
                    <a:pt x="753" y="151"/>
                  </a:cubicBezTo>
                  <a:cubicBezTo>
                    <a:pt x="751" y="149"/>
                    <a:pt x="751" y="146"/>
                    <a:pt x="751" y="144"/>
                  </a:cubicBezTo>
                  <a:cubicBezTo>
                    <a:pt x="751" y="144"/>
                    <a:pt x="751" y="143"/>
                    <a:pt x="751" y="143"/>
                  </a:cubicBezTo>
                  <a:cubicBezTo>
                    <a:pt x="751" y="143"/>
                    <a:pt x="750" y="142"/>
                    <a:pt x="750" y="142"/>
                  </a:cubicBezTo>
                  <a:cubicBezTo>
                    <a:pt x="749" y="141"/>
                    <a:pt x="747" y="139"/>
                    <a:pt x="746" y="136"/>
                  </a:cubicBezTo>
                  <a:cubicBezTo>
                    <a:pt x="746" y="136"/>
                    <a:pt x="746" y="135"/>
                    <a:pt x="745" y="135"/>
                  </a:cubicBezTo>
                  <a:cubicBezTo>
                    <a:pt x="743" y="132"/>
                    <a:pt x="742" y="129"/>
                    <a:pt x="746" y="124"/>
                  </a:cubicBezTo>
                  <a:cubicBezTo>
                    <a:pt x="747" y="122"/>
                    <a:pt x="749" y="121"/>
                    <a:pt x="751" y="120"/>
                  </a:cubicBezTo>
                  <a:cubicBezTo>
                    <a:pt x="752" y="119"/>
                    <a:pt x="753" y="118"/>
                    <a:pt x="754" y="117"/>
                  </a:cubicBezTo>
                  <a:cubicBezTo>
                    <a:pt x="753" y="116"/>
                    <a:pt x="753" y="115"/>
                    <a:pt x="752" y="114"/>
                  </a:cubicBezTo>
                  <a:cubicBezTo>
                    <a:pt x="751" y="112"/>
                    <a:pt x="750" y="110"/>
                    <a:pt x="750" y="105"/>
                  </a:cubicBezTo>
                  <a:cubicBezTo>
                    <a:pt x="750" y="100"/>
                    <a:pt x="750" y="97"/>
                    <a:pt x="751" y="95"/>
                  </a:cubicBezTo>
                  <a:cubicBezTo>
                    <a:pt x="751" y="94"/>
                    <a:pt x="751" y="94"/>
                    <a:pt x="751" y="93"/>
                  </a:cubicBezTo>
                  <a:cubicBezTo>
                    <a:pt x="751" y="93"/>
                    <a:pt x="751" y="93"/>
                    <a:pt x="751" y="93"/>
                  </a:cubicBezTo>
                  <a:cubicBezTo>
                    <a:pt x="751" y="92"/>
                    <a:pt x="751" y="92"/>
                    <a:pt x="750" y="91"/>
                  </a:cubicBezTo>
                  <a:cubicBezTo>
                    <a:pt x="750" y="90"/>
                    <a:pt x="749" y="90"/>
                    <a:pt x="749" y="89"/>
                  </a:cubicBezTo>
                  <a:cubicBezTo>
                    <a:pt x="746" y="84"/>
                    <a:pt x="741" y="78"/>
                    <a:pt x="739" y="76"/>
                  </a:cubicBezTo>
                  <a:cubicBezTo>
                    <a:pt x="737" y="74"/>
                    <a:pt x="734" y="72"/>
                    <a:pt x="733" y="72"/>
                  </a:cubicBezTo>
                  <a:cubicBezTo>
                    <a:pt x="730" y="73"/>
                    <a:pt x="728" y="71"/>
                    <a:pt x="726" y="70"/>
                  </a:cubicBezTo>
                  <a:cubicBezTo>
                    <a:pt x="726" y="70"/>
                    <a:pt x="726" y="70"/>
                    <a:pt x="726" y="70"/>
                  </a:cubicBezTo>
                  <a:cubicBezTo>
                    <a:pt x="725" y="70"/>
                    <a:pt x="724" y="71"/>
                    <a:pt x="723" y="72"/>
                  </a:cubicBezTo>
                  <a:cubicBezTo>
                    <a:pt x="721" y="74"/>
                    <a:pt x="719" y="75"/>
                    <a:pt x="716" y="75"/>
                  </a:cubicBezTo>
                  <a:cubicBezTo>
                    <a:pt x="715" y="75"/>
                    <a:pt x="714" y="76"/>
                    <a:pt x="713" y="76"/>
                  </a:cubicBezTo>
                  <a:cubicBezTo>
                    <a:pt x="713" y="76"/>
                    <a:pt x="713" y="76"/>
                    <a:pt x="713" y="77"/>
                  </a:cubicBezTo>
                  <a:cubicBezTo>
                    <a:pt x="711" y="78"/>
                    <a:pt x="709" y="80"/>
                    <a:pt x="705" y="81"/>
                  </a:cubicBezTo>
                  <a:cubicBezTo>
                    <a:pt x="704" y="81"/>
                    <a:pt x="704" y="81"/>
                    <a:pt x="703" y="81"/>
                  </a:cubicBezTo>
                  <a:cubicBezTo>
                    <a:pt x="695" y="83"/>
                    <a:pt x="689" y="84"/>
                    <a:pt x="685" y="81"/>
                  </a:cubicBezTo>
                  <a:cubicBezTo>
                    <a:pt x="683" y="79"/>
                    <a:pt x="683" y="79"/>
                    <a:pt x="682" y="78"/>
                  </a:cubicBezTo>
                  <a:cubicBezTo>
                    <a:pt x="682" y="77"/>
                    <a:pt x="681" y="77"/>
                    <a:pt x="679" y="76"/>
                  </a:cubicBezTo>
                  <a:cubicBezTo>
                    <a:pt x="676" y="74"/>
                    <a:pt x="673" y="73"/>
                    <a:pt x="671" y="73"/>
                  </a:cubicBezTo>
                  <a:cubicBezTo>
                    <a:pt x="668" y="72"/>
                    <a:pt x="665" y="71"/>
                    <a:pt x="664" y="69"/>
                  </a:cubicBezTo>
                  <a:cubicBezTo>
                    <a:pt x="663" y="67"/>
                    <a:pt x="663" y="66"/>
                    <a:pt x="663" y="65"/>
                  </a:cubicBezTo>
                  <a:cubicBezTo>
                    <a:pt x="663" y="63"/>
                    <a:pt x="662" y="62"/>
                    <a:pt x="662" y="61"/>
                  </a:cubicBezTo>
                  <a:cubicBezTo>
                    <a:pt x="661" y="60"/>
                    <a:pt x="660" y="60"/>
                    <a:pt x="659" y="60"/>
                  </a:cubicBezTo>
                  <a:cubicBezTo>
                    <a:pt x="658" y="58"/>
                    <a:pt x="656" y="57"/>
                    <a:pt x="655"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9" name="Freeform 13"/>
            <p:cNvSpPr>
              <a:spLocks/>
            </p:cNvSpPr>
            <p:nvPr/>
          </p:nvSpPr>
          <p:spPr bwMode="auto">
            <a:xfrm>
              <a:off x="2262" y="2172"/>
              <a:ext cx="259" cy="245"/>
            </a:xfrm>
            <a:custGeom>
              <a:avLst/>
              <a:gdLst>
                <a:gd name="T0" fmla="*/ 6 w 221"/>
                <a:gd name="T1" fmla="*/ 41 h 209"/>
                <a:gd name="T2" fmla="*/ 2 w 221"/>
                <a:gd name="T3" fmla="*/ 50 h 209"/>
                <a:gd name="T4" fmla="*/ 4 w 221"/>
                <a:gd name="T5" fmla="*/ 66 h 209"/>
                <a:gd name="T6" fmla="*/ 5 w 221"/>
                <a:gd name="T7" fmla="*/ 72 h 209"/>
                <a:gd name="T8" fmla="*/ 3 w 221"/>
                <a:gd name="T9" fmla="*/ 81 h 209"/>
                <a:gd name="T10" fmla="*/ 3 w 221"/>
                <a:gd name="T11" fmla="*/ 96 h 209"/>
                <a:gd name="T12" fmla="*/ 18 w 221"/>
                <a:gd name="T13" fmla="*/ 100 h 209"/>
                <a:gd name="T14" fmla="*/ 27 w 221"/>
                <a:gd name="T15" fmla="*/ 123 h 209"/>
                <a:gd name="T16" fmla="*/ 24 w 221"/>
                <a:gd name="T17" fmla="*/ 129 h 209"/>
                <a:gd name="T18" fmla="*/ 27 w 221"/>
                <a:gd name="T19" fmla="*/ 143 h 209"/>
                <a:gd name="T20" fmla="*/ 16 w 221"/>
                <a:gd name="T21" fmla="*/ 163 h 209"/>
                <a:gd name="T22" fmla="*/ 18 w 221"/>
                <a:gd name="T23" fmla="*/ 177 h 209"/>
                <a:gd name="T24" fmla="*/ 15 w 221"/>
                <a:gd name="T25" fmla="*/ 190 h 209"/>
                <a:gd name="T26" fmla="*/ 25 w 221"/>
                <a:gd name="T27" fmla="*/ 181 h 209"/>
                <a:gd name="T28" fmla="*/ 49 w 221"/>
                <a:gd name="T29" fmla="*/ 178 h 209"/>
                <a:gd name="T30" fmla="*/ 60 w 221"/>
                <a:gd name="T31" fmla="*/ 180 h 209"/>
                <a:gd name="T32" fmla="*/ 65 w 221"/>
                <a:gd name="T33" fmla="*/ 171 h 209"/>
                <a:gd name="T34" fmla="*/ 78 w 221"/>
                <a:gd name="T35" fmla="*/ 165 h 209"/>
                <a:gd name="T36" fmla="*/ 91 w 221"/>
                <a:gd name="T37" fmla="*/ 176 h 209"/>
                <a:gd name="T38" fmla="*/ 96 w 221"/>
                <a:gd name="T39" fmla="*/ 191 h 209"/>
                <a:gd name="T40" fmla="*/ 102 w 221"/>
                <a:gd name="T41" fmla="*/ 198 h 209"/>
                <a:gd name="T42" fmla="*/ 115 w 221"/>
                <a:gd name="T43" fmla="*/ 207 h 209"/>
                <a:gd name="T44" fmla="*/ 119 w 221"/>
                <a:gd name="T45" fmla="*/ 206 h 209"/>
                <a:gd name="T46" fmla="*/ 142 w 221"/>
                <a:gd name="T47" fmla="*/ 188 h 209"/>
                <a:gd name="T48" fmla="*/ 158 w 221"/>
                <a:gd name="T49" fmla="*/ 169 h 209"/>
                <a:gd name="T50" fmla="*/ 154 w 221"/>
                <a:gd name="T51" fmla="*/ 162 h 209"/>
                <a:gd name="T52" fmla="*/ 157 w 221"/>
                <a:gd name="T53" fmla="*/ 153 h 209"/>
                <a:gd name="T54" fmla="*/ 172 w 221"/>
                <a:gd name="T55" fmla="*/ 153 h 209"/>
                <a:gd name="T56" fmla="*/ 175 w 221"/>
                <a:gd name="T57" fmla="*/ 149 h 209"/>
                <a:gd name="T58" fmla="*/ 190 w 221"/>
                <a:gd name="T59" fmla="*/ 137 h 209"/>
                <a:gd name="T60" fmla="*/ 197 w 221"/>
                <a:gd name="T61" fmla="*/ 128 h 209"/>
                <a:gd name="T62" fmla="*/ 214 w 221"/>
                <a:gd name="T63" fmla="*/ 121 h 209"/>
                <a:gd name="T64" fmla="*/ 220 w 221"/>
                <a:gd name="T65" fmla="*/ 108 h 209"/>
                <a:gd name="T66" fmla="*/ 212 w 221"/>
                <a:gd name="T67" fmla="*/ 98 h 209"/>
                <a:gd name="T68" fmla="*/ 206 w 221"/>
                <a:gd name="T69" fmla="*/ 84 h 209"/>
                <a:gd name="T70" fmla="*/ 191 w 221"/>
                <a:gd name="T71" fmla="*/ 87 h 209"/>
                <a:gd name="T72" fmla="*/ 179 w 221"/>
                <a:gd name="T73" fmla="*/ 75 h 209"/>
                <a:gd name="T74" fmla="*/ 171 w 221"/>
                <a:gd name="T75" fmla="*/ 62 h 209"/>
                <a:gd name="T76" fmla="*/ 161 w 221"/>
                <a:gd name="T77" fmla="*/ 66 h 209"/>
                <a:gd name="T78" fmla="*/ 150 w 221"/>
                <a:gd name="T79" fmla="*/ 60 h 209"/>
                <a:gd name="T80" fmla="*/ 144 w 221"/>
                <a:gd name="T81" fmla="*/ 61 h 209"/>
                <a:gd name="T82" fmla="*/ 131 w 221"/>
                <a:gd name="T83" fmla="*/ 49 h 209"/>
                <a:gd name="T84" fmla="*/ 124 w 221"/>
                <a:gd name="T85" fmla="*/ 38 h 209"/>
                <a:gd name="T86" fmla="*/ 124 w 221"/>
                <a:gd name="T87" fmla="*/ 34 h 209"/>
                <a:gd name="T88" fmla="*/ 117 w 221"/>
                <a:gd name="T89" fmla="*/ 31 h 209"/>
                <a:gd name="T90" fmla="*/ 118 w 221"/>
                <a:gd name="T91" fmla="*/ 21 h 209"/>
                <a:gd name="T92" fmla="*/ 111 w 221"/>
                <a:gd name="T93" fmla="*/ 14 h 209"/>
                <a:gd name="T94" fmla="*/ 92 w 221"/>
                <a:gd name="T95" fmla="*/ 2 h 209"/>
                <a:gd name="T96" fmla="*/ 90 w 221"/>
                <a:gd name="T97" fmla="*/ 1 h 209"/>
                <a:gd name="T98" fmla="*/ 84 w 221"/>
                <a:gd name="T99" fmla="*/ 10 h 209"/>
                <a:gd name="T100" fmla="*/ 75 w 221"/>
                <a:gd name="T101" fmla="*/ 21 h 209"/>
                <a:gd name="T102" fmla="*/ 73 w 221"/>
                <a:gd name="T103" fmla="*/ 10 h 209"/>
                <a:gd name="T104" fmla="*/ 68 w 221"/>
                <a:gd name="T105" fmla="*/ 5 h 209"/>
                <a:gd name="T106" fmla="*/ 59 w 221"/>
                <a:gd name="T107" fmla="*/ 6 h 209"/>
                <a:gd name="T108" fmla="*/ 58 w 221"/>
                <a:gd name="T109" fmla="*/ 7 h 209"/>
                <a:gd name="T110" fmla="*/ 59 w 221"/>
                <a:gd name="T111" fmla="*/ 16 h 209"/>
                <a:gd name="T112" fmla="*/ 48 w 221"/>
                <a:gd name="T113" fmla="*/ 18 h 209"/>
                <a:gd name="T114" fmla="*/ 45 w 221"/>
                <a:gd name="T115" fmla="*/ 20 h 209"/>
                <a:gd name="T116" fmla="*/ 33 w 221"/>
                <a:gd name="T117" fmla="*/ 24 h 209"/>
                <a:gd name="T118" fmla="*/ 20 w 221"/>
                <a:gd name="T119" fmla="*/ 30 h 209"/>
                <a:gd name="T120" fmla="*/ 8 w 221"/>
                <a:gd name="T121" fmla="*/ 28 h 209"/>
                <a:gd name="T122" fmla="*/ 2 w 221"/>
                <a:gd name="T123" fmla="*/ 3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9">
                  <a:moveTo>
                    <a:pt x="4" y="32"/>
                  </a:moveTo>
                  <a:cubicBezTo>
                    <a:pt x="5" y="34"/>
                    <a:pt x="5" y="34"/>
                    <a:pt x="5" y="34"/>
                  </a:cubicBezTo>
                  <a:cubicBezTo>
                    <a:pt x="5" y="35"/>
                    <a:pt x="6" y="39"/>
                    <a:pt x="6" y="41"/>
                  </a:cubicBezTo>
                  <a:cubicBezTo>
                    <a:pt x="6" y="43"/>
                    <a:pt x="5" y="46"/>
                    <a:pt x="4" y="49"/>
                  </a:cubicBezTo>
                  <a:cubicBezTo>
                    <a:pt x="3" y="50"/>
                    <a:pt x="3" y="50"/>
                    <a:pt x="3" y="50"/>
                  </a:cubicBezTo>
                  <a:cubicBezTo>
                    <a:pt x="2" y="50"/>
                    <a:pt x="2" y="50"/>
                    <a:pt x="2" y="50"/>
                  </a:cubicBezTo>
                  <a:cubicBezTo>
                    <a:pt x="2" y="50"/>
                    <a:pt x="2" y="51"/>
                    <a:pt x="1" y="51"/>
                  </a:cubicBezTo>
                  <a:cubicBezTo>
                    <a:pt x="2" y="52"/>
                    <a:pt x="2" y="52"/>
                    <a:pt x="3" y="54"/>
                  </a:cubicBezTo>
                  <a:cubicBezTo>
                    <a:pt x="3" y="55"/>
                    <a:pt x="4" y="64"/>
                    <a:pt x="4" y="66"/>
                  </a:cubicBezTo>
                  <a:cubicBezTo>
                    <a:pt x="4" y="70"/>
                    <a:pt x="4" y="70"/>
                    <a:pt x="4" y="70"/>
                  </a:cubicBezTo>
                  <a:cubicBezTo>
                    <a:pt x="4" y="70"/>
                    <a:pt x="4" y="70"/>
                    <a:pt x="4" y="70"/>
                  </a:cubicBezTo>
                  <a:cubicBezTo>
                    <a:pt x="4" y="71"/>
                    <a:pt x="5" y="72"/>
                    <a:pt x="5" y="72"/>
                  </a:cubicBezTo>
                  <a:cubicBezTo>
                    <a:pt x="6" y="76"/>
                    <a:pt x="4" y="78"/>
                    <a:pt x="3" y="80"/>
                  </a:cubicBezTo>
                  <a:cubicBezTo>
                    <a:pt x="3" y="80"/>
                    <a:pt x="3" y="80"/>
                    <a:pt x="3" y="80"/>
                  </a:cubicBezTo>
                  <a:cubicBezTo>
                    <a:pt x="3" y="80"/>
                    <a:pt x="3" y="80"/>
                    <a:pt x="3" y="81"/>
                  </a:cubicBezTo>
                  <a:cubicBezTo>
                    <a:pt x="5" y="82"/>
                    <a:pt x="7" y="83"/>
                    <a:pt x="8" y="85"/>
                  </a:cubicBezTo>
                  <a:cubicBezTo>
                    <a:pt x="10" y="89"/>
                    <a:pt x="9" y="92"/>
                    <a:pt x="5" y="95"/>
                  </a:cubicBezTo>
                  <a:cubicBezTo>
                    <a:pt x="4" y="95"/>
                    <a:pt x="4" y="95"/>
                    <a:pt x="3" y="96"/>
                  </a:cubicBezTo>
                  <a:cubicBezTo>
                    <a:pt x="5" y="97"/>
                    <a:pt x="7" y="98"/>
                    <a:pt x="8" y="98"/>
                  </a:cubicBezTo>
                  <a:cubicBezTo>
                    <a:pt x="8" y="98"/>
                    <a:pt x="8" y="98"/>
                    <a:pt x="8" y="98"/>
                  </a:cubicBezTo>
                  <a:cubicBezTo>
                    <a:pt x="11" y="98"/>
                    <a:pt x="15" y="99"/>
                    <a:pt x="18" y="100"/>
                  </a:cubicBezTo>
                  <a:cubicBezTo>
                    <a:pt x="23" y="102"/>
                    <a:pt x="24" y="105"/>
                    <a:pt x="25" y="108"/>
                  </a:cubicBezTo>
                  <a:cubicBezTo>
                    <a:pt x="25" y="109"/>
                    <a:pt x="25" y="110"/>
                    <a:pt x="26" y="111"/>
                  </a:cubicBezTo>
                  <a:cubicBezTo>
                    <a:pt x="28" y="116"/>
                    <a:pt x="27" y="122"/>
                    <a:pt x="27" y="123"/>
                  </a:cubicBezTo>
                  <a:cubicBezTo>
                    <a:pt x="27" y="123"/>
                    <a:pt x="27" y="123"/>
                    <a:pt x="27" y="123"/>
                  </a:cubicBezTo>
                  <a:cubicBezTo>
                    <a:pt x="27" y="124"/>
                    <a:pt x="27" y="124"/>
                    <a:pt x="27" y="124"/>
                  </a:cubicBezTo>
                  <a:cubicBezTo>
                    <a:pt x="26" y="126"/>
                    <a:pt x="25" y="128"/>
                    <a:pt x="24" y="129"/>
                  </a:cubicBezTo>
                  <a:cubicBezTo>
                    <a:pt x="25" y="129"/>
                    <a:pt x="26" y="130"/>
                    <a:pt x="26" y="132"/>
                  </a:cubicBezTo>
                  <a:cubicBezTo>
                    <a:pt x="27" y="134"/>
                    <a:pt x="27" y="137"/>
                    <a:pt x="27" y="140"/>
                  </a:cubicBezTo>
                  <a:cubicBezTo>
                    <a:pt x="27" y="141"/>
                    <a:pt x="27" y="142"/>
                    <a:pt x="27" y="143"/>
                  </a:cubicBezTo>
                  <a:cubicBezTo>
                    <a:pt x="27" y="149"/>
                    <a:pt x="22" y="153"/>
                    <a:pt x="19" y="157"/>
                  </a:cubicBezTo>
                  <a:cubicBezTo>
                    <a:pt x="18" y="157"/>
                    <a:pt x="17" y="158"/>
                    <a:pt x="16" y="159"/>
                  </a:cubicBezTo>
                  <a:cubicBezTo>
                    <a:pt x="15" y="160"/>
                    <a:pt x="15" y="160"/>
                    <a:pt x="16" y="163"/>
                  </a:cubicBezTo>
                  <a:cubicBezTo>
                    <a:pt x="16" y="164"/>
                    <a:pt x="16" y="165"/>
                    <a:pt x="17" y="165"/>
                  </a:cubicBezTo>
                  <a:cubicBezTo>
                    <a:pt x="17" y="166"/>
                    <a:pt x="17" y="167"/>
                    <a:pt x="17" y="168"/>
                  </a:cubicBezTo>
                  <a:cubicBezTo>
                    <a:pt x="19" y="170"/>
                    <a:pt x="19" y="172"/>
                    <a:pt x="18" y="177"/>
                  </a:cubicBezTo>
                  <a:cubicBezTo>
                    <a:pt x="17" y="182"/>
                    <a:pt x="13" y="183"/>
                    <a:pt x="12" y="183"/>
                  </a:cubicBezTo>
                  <a:cubicBezTo>
                    <a:pt x="12" y="183"/>
                    <a:pt x="12" y="183"/>
                    <a:pt x="12" y="183"/>
                  </a:cubicBezTo>
                  <a:cubicBezTo>
                    <a:pt x="13" y="185"/>
                    <a:pt x="14" y="187"/>
                    <a:pt x="15" y="190"/>
                  </a:cubicBezTo>
                  <a:cubicBezTo>
                    <a:pt x="15" y="189"/>
                    <a:pt x="16" y="188"/>
                    <a:pt x="17" y="188"/>
                  </a:cubicBezTo>
                  <a:cubicBezTo>
                    <a:pt x="19" y="186"/>
                    <a:pt x="20" y="185"/>
                    <a:pt x="22" y="184"/>
                  </a:cubicBezTo>
                  <a:cubicBezTo>
                    <a:pt x="23" y="183"/>
                    <a:pt x="25" y="182"/>
                    <a:pt x="25" y="181"/>
                  </a:cubicBezTo>
                  <a:cubicBezTo>
                    <a:pt x="26" y="178"/>
                    <a:pt x="30" y="178"/>
                    <a:pt x="39" y="178"/>
                  </a:cubicBezTo>
                  <a:cubicBezTo>
                    <a:pt x="42" y="178"/>
                    <a:pt x="45" y="178"/>
                    <a:pt x="47" y="178"/>
                  </a:cubicBezTo>
                  <a:cubicBezTo>
                    <a:pt x="48" y="178"/>
                    <a:pt x="49" y="178"/>
                    <a:pt x="49" y="178"/>
                  </a:cubicBezTo>
                  <a:cubicBezTo>
                    <a:pt x="52" y="178"/>
                    <a:pt x="54" y="179"/>
                    <a:pt x="55" y="181"/>
                  </a:cubicBezTo>
                  <a:cubicBezTo>
                    <a:pt x="56" y="180"/>
                    <a:pt x="57" y="180"/>
                    <a:pt x="59" y="180"/>
                  </a:cubicBezTo>
                  <a:cubicBezTo>
                    <a:pt x="59" y="180"/>
                    <a:pt x="60" y="180"/>
                    <a:pt x="60" y="180"/>
                  </a:cubicBezTo>
                  <a:cubicBezTo>
                    <a:pt x="60" y="180"/>
                    <a:pt x="61" y="179"/>
                    <a:pt x="61" y="179"/>
                  </a:cubicBezTo>
                  <a:cubicBezTo>
                    <a:pt x="62" y="176"/>
                    <a:pt x="63" y="174"/>
                    <a:pt x="65" y="174"/>
                  </a:cubicBezTo>
                  <a:cubicBezTo>
                    <a:pt x="65" y="173"/>
                    <a:pt x="65" y="172"/>
                    <a:pt x="65" y="171"/>
                  </a:cubicBezTo>
                  <a:cubicBezTo>
                    <a:pt x="66" y="169"/>
                    <a:pt x="68" y="168"/>
                    <a:pt x="70" y="168"/>
                  </a:cubicBezTo>
                  <a:cubicBezTo>
                    <a:pt x="70" y="167"/>
                    <a:pt x="71" y="167"/>
                    <a:pt x="72" y="167"/>
                  </a:cubicBezTo>
                  <a:cubicBezTo>
                    <a:pt x="74" y="165"/>
                    <a:pt x="76" y="165"/>
                    <a:pt x="78" y="165"/>
                  </a:cubicBezTo>
                  <a:cubicBezTo>
                    <a:pt x="81" y="165"/>
                    <a:pt x="85" y="167"/>
                    <a:pt x="87" y="171"/>
                  </a:cubicBezTo>
                  <a:cubicBezTo>
                    <a:pt x="87" y="172"/>
                    <a:pt x="88" y="172"/>
                    <a:pt x="88" y="173"/>
                  </a:cubicBezTo>
                  <a:cubicBezTo>
                    <a:pt x="89" y="175"/>
                    <a:pt x="89" y="175"/>
                    <a:pt x="91" y="176"/>
                  </a:cubicBezTo>
                  <a:cubicBezTo>
                    <a:pt x="91" y="176"/>
                    <a:pt x="92" y="177"/>
                    <a:pt x="92" y="177"/>
                  </a:cubicBezTo>
                  <a:cubicBezTo>
                    <a:pt x="94" y="178"/>
                    <a:pt x="96" y="179"/>
                    <a:pt x="97" y="183"/>
                  </a:cubicBezTo>
                  <a:cubicBezTo>
                    <a:pt x="99" y="186"/>
                    <a:pt x="98" y="188"/>
                    <a:pt x="96" y="191"/>
                  </a:cubicBezTo>
                  <a:cubicBezTo>
                    <a:pt x="97" y="191"/>
                    <a:pt x="97" y="191"/>
                    <a:pt x="97" y="191"/>
                  </a:cubicBezTo>
                  <a:cubicBezTo>
                    <a:pt x="101" y="193"/>
                    <a:pt x="101" y="194"/>
                    <a:pt x="102" y="197"/>
                  </a:cubicBezTo>
                  <a:cubicBezTo>
                    <a:pt x="102" y="198"/>
                    <a:pt x="102" y="198"/>
                    <a:pt x="102" y="198"/>
                  </a:cubicBezTo>
                  <a:cubicBezTo>
                    <a:pt x="102" y="198"/>
                    <a:pt x="103" y="198"/>
                    <a:pt x="103" y="199"/>
                  </a:cubicBezTo>
                  <a:cubicBezTo>
                    <a:pt x="104" y="199"/>
                    <a:pt x="107" y="200"/>
                    <a:pt x="110" y="202"/>
                  </a:cubicBezTo>
                  <a:cubicBezTo>
                    <a:pt x="113" y="204"/>
                    <a:pt x="114" y="206"/>
                    <a:pt x="115" y="207"/>
                  </a:cubicBezTo>
                  <a:cubicBezTo>
                    <a:pt x="116" y="208"/>
                    <a:pt x="116" y="209"/>
                    <a:pt x="117" y="209"/>
                  </a:cubicBezTo>
                  <a:cubicBezTo>
                    <a:pt x="117" y="209"/>
                    <a:pt x="117" y="209"/>
                    <a:pt x="117" y="209"/>
                  </a:cubicBezTo>
                  <a:cubicBezTo>
                    <a:pt x="118" y="208"/>
                    <a:pt x="119" y="207"/>
                    <a:pt x="119" y="206"/>
                  </a:cubicBezTo>
                  <a:cubicBezTo>
                    <a:pt x="120" y="206"/>
                    <a:pt x="121" y="205"/>
                    <a:pt x="125" y="204"/>
                  </a:cubicBezTo>
                  <a:cubicBezTo>
                    <a:pt x="127" y="203"/>
                    <a:pt x="132" y="201"/>
                    <a:pt x="133" y="201"/>
                  </a:cubicBezTo>
                  <a:cubicBezTo>
                    <a:pt x="135" y="199"/>
                    <a:pt x="138" y="194"/>
                    <a:pt x="142" y="188"/>
                  </a:cubicBezTo>
                  <a:cubicBezTo>
                    <a:pt x="143" y="185"/>
                    <a:pt x="148" y="178"/>
                    <a:pt x="149" y="173"/>
                  </a:cubicBezTo>
                  <a:cubicBezTo>
                    <a:pt x="149" y="172"/>
                    <a:pt x="151" y="168"/>
                    <a:pt x="155" y="168"/>
                  </a:cubicBezTo>
                  <a:cubicBezTo>
                    <a:pt x="156" y="168"/>
                    <a:pt x="157" y="168"/>
                    <a:pt x="158" y="169"/>
                  </a:cubicBezTo>
                  <a:cubicBezTo>
                    <a:pt x="158" y="169"/>
                    <a:pt x="159" y="169"/>
                    <a:pt x="159" y="169"/>
                  </a:cubicBezTo>
                  <a:cubicBezTo>
                    <a:pt x="159" y="169"/>
                    <a:pt x="160" y="168"/>
                    <a:pt x="160" y="167"/>
                  </a:cubicBezTo>
                  <a:cubicBezTo>
                    <a:pt x="159" y="166"/>
                    <a:pt x="156" y="164"/>
                    <a:pt x="154" y="162"/>
                  </a:cubicBezTo>
                  <a:cubicBezTo>
                    <a:pt x="153" y="161"/>
                    <a:pt x="153" y="159"/>
                    <a:pt x="153" y="158"/>
                  </a:cubicBezTo>
                  <a:cubicBezTo>
                    <a:pt x="153" y="156"/>
                    <a:pt x="155" y="154"/>
                    <a:pt x="156" y="153"/>
                  </a:cubicBezTo>
                  <a:cubicBezTo>
                    <a:pt x="157" y="153"/>
                    <a:pt x="157" y="153"/>
                    <a:pt x="157" y="153"/>
                  </a:cubicBezTo>
                  <a:cubicBezTo>
                    <a:pt x="158" y="152"/>
                    <a:pt x="159" y="150"/>
                    <a:pt x="163" y="150"/>
                  </a:cubicBezTo>
                  <a:cubicBezTo>
                    <a:pt x="165" y="150"/>
                    <a:pt x="168" y="150"/>
                    <a:pt x="171" y="152"/>
                  </a:cubicBezTo>
                  <a:cubicBezTo>
                    <a:pt x="171" y="152"/>
                    <a:pt x="172" y="152"/>
                    <a:pt x="172" y="153"/>
                  </a:cubicBezTo>
                  <a:cubicBezTo>
                    <a:pt x="172" y="153"/>
                    <a:pt x="172" y="153"/>
                    <a:pt x="172" y="153"/>
                  </a:cubicBezTo>
                  <a:cubicBezTo>
                    <a:pt x="172" y="153"/>
                    <a:pt x="173" y="152"/>
                    <a:pt x="173" y="152"/>
                  </a:cubicBezTo>
                  <a:cubicBezTo>
                    <a:pt x="173" y="151"/>
                    <a:pt x="174" y="150"/>
                    <a:pt x="175" y="149"/>
                  </a:cubicBezTo>
                  <a:cubicBezTo>
                    <a:pt x="177" y="147"/>
                    <a:pt x="178" y="147"/>
                    <a:pt x="179" y="146"/>
                  </a:cubicBezTo>
                  <a:cubicBezTo>
                    <a:pt x="179" y="144"/>
                    <a:pt x="181" y="141"/>
                    <a:pt x="185" y="138"/>
                  </a:cubicBezTo>
                  <a:cubicBezTo>
                    <a:pt x="187" y="137"/>
                    <a:pt x="188" y="137"/>
                    <a:pt x="190" y="137"/>
                  </a:cubicBezTo>
                  <a:cubicBezTo>
                    <a:pt x="191" y="137"/>
                    <a:pt x="192" y="137"/>
                    <a:pt x="192" y="138"/>
                  </a:cubicBezTo>
                  <a:cubicBezTo>
                    <a:pt x="193" y="135"/>
                    <a:pt x="194" y="133"/>
                    <a:pt x="195" y="131"/>
                  </a:cubicBezTo>
                  <a:cubicBezTo>
                    <a:pt x="196" y="130"/>
                    <a:pt x="196" y="129"/>
                    <a:pt x="197" y="128"/>
                  </a:cubicBezTo>
                  <a:cubicBezTo>
                    <a:pt x="200" y="122"/>
                    <a:pt x="205" y="121"/>
                    <a:pt x="208" y="121"/>
                  </a:cubicBezTo>
                  <a:cubicBezTo>
                    <a:pt x="209" y="121"/>
                    <a:pt x="210" y="121"/>
                    <a:pt x="211" y="121"/>
                  </a:cubicBezTo>
                  <a:cubicBezTo>
                    <a:pt x="214" y="121"/>
                    <a:pt x="214" y="121"/>
                    <a:pt x="214" y="121"/>
                  </a:cubicBezTo>
                  <a:cubicBezTo>
                    <a:pt x="215" y="121"/>
                    <a:pt x="219" y="121"/>
                    <a:pt x="221" y="120"/>
                  </a:cubicBezTo>
                  <a:cubicBezTo>
                    <a:pt x="221" y="118"/>
                    <a:pt x="220" y="114"/>
                    <a:pt x="220" y="112"/>
                  </a:cubicBezTo>
                  <a:cubicBezTo>
                    <a:pt x="220" y="111"/>
                    <a:pt x="220" y="109"/>
                    <a:pt x="220" y="108"/>
                  </a:cubicBezTo>
                  <a:cubicBezTo>
                    <a:pt x="220" y="108"/>
                    <a:pt x="218" y="106"/>
                    <a:pt x="217" y="104"/>
                  </a:cubicBezTo>
                  <a:cubicBezTo>
                    <a:pt x="216" y="103"/>
                    <a:pt x="216" y="102"/>
                    <a:pt x="215" y="101"/>
                  </a:cubicBezTo>
                  <a:cubicBezTo>
                    <a:pt x="214" y="100"/>
                    <a:pt x="213" y="99"/>
                    <a:pt x="212" y="98"/>
                  </a:cubicBezTo>
                  <a:cubicBezTo>
                    <a:pt x="211" y="95"/>
                    <a:pt x="210" y="94"/>
                    <a:pt x="209" y="91"/>
                  </a:cubicBezTo>
                  <a:cubicBezTo>
                    <a:pt x="206" y="87"/>
                    <a:pt x="210" y="84"/>
                    <a:pt x="211" y="83"/>
                  </a:cubicBezTo>
                  <a:cubicBezTo>
                    <a:pt x="210" y="83"/>
                    <a:pt x="209" y="83"/>
                    <a:pt x="206" y="84"/>
                  </a:cubicBezTo>
                  <a:cubicBezTo>
                    <a:pt x="201" y="86"/>
                    <a:pt x="200" y="86"/>
                    <a:pt x="194" y="87"/>
                  </a:cubicBezTo>
                  <a:cubicBezTo>
                    <a:pt x="194" y="87"/>
                    <a:pt x="194" y="87"/>
                    <a:pt x="194" y="87"/>
                  </a:cubicBezTo>
                  <a:cubicBezTo>
                    <a:pt x="193" y="87"/>
                    <a:pt x="192" y="87"/>
                    <a:pt x="191" y="87"/>
                  </a:cubicBezTo>
                  <a:cubicBezTo>
                    <a:pt x="191" y="87"/>
                    <a:pt x="190" y="87"/>
                    <a:pt x="189" y="87"/>
                  </a:cubicBezTo>
                  <a:cubicBezTo>
                    <a:pt x="187" y="87"/>
                    <a:pt x="186" y="86"/>
                    <a:pt x="183" y="84"/>
                  </a:cubicBezTo>
                  <a:cubicBezTo>
                    <a:pt x="180" y="81"/>
                    <a:pt x="179" y="78"/>
                    <a:pt x="179" y="75"/>
                  </a:cubicBezTo>
                  <a:cubicBezTo>
                    <a:pt x="179" y="73"/>
                    <a:pt x="178" y="72"/>
                    <a:pt x="177" y="71"/>
                  </a:cubicBezTo>
                  <a:cubicBezTo>
                    <a:pt x="176" y="69"/>
                    <a:pt x="176" y="68"/>
                    <a:pt x="175" y="67"/>
                  </a:cubicBezTo>
                  <a:cubicBezTo>
                    <a:pt x="174" y="65"/>
                    <a:pt x="173" y="63"/>
                    <a:pt x="171" y="62"/>
                  </a:cubicBezTo>
                  <a:cubicBezTo>
                    <a:pt x="171" y="63"/>
                    <a:pt x="170" y="63"/>
                    <a:pt x="169" y="64"/>
                  </a:cubicBezTo>
                  <a:cubicBezTo>
                    <a:pt x="167" y="65"/>
                    <a:pt x="165" y="66"/>
                    <a:pt x="163" y="66"/>
                  </a:cubicBezTo>
                  <a:cubicBezTo>
                    <a:pt x="163" y="66"/>
                    <a:pt x="162" y="66"/>
                    <a:pt x="161" y="66"/>
                  </a:cubicBezTo>
                  <a:cubicBezTo>
                    <a:pt x="161" y="66"/>
                    <a:pt x="160" y="65"/>
                    <a:pt x="159" y="65"/>
                  </a:cubicBezTo>
                  <a:cubicBezTo>
                    <a:pt x="155" y="65"/>
                    <a:pt x="153" y="63"/>
                    <a:pt x="151" y="62"/>
                  </a:cubicBezTo>
                  <a:cubicBezTo>
                    <a:pt x="151" y="61"/>
                    <a:pt x="150" y="60"/>
                    <a:pt x="150" y="60"/>
                  </a:cubicBezTo>
                  <a:cubicBezTo>
                    <a:pt x="150" y="60"/>
                    <a:pt x="150" y="60"/>
                    <a:pt x="149" y="60"/>
                  </a:cubicBezTo>
                  <a:cubicBezTo>
                    <a:pt x="148" y="60"/>
                    <a:pt x="147" y="60"/>
                    <a:pt x="146" y="61"/>
                  </a:cubicBezTo>
                  <a:cubicBezTo>
                    <a:pt x="145" y="61"/>
                    <a:pt x="145" y="61"/>
                    <a:pt x="144" y="61"/>
                  </a:cubicBezTo>
                  <a:cubicBezTo>
                    <a:pt x="142" y="61"/>
                    <a:pt x="137" y="60"/>
                    <a:pt x="133" y="57"/>
                  </a:cubicBezTo>
                  <a:cubicBezTo>
                    <a:pt x="130" y="55"/>
                    <a:pt x="129" y="52"/>
                    <a:pt x="131" y="49"/>
                  </a:cubicBezTo>
                  <a:cubicBezTo>
                    <a:pt x="131" y="49"/>
                    <a:pt x="131" y="49"/>
                    <a:pt x="131" y="49"/>
                  </a:cubicBezTo>
                  <a:cubicBezTo>
                    <a:pt x="130" y="48"/>
                    <a:pt x="130" y="48"/>
                    <a:pt x="130" y="48"/>
                  </a:cubicBezTo>
                  <a:cubicBezTo>
                    <a:pt x="129" y="47"/>
                    <a:pt x="127" y="46"/>
                    <a:pt x="125" y="45"/>
                  </a:cubicBezTo>
                  <a:cubicBezTo>
                    <a:pt x="123" y="42"/>
                    <a:pt x="123" y="40"/>
                    <a:pt x="124" y="38"/>
                  </a:cubicBezTo>
                  <a:cubicBezTo>
                    <a:pt x="124" y="37"/>
                    <a:pt x="125" y="35"/>
                    <a:pt x="127" y="35"/>
                  </a:cubicBezTo>
                  <a:cubicBezTo>
                    <a:pt x="126" y="35"/>
                    <a:pt x="126" y="34"/>
                    <a:pt x="125" y="34"/>
                  </a:cubicBezTo>
                  <a:cubicBezTo>
                    <a:pt x="124" y="34"/>
                    <a:pt x="124" y="34"/>
                    <a:pt x="124" y="34"/>
                  </a:cubicBezTo>
                  <a:cubicBezTo>
                    <a:pt x="124" y="34"/>
                    <a:pt x="124" y="34"/>
                    <a:pt x="123" y="34"/>
                  </a:cubicBezTo>
                  <a:cubicBezTo>
                    <a:pt x="123" y="34"/>
                    <a:pt x="123" y="34"/>
                    <a:pt x="122" y="34"/>
                  </a:cubicBezTo>
                  <a:cubicBezTo>
                    <a:pt x="120" y="34"/>
                    <a:pt x="118" y="32"/>
                    <a:pt x="117" y="31"/>
                  </a:cubicBezTo>
                  <a:cubicBezTo>
                    <a:pt x="116" y="30"/>
                    <a:pt x="116" y="30"/>
                    <a:pt x="116" y="30"/>
                  </a:cubicBezTo>
                  <a:cubicBezTo>
                    <a:pt x="116" y="28"/>
                    <a:pt x="116" y="28"/>
                    <a:pt x="116" y="28"/>
                  </a:cubicBezTo>
                  <a:cubicBezTo>
                    <a:pt x="116" y="27"/>
                    <a:pt x="116" y="24"/>
                    <a:pt x="118" y="21"/>
                  </a:cubicBezTo>
                  <a:cubicBezTo>
                    <a:pt x="118" y="21"/>
                    <a:pt x="118" y="20"/>
                    <a:pt x="118" y="20"/>
                  </a:cubicBezTo>
                  <a:cubicBezTo>
                    <a:pt x="117" y="19"/>
                    <a:pt x="114" y="17"/>
                    <a:pt x="113" y="14"/>
                  </a:cubicBezTo>
                  <a:cubicBezTo>
                    <a:pt x="112" y="14"/>
                    <a:pt x="112" y="14"/>
                    <a:pt x="111" y="14"/>
                  </a:cubicBezTo>
                  <a:cubicBezTo>
                    <a:pt x="107" y="14"/>
                    <a:pt x="104" y="13"/>
                    <a:pt x="102" y="9"/>
                  </a:cubicBezTo>
                  <a:cubicBezTo>
                    <a:pt x="100" y="9"/>
                    <a:pt x="98" y="8"/>
                    <a:pt x="97" y="7"/>
                  </a:cubicBezTo>
                  <a:cubicBezTo>
                    <a:pt x="93" y="6"/>
                    <a:pt x="93" y="4"/>
                    <a:pt x="92" y="2"/>
                  </a:cubicBezTo>
                  <a:cubicBezTo>
                    <a:pt x="92" y="2"/>
                    <a:pt x="92" y="2"/>
                    <a:pt x="92" y="1"/>
                  </a:cubicBezTo>
                  <a:cubicBezTo>
                    <a:pt x="91" y="1"/>
                    <a:pt x="91" y="0"/>
                    <a:pt x="91" y="0"/>
                  </a:cubicBezTo>
                  <a:cubicBezTo>
                    <a:pt x="90" y="1"/>
                    <a:pt x="90" y="1"/>
                    <a:pt x="90" y="1"/>
                  </a:cubicBezTo>
                  <a:cubicBezTo>
                    <a:pt x="90" y="2"/>
                    <a:pt x="90" y="3"/>
                    <a:pt x="89" y="4"/>
                  </a:cubicBezTo>
                  <a:cubicBezTo>
                    <a:pt x="88" y="7"/>
                    <a:pt x="88" y="9"/>
                    <a:pt x="85" y="10"/>
                  </a:cubicBezTo>
                  <a:cubicBezTo>
                    <a:pt x="85" y="10"/>
                    <a:pt x="84" y="10"/>
                    <a:pt x="84" y="10"/>
                  </a:cubicBezTo>
                  <a:cubicBezTo>
                    <a:pt x="84" y="11"/>
                    <a:pt x="84" y="12"/>
                    <a:pt x="84" y="14"/>
                  </a:cubicBezTo>
                  <a:cubicBezTo>
                    <a:pt x="84" y="17"/>
                    <a:pt x="84" y="23"/>
                    <a:pt x="79" y="23"/>
                  </a:cubicBezTo>
                  <a:cubicBezTo>
                    <a:pt x="78" y="23"/>
                    <a:pt x="76" y="22"/>
                    <a:pt x="75" y="21"/>
                  </a:cubicBezTo>
                  <a:cubicBezTo>
                    <a:pt x="73" y="21"/>
                    <a:pt x="71" y="19"/>
                    <a:pt x="71" y="18"/>
                  </a:cubicBezTo>
                  <a:cubicBezTo>
                    <a:pt x="70" y="15"/>
                    <a:pt x="71" y="13"/>
                    <a:pt x="72" y="11"/>
                  </a:cubicBezTo>
                  <a:cubicBezTo>
                    <a:pt x="72" y="11"/>
                    <a:pt x="73" y="10"/>
                    <a:pt x="73" y="10"/>
                  </a:cubicBezTo>
                  <a:cubicBezTo>
                    <a:pt x="73" y="8"/>
                    <a:pt x="73" y="6"/>
                    <a:pt x="72" y="4"/>
                  </a:cubicBezTo>
                  <a:cubicBezTo>
                    <a:pt x="72" y="4"/>
                    <a:pt x="72" y="4"/>
                    <a:pt x="71" y="4"/>
                  </a:cubicBezTo>
                  <a:cubicBezTo>
                    <a:pt x="70" y="4"/>
                    <a:pt x="68" y="5"/>
                    <a:pt x="68" y="5"/>
                  </a:cubicBezTo>
                  <a:cubicBezTo>
                    <a:pt x="67" y="5"/>
                    <a:pt x="63" y="6"/>
                    <a:pt x="60" y="6"/>
                  </a:cubicBezTo>
                  <a:cubicBezTo>
                    <a:pt x="60" y="6"/>
                    <a:pt x="60" y="6"/>
                    <a:pt x="60" y="6"/>
                  </a:cubicBezTo>
                  <a:cubicBezTo>
                    <a:pt x="60" y="6"/>
                    <a:pt x="59" y="6"/>
                    <a:pt x="59" y="6"/>
                  </a:cubicBezTo>
                  <a:cubicBezTo>
                    <a:pt x="59" y="6"/>
                    <a:pt x="59" y="6"/>
                    <a:pt x="58" y="6"/>
                  </a:cubicBezTo>
                  <a:cubicBezTo>
                    <a:pt x="58" y="6"/>
                    <a:pt x="58" y="6"/>
                    <a:pt x="58" y="7"/>
                  </a:cubicBezTo>
                  <a:cubicBezTo>
                    <a:pt x="58" y="7"/>
                    <a:pt x="58" y="7"/>
                    <a:pt x="58" y="7"/>
                  </a:cubicBezTo>
                  <a:cubicBezTo>
                    <a:pt x="58" y="8"/>
                    <a:pt x="59" y="9"/>
                    <a:pt x="60" y="11"/>
                  </a:cubicBezTo>
                  <a:cubicBezTo>
                    <a:pt x="62" y="14"/>
                    <a:pt x="62" y="14"/>
                    <a:pt x="62" y="14"/>
                  </a:cubicBezTo>
                  <a:cubicBezTo>
                    <a:pt x="59" y="16"/>
                    <a:pt x="59" y="16"/>
                    <a:pt x="59" y="16"/>
                  </a:cubicBezTo>
                  <a:cubicBezTo>
                    <a:pt x="59" y="17"/>
                    <a:pt x="56" y="18"/>
                    <a:pt x="52" y="18"/>
                  </a:cubicBezTo>
                  <a:cubicBezTo>
                    <a:pt x="51" y="18"/>
                    <a:pt x="50" y="18"/>
                    <a:pt x="48" y="18"/>
                  </a:cubicBezTo>
                  <a:cubicBezTo>
                    <a:pt x="48" y="18"/>
                    <a:pt x="48" y="18"/>
                    <a:pt x="48" y="18"/>
                  </a:cubicBezTo>
                  <a:cubicBezTo>
                    <a:pt x="47" y="18"/>
                    <a:pt x="46" y="19"/>
                    <a:pt x="46" y="19"/>
                  </a:cubicBezTo>
                  <a:cubicBezTo>
                    <a:pt x="45" y="20"/>
                    <a:pt x="45" y="20"/>
                    <a:pt x="45" y="20"/>
                  </a:cubicBezTo>
                  <a:cubicBezTo>
                    <a:pt x="45" y="20"/>
                    <a:pt x="45" y="20"/>
                    <a:pt x="45" y="20"/>
                  </a:cubicBezTo>
                  <a:cubicBezTo>
                    <a:pt x="44" y="21"/>
                    <a:pt x="39" y="23"/>
                    <a:pt x="34" y="23"/>
                  </a:cubicBezTo>
                  <a:cubicBezTo>
                    <a:pt x="34" y="23"/>
                    <a:pt x="34" y="23"/>
                    <a:pt x="33" y="23"/>
                  </a:cubicBezTo>
                  <a:cubicBezTo>
                    <a:pt x="33" y="24"/>
                    <a:pt x="33" y="24"/>
                    <a:pt x="33" y="24"/>
                  </a:cubicBezTo>
                  <a:cubicBezTo>
                    <a:pt x="32" y="27"/>
                    <a:pt x="29" y="28"/>
                    <a:pt x="27" y="29"/>
                  </a:cubicBezTo>
                  <a:cubicBezTo>
                    <a:pt x="26" y="29"/>
                    <a:pt x="26" y="29"/>
                    <a:pt x="26" y="29"/>
                  </a:cubicBezTo>
                  <a:cubicBezTo>
                    <a:pt x="24" y="30"/>
                    <a:pt x="22" y="30"/>
                    <a:pt x="20" y="30"/>
                  </a:cubicBezTo>
                  <a:cubicBezTo>
                    <a:pt x="18" y="30"/>
                    <a:pt x="15" y="30"/>
                    <a:pt x="12" y="28"/>
                  </a:cubicBezTo>
                  <a:cubicBezTo>
                    <a:pt x="12" y="28"/>
                    <a:pt x="12" y="28"/>
                    <a:pt x="11" y="28"/>
                  </a:cubicBezTo>
                  <a:cubicBezTo>
                    <a:pt x="11" y="28"/>
                    <a:pt x="10" y="28"/>
                    <a:pt x="8" y="28"/>
                  </a:cubicBezTo>
                  <a:cubicBezTo>
                    <a:pt x="7" y="28"/>
                    <a:pt x="6" y="29"/>
                    <a:pt x="4" y="29"/>
                  </a:cubicBezTo>
                  <a:cubicBezTo>
                    <a:pt x="3" y="29"/>
                    <a:pt x="3" y="29"/>
                    <a:pt x="0" y="31"/>
                  </a:cubicBezTo>
                  <a:cubicBezTo>
                    <a:pt x="1" y="31"/>
                    <a:pt x="1" y="31"/>
                    <a:pt x="2" y="31"/>
                  </a:cubicBezTo>
                  <a:lnTo>
                    <a:pt x="4" y="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0" name="Freeform 14"/>
            <p:cNvSpPr>
              <a:spLocks/>
            </p:cNvSpPr>
            <p:nvPr/>
          </p:nvSpPr>
          <p:spPr bwMode="auto">
            <a:xfrm>
              <a:off x="363" y="2304"/>
              <a:ext cx="796" cy="711"/>
            </a:xfrm>
            <a:custGeom>
              <a:avLst/>
              <a:gdLst>
                <a:gd name="T0" fmla="*/ 152 w 679"/>
                <a:gd name="T1" fmla="*/ 571 h 606"/>
                <a:gd name="T2" fmla="*/ 142 w 679"/>
                <a:gd name="T3" fmla="*/ 558 h 606"/>
                <a:gd name="T4" fmla="*/ 171 w 679"/>
                <a:gd name="T5" fmla="*/ 543 h 606"/>
                <a:gd name="T6" fmla="*/ 190 w 679"/>
                <a:gd name="T7" fmla="*/ 548 h 606"/>
                <a:gd name="T8" fmla="*/ 218 w 679"/>
                <a:gd name="T9" fmla="*/ 530 h 606"/>
                <a:gd name="T10" fmla="*/ 221 w 679"/>
                <a:gd name="T11" fmla="*/ 505 h 606"/>
                <a:gd name="T12" fmla="*/ 255 w 679"/>
                <a:gd name="T13" fmla="*/ 500 h 606"/>
                <a:gd name="T14" fmla="*/ 269 w 679"/>
                <a:gd name="T15" fmla="*/ 473 h 606"/>
                <a:gd name="T16" fmla="*/ 288 w 679"/>
                <a:gd name="T17" fmla="*/ 444 h 606"/>
                <a:gd name="T18" fmla="*/ 312 w 679"/>
                <a:gd name="T19" fmla="*/ 434 h 606"/>
                <a:gd name="T20" fmla="*/ 377 w 679"/>
                <a:gd name="T21" fmla="*/ 430 h 606"/>
                <a:gd name="T22" fmla="*/ 402 w 679"/>
                <a:gd name="T23" fmla="*/ 411 h 606"/>
                <a:gd name="T24" fmla="*/ 428 w 679"/>
                <a:gd name="T25" fmla="*/ 397 h 606"/>
                <a:gd name="T26" fmla="*/ 460 w 679"/>
                <a:gd name="T27" fmla="*/ 397 h 606"/>
                <a:gd name="T28" fmla="*/ 500 w 679"/>
                <a:gd name="T29" fmla="*/ 405 h 606"/>
                <a:gd name="T30" fmla="*/ 517 w 679"/>
                <a:gd name="T31" fmla="*/ 379 h 606"/>
                <a:gd name="T32" fmla="*/ 514 w 679"/>
                <a:gd name="T33" fmla="*/ 356 h 606"/>
                <a:gd name="T34" fmla="*/ 541 w 679"/>
                <a:gd name="T35" fmla="*/ 352 h 606"/>
                <a:gd name="T36" fmla="*/ 551 w 679"/>
                <a:gd name="T37" fmla="*/ 328 h 606"/>
                <a:gd name="T38" fmla="*/ 576 w 679"/>
                <a:gd name="T39" fmla="*/ 320 h 606"/>
                <a:gd name="T40" fmla="*/ 615 w 679"/>
                <a:gd name="T41" fmla="*/ 318 h 606"/>
                <a:gd name="T42" fmla="*/ 636 w 679"/>
                <a:gd name="T43" fmla="*/ 304 h 606"/>
                <a:gd name="T44" fmla="*/ 628 w 679"/>
                <a:gd name="T45" fmla="*/ 271 h 606"/>
                <a:gd name="T46" fmla="*/ 630 w 679"/>
                <a:gd name="T47" fmla="*/ 235 h 606"/>
                <a:gd name="T48" fmla="*/ 633 w 679"/>
                <a:gd name="T49" fmla="*/ 210 h 606"/>
                <a:gd name="T50" fmla="*/ 636 w 679"/>
                <a:gd name="T51" fmla="*/ 182 h 606"/>
                <a:gd name="T52" fmla="*/ 627 w 679"/>
                <a:gd name="T53" fmla="*/ 152 h 606"/>
                <a:gd name="T54" fmla="*/ 647 w 679"/>
                <a:gd name="T55" fmla="*/ 119 h 606"/>
                <a:gd name="T56" fmla="*/ 679 w 679"/>
                <a:gd name="T57" fmla="*/ 106 h 606"/>
                <a:gd name="T58" fmla="*/ 652 w 679"/>
                <a:gd name="T59" fmla="*/ 90 h 606"/>
                <a:gd name="T60" fmla="*/ 629 w 679"/>
                <a:gd name="T61" fmla="*/ 52 h 606"/>
                <a:gd name="T62" fmla="*/ 617 w 679"/>
                <a:gd name="T63" fmla="*/ 22 h 606"/>
                <a:gd name="T64" fmla="*/ 597 w 679"/>
                <a:gd name="T65" fmla="*/ 32 h 606"/>
                <a:gd name="T66" fmla="*/ 570 w 679"/>
                <a:gd name="T67" fmla="*/ 44 h 606"/>
                <a:gd name="T68" fmla="*/ 551 w 679"/>
                <a:gd name="T69" fmla="*/ 24 h 606"/>
                <a:gd name="T70" fmla="*/ 550 w 679"/>
                <a:gd name="T71" fmla="*/ 2 h 606"/>
                <a:gd name="T72" fmla="*/ 514 w 679"/>
                <a:gd name="T73" fmla="*/ 30 h 606"/>
                <a:gd name="T74" fmla="*/ 465 w 679"/>
                <a:gd name="T75" fmla="*/ 33 h 606"/>
                <a:gd name="T76" fmla="*/ 438 w 679"/>
                <a:gd name="T77" fmla="*/ 17 h 606"/>
                <a:gd name="T78" fmla="*/ 409 w 679"/>
                <a:gd name="T79" fmla="*/ 12 h 606"/>
                <a:gd name="T80" fmla="*/ 354 w 679"/>
                <a:gd name="T81" fmla="*/ 29 h 606"/>
                <a:gd name="T82" fmla="*/ 305 w 679"/>
                <a:gd name="T83" fmla="*/ 15 h 606"/>
                <a:gd name="T84" fmla="*/ 253 w 679"/>
                <a:gd name="T85" fmla="*/ 32 h 606"/>
                <a:gd name="T86" fmla="*/ 204 w 679"/>
                <a:gd name="T87" fmla="*/ 33 h 606"/>
                <a:gd name="T88" fmla="*/ 209 w 679"/>
                <a:gd name="T89" fmla="*/ 85 h 606"/>
                <a:gd name="T90" fmla="*/ 217 w 679"/>
                <a:gd name="T91" fmla="*/ 159 h 606"/>
                <a:gd name="T92" fmla="*/ 187 w 679"/>
                <a:gd name="T93" fmla="*/ 200 h 606"/>
                <a:gd name="T94" fmla="*/ 210 w 679"/>
                <a:gd name="T95" fmla="*/ 253 h 606"/>
                <a:gd name="T96" fmla="*/ 232 w 679"/>
                <a:gd name="T97" fmla="*/ 270 h 606"/>
                <a:gd name="T98" fmla="*/ 232 w 679"/>
                <a:gd name="T99" fmla="*/ 312 h 606"/>
                <a:gd name="T100" fmla="*/ 195 w 679"/>
                <a:gd name="T101" fmla="*/ 341 h 606"/>
                <a:gd name="T102" fmla="*/ 217 w 679"/>
                <a:gd name="T103" fmla="*/ 376 h 606"/>
                <a:gd name="T104" fmla="*/ 158 w 679"/>
                <a:gd name="T105" fmla="*/ 369 h 606"/>
                <a:gd name="T106" fmla="*/ 108 w 679"/>
                <a:gd name="T107" fmla="*/ 358 h 606"/>
                <a:gd name="T108" fmla="*/ 64 w 679"/>
                <a:gd name="T109" fmla="*/ 417 h 606"/>
                <a:gd name="T110" fmla="*/ 19 w 679"/>
                <a:gd name="T111" fmla="*/ 457 h 606"/>
                <a:gd name="T112" fmla="*/ 45 w 679"/>
                <a:gd name="T113" fmla="*/ 475 h 606"/>
                <a:gd name="T114" fmla="*/ 112 w 679"/>
                <a:gd name="T115" fmla="*/ 484 h 606"/>
                <a:gd name="T116" fmla="*/ 129 w 679"/>
                <a:gd name="T117" fmla="*/ 531 h 606"/>
                <a:gd name="T118" fmla="*/ 129 w 679"/>
                <a:gd name="T119" fmla="*/ 581 h 606"/>
                <a:gd name="T120" fmla="*/ 147 w 679"/>
                <a:gd name="T121" fmla="*/ 58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9" h="606">
                  <a:moveTo>
                    <a:pt x="147" y="587"/>
                  </a:moveTo>
                  <a:cubicBezTo>
                    <a:pt x="148" y="586"/>
                    <a:pt x="148" y="586"/>
                    <a:pt x="149" y="585"/>
                  </a:cubicBezTo>
                  <a:cubicBezTo>
                    <a:pt x="151" y="582"/>
                    <a:pt x="154" y="581"/>
                    <a:pt x="156" y="581"/>
                  </a:cubicBezTo>
                  <a:cubicBezTo>
                    <a:pt x="156" y="581"/>
                    <a:pt x="157" y="581"/>
                    <a:pt x="157" y="581"/>
                  </a:cubicBezTo>
                  <a:cubicBezTo>
                    <a:pt x="157" y="580"/>
                    <a:pt x="156" y="580"/>
                    <a:pt x="156" y="580"/>
                  </a:cubicBezTo>
                  <a:cubicBezTo>
                    <a:pt x="156" y="579"/>
                    <a:pt x="155" y="578"/>
                    <a:pt x="154" y="577"/>
                  </a:cubicBezTo>
                  <a:cubicBezTo>
                    <a:pt x="153" y="575"/>
                    <a:pt x="152" y="573"/>
                    <a:pt x="152" y="571"/>
                  </a:cubicBezTo>
                  <a:cubicBezTo>
                    <a:pt x="152" y="568"/>
                    <a:pt x="154" y="567"/>
                    <a:pt x="155" y="567"/>
                  </a:cubicBezTo>
                  <a:cubicBezTo>
                    <a:pt x="156" y="566"/>
                    <a:pt x="156" y="566"/>
                    <a:pt x="157" y="565"/>
                  </a:cubicBezTo>
                  <a:cubicBezTo>
                    <a:pt x="157" y="564"/>
                    <a:pt x="158" y="563"/>
                    <a:pt x="159" y="562"/>
                  </a:cubicBezTo>
                  <a:cubicBezTo>
                    <a:pt x="159" y="562"/>
                    <a:pt x="159" y="562"/>
                    <a:pt x="158" y="562"/>
                  </a:cubicBezTo>
                  <a:cubicBezTo>
                    <a:pt x="157" y="562"/>
                    <a:pt x="155" y="562"/>
                    <a:pt x="153" y="562"/>
                  </a:cubicBezTo>
                  <a:cubicBezTo>
                    <a:pt x="152" y="563"/>
                    <a:pt x="150" y="563"/>
                    <a:pt x="149" y="563"/>
                  </a:cubicBezTo>
                  <a:cubicBezTo>
                    <a:pt x="147" y="563"/>
                    <a:pt x="142" y="563"/>
                    <a:pt x="142" y="558"/>
                  </a:cubicBezTo>
                  <a:cubicBezTo>
                    <a:pt x="141" y="558"/>
                    <a:pt x="141" y="558"/>
                    <a:pt x="141" y="557"/>
                  </a:cubicBezTo>
                  <a:cubicBezTo>
                    <a:pt x="140" y="556"/>
                    <a:pt x="140" y="554"/>
                    <a:pt x="141" y="552"/>
                  </a:cubicBezTo>
                  <a:cubicBezTo>
                    <a:pt x="142" y="550"/>
                    <a:pt x="144" y="549"/>
                    <a:pt x="146" y="549"/>
                  </a:cubicBezTo>
                  <a:cubicBezTo>
                    <a:pt x="146" y="549"/>
                    <a:pt x="147" y="548"/>
                    <a:pt x="148" y="548"/>
                  </a:cubicBezTo>
                  <a:cubicBezTo>
                    <a:pt x="149" y="547"/>
                    <a:pt x="150" y="547"/>
                    <a:pt x="150" y="546"/>
                  </a:cubicBezTo>
                  <a:cubicBezTo>
                    <a:pt x="152" y="545"/>
                    <a:pt x="155" y="543"/>
                    <a:pt x="160" y="541"/>
                  </a:cubicBezTo>
                  <a:cubicBezTo>
                    <a:pt x="164" y="540"/>
                    <a:pt x="168" y="538"/>
                    <a:pt x="171" y="543"/>
                  </a:cubicBezTo>
                  <a:cubicBezTo>
                    <a:pt x="171" y="543"/>
                    <a:pt x="171" y="543"/>
                    <a:pt x="171" y="543"/>
                  </a:cubicBezTo>
                  <a:cubicBezTo>
                    <a:pt x="173" y="544"/>
                    <a:pt x="174" y="544"/>
                    <a:pt x="174" y="546"/>
                  </a:cubicBezTo>
                  <a:cubicBezTo>
                    <a:pt x="174" y="546"/>
                    <a:pt x="175" y="546"/>
                    <a:pt x="176" y="548"/>
                  </a:cubicBezTo>
                  <a:cubicBezTo>
                    <a:pt x="178" y="547"/>
                    <a:pt x="179" y="547"/>
                    <a:pt x="180" y="547"/>
                  </a:cubicBezTo>
                  <a:cubicBezTo>
                    <a:pt x="181" y="548"/>
                    <a:pt x="182" y="549"/>
                    <a:pt x="183" y="550"/>
                  </a:cubicBezTo>
                  <a:cubicBezTo>
                    <a:pt x="184" y="551"/>
                    <a:pt x="184" y="551"/>
                    <a:pt x="185" y="552"/>
                  </a:cubicBezTo>
                  <a:cubicBezTo>
                    <a:pt x="186" y="551"/>
                    <a:pt x="187" y="549"/>
                    <a:pt x="190" y="548"/>
                  </a:cubicBezTo>
                  <a:cubicBezTo>
                    <a:pt x="191" y="548"/>
                    <a:pt x="193" y="547"/>
                    <a:pt x="194" y="547"/>
                  </a:cubicBezTo>
                  <a:cubicBezTo>
                    <a:pt x="196" y="547"/>
                    <a:pt x="197" y="547"/>
                    <a:pt x="198" y="545"/>
                  </a:cubicBezTo>
                  <a:cubicBezTo>
                    <a:pt x="201" y="542"/>
                    <a:pt x="205" y="541"/>
                    <a:pt x="211" y="539"/>
                  </a:cubicBezTo>
                  <a:cubicBezTo>
                    <a:pt x="212" y="539"/>
                    <a:pt x="213" y="539"/>
                    <a:pt x="215" y="538"/>
                  </a:cubicBezTo>
                  <a:cubicBezTo>
                    <a:pt x="216" y="538"/>
                    <a:pt x="217" y="538"/>
                    <a:pt x="218" y="537"/>
                  </a:cubicBezTo>
                  <a:cubicBezTo>
                    <a:pt x="218" y="537"/>
                    <a:pt x="218" y="537"/>
                    <a:pt x="218" y="536"/>
                  </a:cubicBezTo>
                  <a:cubicBezTo>
                    <a:pt x="218" y="534"/>
                    <a:pt x="218" y="533"/>
                    <a:pt x="218" y="530"/>
                  </a:cubicBezTo>
                  <a:cubicBezTo>
                    <a:pt x="219" y="526"/>
                    <a:pt x="220" y="524"/>
                    <a:pt x="222" y="523"/>
                  </a:cubicBezTo>
                  <a:cubicBezTo>
                    <a:pt x="222" y="522"/>
                    <a:pt x="223" y="522"/>
                    <a:pt x="223" y="520"/>
                  </a:cubicBezTo>
                  <a:cubicBezTo>
                    <a:pt x="224" y="519"/>
                    <a:pt x="224" y="519"/>
                    <a:pt x="224" y="519"/>
                  </a:cubicBezTo>
                  <a:cubicBezTo>
                    <a:pt x="224" y="519"/>
                    <a:pt x="224" y="518"/>
                    <a:pt x="223" y="518"/>
                  </a:cubicBezTo>
                  <a:cubicBezTo>
                    <a:pt x="223" y="518"/>
                    <a:pt x="222" y="517"/>
                    <a:pt x="221" y="516"/>
                  </a:cubicBezTo>
                  <a:cubicBezTo>
                    <a:pt x="219" y="514"/>
                    <a:pt x="216" y="510"/>
                    <a:pt x="220" y="506"/>
                  </a:cubicBezTo>
                  <a:cubicBezTo>
                    <a:pt x="221" y="506"/>
                    <a:pt x="221" y="506"/>
                    <a:pt x="221" y="505"/>
                  </a:cubicBezTo>
                  <a:cubicBezTo>
                    <a:pt x="224" y="500"/>
                    <a:pt x="227" y="501"/>
                    <a:pt x="229" y="502"/>
                  </a:cubicBezTo>
                  <a:cubicBezTo>
                    <a:pt x="229" y="502"/>
                    <a:pt x="229" y="502"/>
                    <a:pt x="229" y="502"/>
                  </a:cubicBezTo>
                  <a:cubicBezTo>
                    <a:pt x="230" y="502"/>
                    <a:pt x="231" y="502"/>
                    <a:pt x="231" y="501"/>
                  </a:cubicBezTo>
                  <a:cubicBezTo>
                    <a:pt x="234" y="500"/>
                    <a:pt x="235" y="500"/>
                    <a:pt x="241" y="499"/>
                  </a:cubicBezTo>
                  <a:cubicBezTo>
                    <a:pt x="246" y="498"/>
                    <a:pt x="248" y="499"/>
                    <a:pt x="251" y="501"/>
                  </a:cubicBezTo>
                  <a:cubicBezTo>
                    <a:pt x="252" y="501"/>
                    <a:pt x="252" y="502"/>
                    <a:pt x="253" y="502"/>
                  </a:cubicBezTo>
                  <a:cubicBezTo>
                    <a:pt x="254" y="502"/>
                    <a:pt x="254" y="501"/>
                    <a:pt x="255" y="500"/>
                  </a:cubicBezTo>
                  <a:cubicBezTo>
                    <a:pt x="256" y="498"/>
                    <a:pt x="256" y="494"/>
                    <a:pt x="256" y="492"/>
                  </a:cubicBezTo>
                  <a:cubicBezTo>
                    <a:pt x="256" y="488"/>
                    <a:pt x="256" y="485"/>
                    <a:pt x="258" y="480"/>
                  </a:cubicBezTo>
                  <a:cubicBezTo>
                    <a:pt x="258" y="479"/>
                    <a:pt x="259" y="477"/>
                    <a:pt x="261" y="476"/>
                  </a:cubicBezTo>
                  <a:cubicBezTo>
                    <a:pt x="263" y="475"/>
                    <a:pt x="265" y="476"/>
                    <a:pt x="266" y="476"/>
                  </a:cubicBezTo>
                  <a:cubicBezTo>
                    <a:pt x="266" y="477"/>
                    <a:pt x="267" y="477"/>
                    <a:pt x="267" y="476"/>
                  </a:cubicBezTo>
                  <a:cubicBezTo>
                    <a:pt x="267" y="476"/>
                    <a:pt x="268" y="476"/>
                    <a:pt x="268" y="476"/>
                  </a:cubicBezTo>
                  <a:cubicBezTo>
                    <a:pt x="268" y="475"/>
                    <a:pt x="268" y="474"/>
                    <a:pt x="269" y="473"/>
                  </a:cubicBezTo>
                  <a:cubicBezTo>
                    <a:pt x="269" y="472"/>
                    <a:pt x="270" y="471"/>
                    <a:pt x="270" y="470"/>
                  </a:cubicBezTo>
                  <a:cubicBezTo>
                    <a:pt x="271" y="468"/>
                    <a:pt x="272" y="466"/>
                    <a:pt x="272" y="464"/>
                  </a:cubicBezTo>
                  <a:cubicBezTo>
                    <a:pt x="272" y="460"/>
                    <a:pt x="274" y="458"/>
                    <a:pt x="278" y="457"/>
                  </a:cubicBezTo>
                  <a:cubicBezTo>
                    <a:pt x="279" y="457"/>
                    <a:pt x="279" y="457"/>
                    <a:pt x="280" y="457"/>
                  </a:cubicBezTo>
                  <a:cubicBezTo>
                    <a:pt x="281" y="456"/>
                    <a:pt x="281" y="455"/>
                    <a:pt x="282" y="454"/>
                  </a:cubicBezTo>
                  <a:cubicBezTo>
                    <a:pt x="282" y="454"/>
                    <a:pt x="282" y="454"/>
                    <a:pt x="282" y="453"/>
                  </a:cubicBezTo>
                  <a:cubicBezTo>
                    <a:pt x="283" y="447"/>
                    <a:pt x="286" y="446"/>
                    <a:pt x="288" y="444"/>
                  </a:cubicBezTo>
                  <a:cubicBezTo>
                    <a:pt x="290" y="444"/>
                    <a:pt x="290" y="444"/>
                    <a:pt x="291" y="443"/>
                  </a:cubicBezTo>
                  <a:cubicBezTo>
                    <a:pt x="292" y="441"/>
                    <a:pt x="292" y="441"/>
                    <a:pt x="292" y="441"/>
                  </a:cubicBezTo>
                  <a:cubicBezTo>
                    <a:pt x="294" y="438"/>
                    <a:pt x="294" y="437"/>
                    <a:pt x="296" y="435"/>
                  </a:cubicBezTo>
                  <a:cubicBezTo>
                    <a:pt x="297" y="433"/>
                    <a:pt x="298" y="432"/>
                    <a:pt x="301" y="431"/>
                  </a:cubicBezTo>
                  <a:cubicBezTo>
                    <a:pt x="304" y="430"/>
                    <a:pt x="308" y="432"/>
                    <a:pt x="311" y="434"/>
                  </a:cubicBezTo>
                  <a:cubicBezTo>
                    <a:pt x="311" y="434"/>
                    <a:pt x="311" y="435"/>
                    <a:pt x="311" y="435"/>
                  </a:cubicBezTo>
                  <a:cubicBezTo>
                    <a:pt x="312" y="435"/>
                    <a:pt x="312" y="435"/>
                    <a:pt x="312" y="434"/>
                  </a:cubicBezTo>
                  <a:cubicBezTo>
                    <a:pt x="314" y="433"/>
                    <a:pt x="317" y="429"/>
                    <a:pt x="320" y="426"/>
                  </a:cubicBezTo>
                  <a:cubicBezTo>
                    <a:pt x="324" y="421"/>
                    <a:pt x="327" y="422"/>
                    <a:pt x="331" y="423"/>
                  </a:cubicBezTo>
                  <a:cubicBezTo>
                    <a:pt x="332" y="423"/>
                    <a:pt x="333" y="424"/>
                    <a:pt x="334" y="424"/>
                  </a:cubicBezTo>
                  <a:cubicBezTo>
                    <a:pt x="338" y="425"/>
                    <a:pt x="339" y="425"/>
                    <a:pt x="341" y="427"/>
                  </a:cubicBezTo>
                  <a:cubicBezTo>
                    <a:pt x="341" y="427"/>
                    <a:pt x="342" y="427"/>
                    <a:pt x="343" y="428"/>
                  </a:cubicBezTo>
                  <a:cubicBezTo>
                    <a:pt x="347" y="430"/>
                    <a:pt x="354" y="429"/>
                    <a:pt x="359" y="428"/>
                  </a:cubicBezTo>
                  <a:cubicBezTo>
                    <a:pt x="366" y="427"/>
                    <a:pt x="371" y="429"/>
                    <a:pt x="377" y="430"/>
                  </a:cubicBezTo>
                  <a:cubicBezTo>
                    <a:pt x="378" y="430"/>
                    <a:pt x="379" y="431"/>
                    <a:pt x="381" y="431"/>
                  </a:cubicBezTo>
                  <a:cubicBezTo>
                    <a:pt x="383" y="432"/>
                    <a:pt x="385" y="432"/>
                    <a:pt x="385" y="432"/>
                  </a:cubicBezTo>
                  <a:cubicBezTo>
                    <a:pt x="386" y="432"/>
                    <a:pt x="386" y="432"/>
                    <a:pt x="386" y="431"/>
                  </a:cubicBezTo>
                  <a:cubicBezTo>
                    <a:pt x="386" y="430"/>
                    <a:pt x="385" y="429"/>
                    <a:pt x="385" y="428"/>
                  </a:cubicBezTo>
                  <a:cubicBezTo>
                    <a:pt x="385" y="426"/>
                    <a:pt x="385" y="424"/>
                    <a:pt x="385" y="420"/>
                  </a:cubicBezTo>
                  <a:cubicBezTo>
                    <a:pt x="386" y="417"/>
                    <a:pt x="387" y="414"/>
                    <a:pt x="390" y="413"/>
                  </a:cubicBezTo>
                  <a:cubicBezTo>
                    <a:pt x="394" y="410"/>
                    <a:pt x="399" y="411"/>
                    <a:pt x="402" y="411"/>
                  </a:cubicBezTo>
                  <a:cubicBezTo>
                    <a:pt x="402" y="411"/>
                    <a:pt x="402" y="411"/>
                    <a:pt x="402" y="411"/>
                  </a:cubicBezTo>
                  <a:cubicBezTo>
                    <a:pt x="401" y="410"/>
                    <a:pt x="401" y="409"/>
                    <a:pt x="401" y="408"/>
                  </a:cubicBezTo>
                  <a:cubicBezTo>
                    <a:pt x="400" y="403"/>
                    <a:pt x="402" y="400"/>
                    <a:pt x="404" y="398"/>
                  </a:cubicBezTo>
                  <a:cubicBezTo>
                    <a:pt x="405" y="397"/>
                    <a:pt x="406" y="396"/>
                    <a:pt x="406" y="395"/>
                  </a:cubicBezTo>
                  <a:cubicBezTo>
                    <a:pt x="410" y="390"/>
                    <a:pt x="415" y="388"/>
                    <a:pt x="421" y="390"/>
                  </a:cubicBezTo>
                  <a:cubicBezTo>
                    <a:pt x="424" y="391"/>
                    <a:pt x="425" y="393"/>
                    <a:pt x="427" y="395"/>
                  </a:cubicBezTo>
                  <a:cubicBezTo>
                    <a:pt x="427" y="396"/>
                    <a:pt x="428" y="396"/>
                    <a:pt x="428" y="397"/>
                  </a:cubicBezTo>
                  <a:cubicBezTo>
                    <a:pt x="429" y="397"/>
                    <a:pt x="429" y="397"/>
                    <a:pt x="430" y="396"/>
                  </a:cubicBezTo>
                  <a:cubicBezTo>
                    <a:pt x="431" y="396"/>
                    <a:pt x="434" y="396"/>
                    <a:pt x="436" y="398"/>
                  </a:cubicBezTo>
                  <a:cubicBezTo>
                    <a:pt x="437" y="399"/>
                    <a:pt x="439" y="400"/>
                    <a:pt x="440" y="399"/>
                  </a:cubicBezTo>
                  <a:cubicBezTo>
                    <a:pt x="442" y="399"/>
                    <a:pt x="445" y="397"/>
                    <a:pt x="447" y="396"/>
                  </a:cubicBezTo>
                  <a:cubicBezTo>
                    <a:pt x="450" y="394"/>
                    <a:pt x="450" y="394"/>
                    <a:pt x="450" y="394"/>
                  </a:cubicBezTo>
                  <a:cubicBezTo>
                    <a:pt x="454" y="392"/>
                    <a:pt x="457" y="395"/>
                    <a:pt x="458" y="396"/>
                  </a:cubicBezTo>
                  <a:cubicBezTo>
                    <a:pt x="458" y="396"/>
                    <a:pt x="459" y="397"/>
                    <a:pt x="460" y="397"/>
                  </a:cubicBezTo>
                  <a:cubicBezTo>
                    <a:pt x="460" y="397"/>
                    <a:pt x="461" y="397"/>
                    <a:pt x="461" y="397"/>
                  </a:cubicBezTo>
                  <a:cubicBezTo>
                    <a:pt x="462" y="397"/>
                    <a:pt x="463" y="398"/>
                    <a:pt x="465" y="398"/>
                  </a:cubicBezTo>
                  <a:cubicBezTo>
                    <a:pt x="468" y="398"/>
                    <a:pt x="471" y="399"/>
                    <a:pt x="472" y="401"/>
                  </a:cubicBezTo>
                  <a:cubicBezTo>
                    <a:pt x="474" y="404"/>
                    <a:pt x="473" y="406"/>
                    <a:pt x="473" y="407"/>
                  </a:cubicBezTo>
                  <a:cubicBezTo>
                    <a:pt x="475" y="407"/>
                    <a:pt x="478" y="407"/>
                    <a:pt x="480" y="407"/>
                  </a:cubicBezTo>
                  <a:cubicBezTo>
                    <a:pt x="482" y="407"/>
                    <a:pt x="484" y="407"/>
                    <a:pt x="486" y="407"/>
                  </a:cubicBezTo>
                  <a:cubicBezTo>
                    <a:pt x="496" y="408"/>
                    <a:pt x="499" y="406"/>
                    <a:pt x="500" y="405"/>
                  </a:cubicBezTo>
                  <a:cubicBezTo>
                    <a:pt x="501" y="404"/>
                    <a:pt x="501" y="404"/>
                    <a:pt x="501" y="404"/>
                  </a:cubicBezTo>
                  <a:cubicBezTo>
                    <a:pt x="501" y="404"/>
                    <a:pt x="501" y="403"/>
                    <a:pt x="501" y="403"/>
                  </a:cubicBezTo>
                  <a:cubicBezTo>
                    <a:pt x="501" y="402"/>
                    <a:pt x="500" y="401"/>
                    <a:pt x="500" y="399"/>
                  </a:cubicBezTo>
                  <a:cubicBezTo>
                    <a:pt x="500" y="396"/>
                    <a:pt x="502" y="394"/>
                    <a:pt x="503" y="393"/>
                  </a:cubicBezTo>
                  <a:cubicBezTo>
                    <a:pt x="504" y="391"/>
                    <a:pt x="505" y="391"/>
                    <a:pt x="505" y="389"/>
                  </a:cubicBezTo>
                  <a:cubicBezTo>
                    <a:pt x="506" y="384"/>
                    <a:pt x="510" y="382"/>
                    <a:pt x="513" y="381"/>
                  </a:cubicBezTo>
                  <a:cubicBezTo>
                    <a:pt x="515" y="381"/>
                    <a:pt x="516" y="380"/>
                    <a:pt x="517" y="379"/>
                  </a:cubicBezTo>
                  <a:cubicBezTo>
                    <a:pt x="517" y="379"/>
                    <a:pt x="518" y="379"/>
                    <a:pt x="518" y="378"/>
                  </a:cubicBezTo>
                  <a:cubicBezTo>
                    <a:pt x="518" y="378"/>
                    <a:pt x="517" y="378"/>
                    <a:pt x="517" y="378"/>
                  </a:cubicBezTo>
                  <a:cubicBezTo>
                    <a:pt x="517" y="377"/>
                    <a:pt x="517" y="377"/>
                    <a:pt x="516" y="377"/>
                  </a:cubicBezTo>
                  <a:cubicBezTo>
                    <a:pt x="515" y="376"/>
                    <a:pt x="514" y="374"/>
                    <a:pt x="512" y="371"/>
                  </a:cubicBezTo>
                  <a:cubicBezTo>
                    <a:pt x="510" y="367"/>
                    <a:pt x="511" y="364"/>
                    <a:pt x="513" y="362"/>
                  </a:cubicBezTo>
                  <a:cubicBezTo>
                    <a:pt x="513" y="361"/>
                    <a:pt x="514" y="360"/>
                    <a:pt x="514" y="358"/>
                  </a:cubicBezTo>
                  <a:cubicBezTo>
                    <a:pt x="514" y="357"/>
                    <a:pt x="514" y="356"/>
                    <a:pt x="514" y="356"/>
                  </a:cubicBezTo>
                  <a:cubicBezTo>
                    <a:pt x="513" y="356"/>
                    <a:pt x="513" y="355"/>
                    <a:pt x="512" y="354"/>
                  </a:cubicBezTo>
                  <a:cubicBezTo>
                    <a:pt x="510" y="352"/>
                    <a:pt x="509" y="349"/>
                    <a:pt x="510" y="346"/>
                  </a:cubicBezTo>
                  <a:cubicBezTo>
                    <a:pt x="511" y="344"/>
                    <a:pt x="514" y="343"/>
                    <a:pt x="518" y="341"/>
                  </a:cubicBezTo>
                  <a:cubicBezTo>
                    <a:pt x="519" y="341"/>
                    <a:pt x="521" y="340"/>
                    <a:pt x="522" y="340"/>
                  </a:cubicBezTo>
                  <a:cubicBezTo>
                    <a:pt x="526" y="337"/>
                    <a:pt x="534" y="339"/>
                    <a:pt x="538" y="342"/>
                  </a:cubicBezTo>
                  <a:cubicBezTo>
                    <a:pt x="542" y="345"/>
                    <a:pt x="542" y="349"/>
                    <a:pt x="541" y="352"/>
                  </a:cubicBezTo>
                  <a:cubicBezTo>
                    <a:pt x="541" y="352"/>
                    <a:pt x="541" y="352"/>
                    <a:pt x="541" y="352"/>
                  </a:cubicBezTo>
                  <a:cubicBezTo>
                    <a:pt x="542" y="352"/>
                    <a:pt x="542" y="352"/>
                    <a:pt x="542" y="352"/>
                  </a:cubicBezTo>
                  <a:cubicBezTo>
                    <a:pt x="546" y="351"/>
                    <a:pt x="549" y="352"/>
                    <a:pt x="552" y="354"/>
                  </a:cubicBezTo>
                  <a:cubicBezTo>
                    <a:pt x="552" y="353"/>
                    <a:pt x="553" y="351"/>
                    <a:pt x="553" y="350"/>
                  </a:cubicBezTo>
                  <a:cubicBezTo>
                    <a:pt x="553" y="349"/>
                    <a:pt x="553" y="348"/>
                    <a:pt x="553" y="347"/>
                  </a:cubicBezTo>
                  <a:cubicBezTo>
                    <a:pt x="553" y="345"/>
                    <a:pt x="553" y="343"/>
                    <a:pt x="553" y="341"/>
                  </a:cubicBezTo>
                  <a:cubicBezTo>
                    <a:pt x="550" y="337"/>
                    <a:pt x="551" y="333"/>
                    <a:pt x="551" y="330"/>
                  </a:cubicBezTo>
                  <a:cubicBezTo>
                    <a:pt x="551" y="329"/>
                    <a:pt x="551" y="329"/>
                    <a:pt x="551" y="328"/>
                  </a:cubicBezTo>
                  <a:cubicBezTo>
                    <a:pt x="552" y="327"/>
                    <a:pt x="552" y="325"/>
                    <a:pt x="554" y="324"/>
                  </a:cubicBezTo>
                  <a:cubicBezTo>
                    <a:pt x="556" y="323"/>
                    <a:pt x="558" y="323"/>
                    <a:pt x="561" y="323"/>
                  </a:cubicBezTo>
                  <a:cubicBezTo>
                    <a:pt x="562" y="324"/>
                    <a:pt x="563" y="324"/>
                    <a:pt x="564" y="324"/>
                  </a:cubicBezTo>
                  <a:cubicBezTo>
                    <a:pt x="565" y="324"/>
                    <a:pt x="565" y="324"/>
                    <a:pt x="565" y="324"/>
                  </a:cubicBezTo>
                  <a:cubicBezTo>
                    <a:pt x="565" y="324"/>
                    <a:pt x="565" y="323"/>
                    <a:pt x="565" y="323"/>
                  </a:cubicBezTo>
                  <a:cubicBezTo>
                    <a:pt x="566" y="322"/>
                    <a:pt x="567" y="321"/>
                    <a:pt x="569" y="320"/>
                  </a:cubicBezTo>
                  <a:cubicBezTo>
                    <a:pt x="572" y="318"/>
                    <a:pt x="574" y="319"/>
                    <a:pt x="576" y="320"/>
                  </a:cubicBezTo>
                  <a:cubicBezTo>
                    <a:pt x="578" y="318"/>
                    <a:pt x="581" y="317"/>
                    <a:pt x="582" y="316"/>
                  </a:cubicBezTo>
                  <a:cubicBezTo>
                    <a:pt x="583" y="316"/>
                    <a:pt x="586" y="315"/>
                    <a:pt x="588" y="312"/>
                  </a:cubicBezTo>
                  <a:cubicBezTo>
                    <a:pt x="591" y="308"/>
                    <a:pt x="594" y="308"/>
                    <a:pt x="596" y="308"/>
                  </a:cubicBezTo>
                  <a:cubicBezTo>
                    <a:pt x="597" y="308"/>
                    <a:pt x="598" y="308"/>
                    <a:pt x="598" y="308"/>
                  </a:cubicBezTo>
                  <a:cubicBezTo>
                    <a:pt x="600" y="307"/>
                    <a:pt x="602" y="307"/>
                    <a:pt x="604" y="308"/>
                  </a:cubicBezTo>
                  <a:cubicBezTo>
                    <a:pt x="606" y="309"/>
                    <a:pt x="608" y="312"/>
                    <a:pt x="609" y="314"/>
                  </a:cubicBezTo>
                  <a:cubicBezTo>
                    <a:pt x="610" y="315"/>
                    <a:pt x="613" y="318"/>
                    <a:pt x="615" y="318"/>
                  </a:cubicBezTo>
                  <a:cubicBezTo>
                    <a:pt x="619" y="318"/>
                    <a:pt x="620" y="320"/>
                    <a:pt x="621" y="322"/>
                  </a:cubicBezTo>
                  <a:cubicBezTo>
                    <a:pt x="621" y="322"/>
                    <a:pt x="621" y="323"/>
                    <a:pt x="621" y="323"/>
                  </a:cubicBezTo>
                  <a:cubicBezTo>
                    <a:pt x="622" y="322"/>
                    <a:pt x="622" y="321"/>
                    <a:pt x="622" y="321"/>
                  </a:cubicBezTo>
                  <a:cubicBezTo>
                    <a:pt x="625" y="318"/>
                    <a:pt x="630" y="314"/>
                    <a:pt x="633" y="312"/>
                  </a:cubicBezTo>
                  <a:cubicBezTo>
                    <a:pt x="634" y="311"/>
                    <a:pt x="635" y="311"/>
                    <a:pt x="635" y="310"/>
                  </a:cubicBezTo>
                  <a:cubicBezTo>
                    <a:pt x="636" y="309"/>
                    <a:pt x="636" y="307"/>
                    <a:pt x="637" y="305"/>
                  </a:cubicBezTo>
                  <a:cubicBezTo>
                    <a:pt x="637" y="305"/>
                    <a:pt x="636" y="305"/>
                    <a:pt x="636" y="304"/>
                  </a:cubicBezTo>
                  <a:cubicBezTo>
                    <a:pt x="634" y="303"/>
                    <a:pt x="633" y="302"/>
                    <a:pt x="631" y="300"/>
                  </a:cubicBezTo>
                  <a:cubicBezTo>
                    <a:pt x="628" y="295"/>
                    <a:pt x="631" y="291"/>
                    <a:pt x="632" y="287"/>
                  </a:cubicBezTo>
                  <a:cubicBezTo>
                    <a:pt x="633" y="286"/>
                    <a:pt x="633" y="286"/>
                    <a:pt x="633" y="286"/>
                  </a:cubicBezTo>
                  <a:cubicBezTo>
                    <a:pt x="633" y="285"/>
                    <a:pt x="633" y="285"/>
                    <a:pt x="632" y="283"/>
                  </a:cubicBezTo>
                  <a:cubicBezTo>
                    <a:pt x="632" y="283"/>
                    <a:pt x="632" y="283"/>
                    <a:pt x="632" y="282"/>
                  </a:cubicBezTo>
                  <a:cubicBezTo>
                    <a:pt x="632" y="282"/>
                    <a:pt x="631" y="282"/>
                    <a:pt x="631" y="282"/>
                  </a:cubicBezTo>
                  <a:cubicBezTo>
                    <a:pt x="630" y="280"/>
                    <a:pt x="629" y="278"/>
                    <a:pt x="628" y="271"/>
                  </a:cubicBezTo>
                  <a:cubicBezTo>
                    <a:pt x="627" y="267"/>
                    <a:pt x="627" y="265"/>
                    <a:pt x="628" y="263"/>
                  </a:cubicBezTo>
                  <a:cubicBezTo>
                    <a:pt x="628" y="263"/>
                    <a:pt x="628" y="263"/>
                    <a:pt x="628" y="261"/>
                  </a:cubicBezTo>
                  <a:cubicBezTo>
                    <a:pt x="627" y="259"/>
                    <a:pt x="627" y="259"/>
                    <a:pt x="626" y="258"/>
                  </a:cubicBezTo>
                  <a:cubicBezTo>
                    <a:pt x="625" y="257"/>
                    <a:pt x="624" y="256"/>
                    <a:pt x="623" y="254"/>
                  </a:cubicBezTo>
                  <a:cubicBezTo>
                    <a:pt x="619" y="249"/>
                    <a:pt x="621" y="246"/>
                    <a:pt x="622" y="243"/>
                  </a:cubicBezTo>
                  <a:cubicBezTo>
                    <a:pt x="623" y="243"/>
                    <a:pt x="623" y="242"/>
                    <a:pt x="623" y="241"/>
                  </a:cubicBezTo>
                  <a:cubicBezTo>
                    <a:pt x="625" y="237"/>
                    <a:pt x="628" y="236"/>
                    <a:pt x="630" y="235"/>
                  </a:cubicBezTo>
                  <a:cubicBezTo>
                    <a:pt x="632" y="235"/>
                    <a:pt x="632" y="234"/>
                    <a:pt x="633" y="234"/>
                  </a:cubicBezTo>
                  <a:cubicBezTo>
                    <a:pt x="633" y="233"/>
                    <a:pt x="633" y="233"/>
                    <a:pt x="634" y="233"/>
                  </a:cubicBezTo>
                  <a:cubicBezTo>
                    <a:pt x="633" y="232"/>
                    <a:pt x="633" y="232"/>
                    <a:pt x="633" y="232"/>
                  </a:cubicBezTo>
                  <a:cubicBezTo>
                    <a:pt x="633" y="231"/>
                    <a:pt x="633" y="231"/>
                    <a:pt x="632" y="230"/>
                  </a:cubicBezTo>
                  <a:cubicBezTo>
                    <a:pt x="631" y="227"/>
                    <a:pt x="630" y="222"/>
                    <a:pt x="630" y="218"/>
                  </a:cubicBezTo>
                  <a:cubicBezTo>
                    <a:pt x="630" y="214"/>
                    <a:pt x="631" y="213"/>
                    <a:pt x="632" y="211"/>
                  </a:cubicBezTo>
                  <a:cubicBezTo>
                    <a:pt x="633" y="210"/>
                    <a:pt x="633" y="210"/>
                    <a:pt x="633" y="210"/>
                  </a:cubicBezTo>
                  <a:cubicBezTo>
                    <a:pt x="633" y="209"/>
                    <a:pt x="634" y="209"/>
                    <a:pt x="634" y="208"/>
                  </a:cubicBezTo>
                  <a:cubicBezTo>
                    <a:pt x="633" y="208"/>
                    <a:pt x="632" y="207"/>
                    <a:pt x="632" y="205"/>
                  </a:cubicBezTo>
                  <a:cubicBezTo>
                    <a:pt x="631" y="203"/>
                    <a:pt x="632" y="201"/>
                    <a:pt x="633" y="199"/>
                  </a:cubicBezTo>
                  <a:cubicBezTo>
                    <a:pt x="633" y="198"/>
                    <a:pt x="634" y="196"/>
                    <a:pt x="634" y="194"/>
                  </a:cubicBezTo>
                  <a:cubicBezTo>
                    <a:pt x="634" y="191"/>
                    <a:pt x="635" y="187"/>
                    <a:pt x="636" y="184"/>
                  </a:cubicBezTo>
                  <a:cubicBezTo>
                    <a:pt x="636" y="184"/>
                    <a:pt x="636" y="184"/>
                    <a:pt x="636" y="184"/>
                  </a:cubicBezTo>
                  <a:cubicBezTo>
                    <a:pt x="636" y="183"/>
                    <a:pt x="636" y="183"/>
                    <a:pt x="636" y="182"/>
                  </a:cubicBezTo>
                  <a:cubicBezTo>
                    <a:pt x="635" y="180"/>
                    <a:pt x="633" y="176"/>
                    <a:pt x="632" y="171"/>
                  </a:cubicBezTo>
                  <a:cubicBezTo>
                    <a:pt x="632" y="169"/>
                    <a:pt x="632" y="167"/>
                    <a:pt x="631" y="166"/>
                  </a:cubicBezTo>
                  <a:cubicBezTo>
                    <a:pt x="631" y="166"/>
                    <a:pt x="631" y="166"/>
                    <a:pt x="631" y="166"/>
                  </a:cubicBezTo>
                  <a:cubicBezTo>
                    <a:pt x="631" y="165"/>
                    <a:pt x="631" y="165"/>
                    <a:pt x="630" y="164"/>
                  </a:cubicBezTo>
                  <a:cubicBezTo>
                    <a:pt x="630" y="164"/>
                    <a:pt x="630" y="164"/>
                    <a:pt x="630" y="164"/>
                  </a:cubicBezTo>
                  <a:cubicBezTo>
                    <a:pt x="626" y="161"/>
                    <a:pt x="626" y="158"/>
                    <a:pt x="627" y="155"/>
                  </a:cubicBezTo>
                  <a:cubicBezTo>
                    <a:pt x="627" y="154"/>
                    <a:pt x="627" y="153"/>
                    <a:pt x="627" y="152"/>
                  </a:cubicBezTo>
                  <a:cubicBezTo>
                    <a:pt x="627" y="149"/>
                    <a:pt x="628" y="148"/>
                    <a:pt x="629" y="147"/>
                  </a:cubicBezTo>
                  <a:cubicBezTo>
                    <a:pt x="631" y="145"/>
                    <a:pt x="634" y="145"/>
                    <a:pt x="635" y="145"/>
                  </a:cubicBezTo>
                  <a:cubicBezTo>
                    <a:pt x="636" y="143"/>
                    <a:pt x="638" y="141"/>
                    <a:pt x="638" y="140"/>
                  </a:cubicBezTo>
                  <a:cubicBezTo>
                    <a:pt x="638" y="140"/>
                    <a:pt x="638" y="140"/>
                    <a:pt x="638" y="139"/>
                  </a:cubicBezTo>
                  <a:cubicBezTo>
                    <a:pt x="637" y="137"/>
                    <a:pt x="637" y="133"/>
                    <a:pt x="640" y="128"/>
                  </a:cubicBezTo>
                  <a:cubicBezTo>
                    <a:pt x="642" y="126"/>
                    <a:pt x="644" y="125"/>
                    <a:pt x="645" y="125"/>
                  </a:cubicBezTo>
                  <a:cubicBezTo>
                    <a:pt x="645" y="124"/>
                    <a:pt x="646" y="121"/>
                    <a:pt x="647" y="119"/>
                  </a:cubicBezTo>
                  <a:cubicBezTo>
                    <a:pt x="650" y="115"/>
                    <a:pt x="654" y="113"/>
                    <a:pt x="657" y="112"/>
                  </a:cubicBezTo>
                  <a:cubicBezTo>
                    <a:pt x="658" y="111"/>
                    <a:pt x="658" y="111"/>
                    <a:pt x="658" y="111"/>
                  </a:cubicBezTo>
                  <a:cubicBezTo>
                    <a:pt x="662" y="109"/>
                    <a:pt x="670" y="111"/>
                    <a:pt x="674" y="111"/>
                  </a:cubicBezTo>
                  <a:cubicBezTo>
                    <a:pt x="675" y="112"/>
                    <a:pt x="675" y="112"/>
                    <a:pt x="675" y="112"/>
                  </a:cubicBezTo>
                  <a:cubicBezTo>
                    <a:pt x="676" y="111"/>
                    <a:pt x="676" y="110"/>
                    <a:pt x="677" y="109"/>
                  </a:cubicBezTo>
                  <a:cubicBezTo>
                    <a:pt x="677" y="109"/>
                    <a:pt x="677" y="109"/>
                    <a:pt x="677" y="109"/>
                  </a:cubicBezTo>
                  <a:cubicBezTo>
                    <a:pt x="678" y="108"/>
                    <a:pt x="679" y="107"/>
                    <a:pt x="679" y="106"/>
                  </a:cubicBezTo>
                  <a:cubicBezTo>
                    <a:pt x="678" y="106"/>
                    <a:pt x="678" y="105"/>
                    <a:pt x="677" y="105"/>
                  </a:cubicBezTo>
                  <a:cubicBezTo>
                    <a:pt x="676" y="104"/>
                    <a:pt x="673" y="103"/>
                    <a:pt x="671" y="100"/>
                  </a:cubicBezTo>
                  <a:cubicBezTo>
                    <a:pt x="671" y="100"/>
                    <a:pt x="671" y="99"/>
                    <a:pt x="670" y="99"/>
                  </a:cubicBezTo>
                  <a:cubicBezTo>
                    <a:pt x="670" y="99"/>
                    <a:pt x="670" y="99"/>
                    <a:pt x="670" y="99"/>
                  </a:cubicBezTo>
                  <a:cubicBezTo>
                    <a:pt x="669" y="100"/>
                    <a:pt x="668" y="100"/>
                    <a:pt x="667" y="100"/>
                  </a:cubicBezTo>
                  <a:cubicBezTo>
                    <a:pt x="663" y="100"/>
                    <a:pt x="659" y="98"/>
                    <a:pt x="656" y="93"/>
                  </a:cubicBezTo>
                  <a:cubicBezTo>
                    <a:pt x="655" y="91"/>
                    <a:pt x="654" y="91"/>
                    <a:pt x="652" y="90"/>
                  </a:cubicBezTo>
                  <a:cubicBezTo>
                    <a:pt x="651" y="90"/>
                    <a:pt x="649" y="90"/>
                    <a:pt x="647" y="89"/>
                  </a:cubicBezTo>
                  <a:cubicBezTo>
                    <a:pt x="643" y="88"/>
                    <a:pt x="641" y="86"/>
                    <a:pt x="640" y="84"/>
                  </a:cubicBezTo>
                  <a:cubicBezTo>
                    <a:pt x="639" y="83"/>
                    <a:pt x="639" y="82"/>
                    <a:pt x="638" y="81"/>
                  </a:cubicBezTo>
                  <a:cubicBezTo>
                    <a:pt x="636" y="79"/>
                    <a:pt x="634" y="76"/>
                    <a:pt x="633" y="74"/>
                  </a:cubicBezTo>
                  <a:cubicBezTo>
                    <a:pt x="632" y="72"/>
                    <a:pt x="631" y="71"/>
                    <a:pt x="630" y="70"/>
                  </a:cubicBezTo>
                  <a:cubicBezTo>
                    <a:pt x="628" y="68"/>
                    <a:pt x="624" y="65"/>
                    <a:pt x="624" y="60"/>
                  </a:cubicBezTo>
                  <a:cubicBezTo>
                    <a:pt x="623" y="55"/>
                    <a:pt x="627" y="53"/>
                    <a:pt x="629" y="52"/>
                  </a:cubicBezTo>
                  <a:cubicBezTo>
                    <a:pt x="629" y="52"/>
                    <a:pt x="629" y="52"/>
                    <a:pt x="629" y="52"/>
                  </a:cubicBezTo>
                  <a:cubicBezTo>
                    <a:pt x="629" y="52"/>
                    <a:pt x="629" y="52"/>
                    <a:pt x="629" y="52"/>
                  </a:cubicBezTo>
                  <a:cubicBezTo>
                    <a:pt x="630" y="51"/>
                    <a:pt x="630" y="51"/>
                    <a:pt x="630" y="51"/>
                  </a:cubicBezTo>
                  <a:cubicBezTo>
                    <a:pt x="628" y="49"/>
                    <a:pt x="625" y="45"/>
                    <a:pt x="624" y="43"/>
                  </a:cubicBezTo>
                  <a:cubicBezTo>
                    <a:pt x="624" y="43"/>
                    <a:pt x="624" y="43"/>
                    <a:pt x="624" y="43"/>
                  </a:cubicBezTo>
                  <a:cubicBezTo>
                    <a:pt x="621" y="38"/>
                    <a:pt x="618" y="32"/>
                    <a:pt x="618" y="28"/>
                  </a:cubicBezTo>
                  <a:cubicBezTo>
                    <a:pt x="618" y="27"/>
                    <a:pt x="617" y="24"/>
                    <a:pt x="617" y="22"/>
                  </a:cubicBezTo>
                  <a:cubicBezTo>
                    <a:pt x="616" y="22"/>
                    <a:pt x="614" y="22"/>
                    <a:pt x="612" y="22"/>
                  </a:cubicBezTo>
                  <a:cubicBezTo>
                    <a:pt x="610" y="22"/>
                    <a:pt x="608" y="21"/>
                    <a:pt x="607" y="20"/>
                  </a:cubicBezTo>
                  <a:cubicBezTo>
                    <a:pt x="607" y="20"/>
                    <a:pt x="607" y="20"/>
                    <a:pt x="607" y="20"/>
                  </a:cubicBezTo>
                  <a:cubicBezTo>
                    <a:pt x="604" y="24"/>
                    <a:pt x="601" y="26"/>
                    <a:pt x="599" y="27"/>
                  </a:cubicBezTo>
                  <a:cubicBezTo>
                    <a:pt x="599" y="28"/>
                    <a:pt x="599" y="28"/>
                    <a:pt x="599" y="28"/>
                  </a:cubicBezTo>
                  <a:cubicBezTo>
                    <a:pt x="598" y="28"/>
                    <a:pt x="598" y="28"/>
                    <a:pt x="598" y="29"/>
                  </a:cubicBezTo>
                  <a:cubicBezTo>
                    <a:pt x="598" y="30"/>
                    <a:pt x="597" y="31"/>
                    <a:pt x="597" y="32"/>
                  </a:cubicBezTo>
                  <a:cubicBezTo>
                    <a:pt x="595" y="37"/>
                    <a:pt x="591" y="37"/>
                    <a:pt x="588" y="37"/>
                  </a:cubicBezTo>
                  <a:cubicBezTo>
                    <a:pt x="587" y="37"/>
                    <a:pt x="587" y="37"/>
                    <a:pt x="587" y="37"/>
                  </a:cubicBezTo>
                  <a:cubicBezTo>
                    <a:pt x="586" y="37"/>
                    <a:pt x="586" y="37"/>
                    <a:pt x="585" y="37"/>
                  </a:cubicBezTo>
                  <a:cubicBezTo>
                    <a:pt x="585" y="37"/>
                    <a:pt x="585" y="37"/>
                    <a:pt x="584" y="38"/>
                  </a:cubicBezTo>
                  <a:cubicBezTo>
                    <a:pt x="584" y="38"/>
                    <a:pt x="583" y="39"/>
                    <a:pt x="582" y="39"/>
                  </a:cubicBezTo>
                  <a:cubicBezTo>
                    <a:pt x="581" y="40"/>
                    <a:pt x="581" y="40"/>
                    <a:pt x="580" y="41"/>
                  </a:cubicBezTo>
                  <a:cubicBezTo>
                    <a:pt x="577" y="43"/>
                    <a:pt x="575" y="44"/>
                    <a:pt x="570" y="44"/>
                  </a:cubicBezTo>
                  <a:cubicBezTo>
                    <a:pt x="562" y="44"/>
                    <a:pt x="560" y="45"/>
                    <a:pt x="559" y="45"/>
                  </a:cubicBezTo>
                  <a:cubicBezTo>
                    <a:pt x="558" y="46"/>
                    <a:pt x="558" y="46"/>
                    <a:pt x="557" y="47"/>
                  </a:cubicBezTo>
                  <a:cubicBezTo>
                    <a:pt x="555" y="50"/>
                    <a:pt x="553" y="52"/>
                    <a:pt x="549" y="52"/>
                  </a:cubicBezTo>
                  <a:cubicBezTo>
                    <a:pt x="548" y="52"/>
                    <a:pt x="546" y="51"/>
                    <a:pt x="545" y="48"/>
                  </a:cubicBezTo>
                  <a:cubicBezTo>
                    <a:pt x="543" y="44"/>
                    <a:pt x="546" y="39"/>
                    <a:pt x="547" y="37"/>
                  </a:cubicBezTo>
                  <a:cubicBezTo>
                    <a:pt x="547" y="36"/>
                    <a:pt x="548" y="34"/>
                    <a:pt x="548" y="32"/>
                  </a:cubicBezTo>
                  <a:cubicBezTo>
                    <a:pt x="548" y="28"/>
                    <a:pt x="549" y="26"/>
                    <a:pt x="551" y="24"/>
                  </a:cubicBezTo>
                  <a:cubicBezTo>
                    <a:pt x="551" y="23"/>
                    <a:pt x="552" y="22"/>
                    <a:pt x="552" y="21"/>
                  </a:cubicBezTo>
                  <a:cubicBezTo>
                    <a:pt x="553" y="20"/>
                    <a:pt x="554" y="19"/>
                    <a:pt x="554" y="18"/>
                  </a:cubicBezTo>
                  <a:cubicBezTo>
                    <a:pt x="555" y="17"/>
                    <a:pt x="557" y="15"/>
                    <a:pt x="557" y="14"/>
                  </a:cubicBezTo>
                  <a:cubicBezTo>
                    <a:pt x="556" y="13"/>
                    <a:pt x="557" y="12"/>
                    <a:pt x="557" y="11"/>
                  </a:cubicBezTo>
                  <a:cubicBezTo>
                    <a:pt x="557" y="11"/>
                    <a:pt x="557" y="11"/>
                    <a:pt x="556" y="11"/>
                  </a:cubicBezTo>
                  <a:cubicBezTo>
                    <a:pt x="555" y="10"/>
                    <a:pt x="552" y="8"/>
                    <a:pt x="551" y="5"/>
                  </a:cubicBezTo>
                  <a:cubicBezTo>
                    <a:pt x="550" y="5"/>
                    <a:pt x="550" y="4"/>
                    <a:pt x="550" y="2"/>
                  </a:cubicBezTo>
                  <a:cubicBezTo>
                    <a:pt x="549" y="3"/>
                    <a:pt x="549" y="3"/>
                    <a:pt x="549" y="3"/>
                  </a:cubicBezTo>
                  <a:cubicBezTo>
                    <a:pt x="549" y="3"/>
                    <a:pt x="548" y="3"/>
                    <a:pt x="545" y="6"/>
                  </a:cubicBezTo>
                  <a:cubicBezTo>
                    <a:pt x="541" y="10"/>
                    <a:pt x="532" y="19"/>
                    <a:pt x="530" y="20"/>
                  </a:cubicBezTo>
                  <a:cubicBezTo>
                    <a:pt x="529" y="20"/>
                    <a:pt x="528" y="21"/>
                    <a:pt x="527" y="21"/>
                  </a:cubicBezTo>
                  <a:cubicBezTo>
                    <a:pt x="526" y="26"/>
                    <a:pt x="520" y="28"/>
                    <a:pt x="518" y="28"/>
                  </a:cubicBezTo>
                  <a:cubicBezTo>
                    <a:pt x="518" y="28"/>
                    <a:pt x="517" y="29"/>
                    <a:pt x="517" y="29"/>
                  </a:cubicBezTo>
                  <a:cubicBezTo>
                    <a:pt x="516" y="29"/>
                    <a:pt x="515" y="29"/>
                    <a:pt x="514" y="30"/>
                  </a:cubicBezTo>
                  <a:cubicBezTo>
                    <a:pt x="513" y="32"/>
                    <a:pt x="509" y="41"/>
                    <a:pt x="503" y="41"/>
                  </a:cubicBezTo>
                  <a:cubicBezTo>
                    <a:pt x="502" y="41"/>
                    <a:pt x="501" y="41"/>
                    <a:pt x="499" y="41"/>
                  </a:cubicBezTo>
                  <a:cubicBezTo>
                    <a:pt x="499" y="43"/>
                    <a:pt x="498" y="47"/>
                    <a:pt x="495" y="48"/>
                  </a:cubicBezTo>
                  <a:cubicBezTo>
                    <a:pt x="493" y="49"/>
                    <a:pt x="491" y="50"/>
                    <a:pt x="490" y="49"/>
                  </a:cubicBezTo>
                  <a:cubicBezTo>
                    <a:pt x="487" y="48"/>
                    <a:pt x="484" y="46"/>
                    <a:pt x="482" y="43"/>
                  </a:cubicBezTo>
                  <a:cubicBezTo>
                    <a:pt x="481" y="42"/>
                    <a:pt x="479" y="40"/>
                    <a:pt x="478" y="40"/>
                  </a:cubicBezTo>
                  <a:cubicBezTo>
                    <a:pt x="474" y="38"/>
                    <a:pt x="467" y="35"/>
                    <a:pt x="465" y="33"/>
                  </a:cubicBezTo>
                  <a:cubicBezTo>
                    <a:pt x="464" y="32"/>
                    <a:pt x="462" y="32"/>
                    <a:pt x="461" y="31"/>
                  </a:cubicBezTo>
                  <a:cubicBezTo>
                    <a:pt x="457" y="36"/>
                    <a:pt x="453" y="35"/>
                    <a:pt x="452" y="34"/>
                  </a:cubicBezTo>
                  <a:cubicBezTo>
                    <a:pt x="450" y="32"/>
                    <a:pt x="448" y="29"/>
                    <a:pt x="446" y="26"/>
                  </a:cubicBezTo>
                  <a:cubicBezTo>
                    <a:pt x="446" y="25"/>
                    <a:pt x="445" y="24"/>
                    <a:pt x="445" y="24"/>
                  </a:cubicBezTo>
                  <a:cubicBezTo>
                    <a:pt x="445" y="24"/>
                    <a:pt x="444" y="23"/>
                    <a:pt x="443" y="23"/>
                  </a:cubicBezTo>
                  <a:cubicBezTo>
                    <a:pt x="441" y="21"/>
                    <a:pt x="439" y="20"/>
                    <a:pt x="439" y="18"/>
                  </a:cubicBezTo>
                  <a:cubicBezTo>
                    <a:pt x="438" y="18"/>
                    <a:pt x="438" y="17"/>
                    <a:pt x="438" y="17"/>
                  </a:cubicBezTo>
                  <a:cubicBezTo>
                    <a:pt x="438" y="16"/>
                    <a:pt x="438" y="14"/>
                    <a:pt x="438" y="14"/>
                  </a:cubicBezTo>
                  <a:cubicBezTo>
                    <a:pt x="437" y="13"/>
                    <a:pt x="437" y="12"/>
                    <a:pt x="436" y="10"/>
                  </a:cubicBezTo>
                  <a:cubicBezTo>
                    <a:pt x="436" y="10"/>
                    <a:pt x="436" y="10"/>
                    <a:pt x="436" y="9"/>
                  </a:cubicBezTo>
                  <a:cubicBezTo>
                    <a:pt x="435" y="9"/>
                    <a:pt x="434" y="10"/>
                    <a:pt x="433" y="11"/>
                  </a:cubicBezTo>
                  <a:cubicBezTo>
                    <a:pt x="427" y="15"/>
                    <a:pt x="418" y="16"/>
                    <a:pt x="414" y="14"/>
                  </a:cubicBezTo>
                  <a:cubicBezTo>
                    <a:pt x="413" y="14"/>
                    <a:pt x="412" y="14"/>
                    <a:pt x="412" y="13"/>
                  </a:cubicBezTo>
                  <a:cubicBezTo>
                    <a:pt x="411" y="13"/>
                    <a:pt x="410" y="13"/>
                    <a:pt x="409" y="12"/>
                  </a:cubicBezTo>
                  <a:cubicBezTo>
                    <a:pt x="407" y="14"/>
                    <a:pt x="403" y="16"/>
                    <a:pt x="401" y="14"/>
                  </a:cubicBezTo>
                  <a:cubicBezTo>
                    <a:pt x="400" y="14"/>
                    <a:pt x="399" y="13"/>
                    <a:pt x="397" y="10"/>
                  </a:cubicBezTo>
                  <a:cubicBezTo>
                    <a:pt x="395" y="12"/>
                    <a:pt x="393" y="15"/>
                    <a:pt x="386" y="16"/>
                  </a:cubicBezTo>
                  <a:cubicBezTo>
                    <a:pt x="382" y="16"/>
                    <a:pt x="381" y="17"/>
                    <a:pt x="379" y="19"/>
                  </a:cubicBezTo>
                  <a:cubicBezTo>
                    <a:pt x="379" y="20"/>
                    <a:pt x="366" y="35"/>
                    <a:pt x="358" y="30"/>
                  </a:cubicBezTo>
                  <a:cubicBezTo>
                    <a:pt x="357" y="30"/>
                    <a:pt x="356" y="29"/>
                    <a:pt x="355" y="28"/>
                  </a:cubicBezTo>
                  <a:cubicBezTo>
                    <a:pt x="354" y="28"/>
                    <a:pt x="354" y="29"/>
                    <a:pt x="354" y="29"/>
                  </a:cubicBezTo>
                  <a:cubicBezTo>
                    <a:pt x="353" y="30"/>
                    <a:pt x="349" y="35"/>
                    <a:pt x="344" y="31"/>
                  </a:cubicBezTo>
                  <a:cubicBezTo>
                    <a:pt x="342" y="30"/>
                    <a:pt x="331" y="21"/>
                    <a:pt x="326" y="15"/>
                  </a:cubicBezTo>
                  <a:cubicBezTo>
                    <a:pt x="325" y="13"/>
                    <a:pt x="325" y="13"/>
                    <a:pt x="324" y="12"/>
                  </a:cubicBezTo>
                  <a:cubicBezTo>
                    <a:pt x="321" y="11"/>
                    <a:pt x="320" y="9"/>
                    <a:pt x="319" y="5"/>
                  </a:cubicBezTo>
                  <a:cubicBezTo>
                    <a:pt x="319" y="4"/>
                    <a:pt x="318" y="2"/>
                    <a:pt x="317" y="0"/>
                  </a:cubicBezTo>
                  <a:cubicBezTo>
                    <a:pt x="312" y="1"/>
                    <a:pt x="310" y="3"/>
                    <a:pt x="310" y="7"/>
                  </a:cubicBezTo>
                  <a:cubicBezTo>
                    <a:pt x="309" y="11"/>
                    <a:pt x="307" y="15"/>
                    <a:pt x="305" y="15"/>
                  </a:cubicBezTo>
                  <a:cubicBezTo>
                    <a:pt x="302" y="15"/>
                    <a:pt x="297" y="13"/>
                    <a:pt x="296" y="16"/>
                  </a:cubicBezTo>
                  <a:cubicBezTo>
                    <a:pt x="294" y="18"/>
                    <a:pt x="293" y="19"/>
                    <a:pt x="288" y="20"/>
                  </a:cubicBezTo>
                  <a:cubicBezTo>
                    <a:pt x="283" y="22"/>
                    <a:pt x="282" y="29"/>
                    <a:pt x="282" y="29"/>
                  </a:cubicBezTo>
                  <a:cubicBezTo>
                    <a:pt x="282" y="29"/>
                    <a:pt x="282" y="29"/>
                    <a:pt x="281" y="31"/>
                  </a:cubicBezTo>
                  <a:cubicBezTo>
                    <a:pt x="280" y="33"/>
                    <a:pt x="274" y="33"/>
                    <a:pt x="270" y="33"/>
                  </a:cubicBezTo>
                  <a:cubicBezTo>
                    <a:pt x="265" y="33"/>
                    <a:pt x="265" y="31"/>
                    <a:pt x="261" y="29"/>
                  </a:cubicBezTo>
                  <a:cubicBezTo>
                    <a:pt x="257" y="27"/>
                    <a:pt x="259" y="35"/>
                    <a:pt x="253" y="32"/>
                  </a:cubicBezTo>
                  <a:cubicBezTo>
                    <a:pt x="248" y="29"/>
                    <a:pt x="244" y="30"/>
                    <a:pt x="243" y="36"/>
                  </a:cubicBezTo>
                  <a:cubicBezTo>
                    <a:pt x="241" y="42"/>
                    <a:pt x="241" y="40"/>
                    <a:pt x="237" y="42"/>
                  </a:cubicBezTo>
                  <a:cubicBezTo>
                    <a:pt x="233" y="43"/>
                    <a:pt x="231" y="37"/>
                    <a:pt x="231" y="37"/>
                  </a:cubicBezTo>
                  <a:cubicBezTo>
                    <a:pt x="231" y="27"/>
                    <a:pt x="231" y="27"/>
                    <a:pt x="231" y="27"/>
                  </a:cubicBezTo>
                  <a:cubicBezTo>
                    <a:pt x="231" y="27"/>
                    <a:pt x="225" y="26"/>
                    <a:pt x="222" y="26"/>
                  </a:cubicBezTo>
                  <a:cubicBezTo>
                    <a:pt x="218" y="27"/>
                    <a:pt x="216" y="24"/>
                    <a:pt x="214" y="24"/>
                  </a:cubicBezTo>
                  <a:cubicBezTo>
                    <a:pt x="211" y="24"/>
                    <a:pt x="204" y="31"/>
                    <a:pt x="204" y="33"/>
                  </a:cubicBezTo>
                  <a:cubicBezTo>
                    <a:pt x="203" y="36"/>
                    <a:pt x="211" y="43"/>
                    <a:pt x="214" y="46"/>
                  </a:cubicBezTo>
                  <a:cubicBezTo>
                    <a:pt x="217" y="49"/>
                    <a:pt x="211" y="49"/>
                    <a:pt x="210" y="52"/>
                  </a:cubicBezTo>
                  <a:cubicBezTo>
                    <a:pt x="210" y="56"/>
                    <a:pt x="210" y="52"/>
                    <a:pt x="212" y="56"/>
                  </a:cubicBezTo>
                  <a:cubicBezTo>
                    <a:pt x="214" y="60"/>
                    <a:pt x="210" y="68"/>
                    <a:pt x="210" y="68"/>
                  </a:cubicBezTo>
                  <a:cubicBezTo>
                    <a:pt x="210" y="68"/>
                    <a:pt x="204" y="73"/>
                    <a:pt x="200" y="75"/>
                  </a:cubicBezTo>
                  <a:cubicBezTo>
                    <a:pt x="196" y="76"/>
                    <a:pt x="205" y="79"/>
                    <a:pt x="205" y="80"/>
                  </a:cubicBezTo>
                  <a:cubicBezTo>
                    <a:pt x="204" y="82"/>
                    <a:pt x="209" y="85"/>
                    <a:pt x="209" y="85"/>
                  </a:cubicBezTo>
                  <a:cubicBezTo>
                    <a:pt x="209" y="85"/>
                    <a:pt x="214" y="89"/>
                    <a:pt x="214" y="90"/>
                  </a:cubicBezTo>
                  <a:cubicBezTo>
                    <a:pt x="214" y="92"/>
                    <a:pt x="217" y="94"/>
                    <a:pt x="217" y="97"/>
                  </a:cubicBezTo>
                  <a:cubicBezTo>
                    <a:pt x="217" y="99"/>
                    <a:pt x="217" y="102"/>
                    <a:pt x="219" y="109"/>
                  </a:cubicBezTo>
                  <a:cubicBezTo>
                    <a:pt x="222" y="116"/>
                    <a:pt x="224" y="105"/>
                    <a:pt x="224" y="125"/>
                  </a:cubicBezTo>
                  <a:cubicBezTo>
                    <a:pt x="224" y="145"/>
                    <a:pt x="226" y="132"/>
                    <a:pt x="228" y="136"/>
                  </a:cubicBezTo>
                  <a:cubicBezTo>
                    <a:pt x="229" y="139"/>
                    <a:pt x="223" y="138"/>
                    <a:pt x="219" y="141"/>
                  </a:cubicBezTo>
                  <a:cubicBezTo>
                    <a:pt x="216" y="145"/>
                    <a:pt x="221" y="155"/>
                    <a:pt x="217" y="159"/>
                  </a:cubicBezTo>
                  <a:cubicBezTo>
                    <a:pt x="214" y="164"/>
                    <a:pt x="214" y="159"/>
                    <a:pt x="210" y="158"/>
                  </a:cubicBezTo>
                  <a:cubicBezTo>
                    <a:pt x="205" y="156"/>
                    <a:pt x="203" y="157"/>
                    <a:pt x="201" y="158"/>
                  </a:cubicBezTo>
                  <a:cubicBezTo>
                    <a:pt x="198" y="159"/>
                    <a:pt x="201" y="163"/>
                    <a:pt x="202" y="165"/>
                  </a:cubicBezTo>
                  <a:cubicBezTo>
                    <a:pt x="203" y="167"/>
                    <a:pt x="202" y="171"/>
                    <a:pt x="202" y="176"/>
                  </a:cubicBezTo>
                  <a:cubicBezTo>
                    <a:pt x="201" y="180"/>
                    <a:pt x="198" y="178"/>
                    <a:pt x="198" y="180"/>
                  </a:cubicBezTo>
                  <a:cubicBezTo>
                    <a:pt x="197" y="183"/>
                    <a:pt x="198" y="192"/>
                    <a:pt x="197" y="192"/>
                  </a:cubicBezTo>
                  <a:cubicBezTo>
                    <a:pt x="195" y="193"/>
                    <a:pt x="191" y="196"/>
                    <a:pt x="187" y="200"/>
                  </a:cubicBezTo>
                  <a:cubicBezTo>
                    <a:pt x="183" y="205"/>
                    <a:pt x="188" y="209"/>
                    <a:pt x="188" y="213"/>
                  </a:cubicBezTo>
                  <a:cubicBezTo>
                    <a:pt x="187" y="217"/>
                    <a:pt x="193" y="217"/>
                    <a:pt x="198" y="214"/>
                  </a:cubicBezTo>
                  <a:cubicBezTo>
                    <a:pt x="203" y="212"/>
                    <a:pt x="206" y="213"/>
                    <a:pt x="205" y="216"/>
                  </a:cubicBezTo>
                  <a:cubicBezTo>
                    <a:pt x="204" y="219"/>
                    <a:pt x="207" y="221"/>
                    <a:pt x="209" y="223"/>
                  </a:cubicBezTo>
                  <a:cubicBezTo>
                    <a:pt x="211" y="224"/>
                    <a:pt x="211" y="232"/>
                    <a:pt x="211" y="235"/>
                  </a:cubicBezTo>
                  <a:cubicBezTo>
                    <a:pt x="210" y="239"/>
                    <a:pt x="208" y="240"/>
                    <a:pt x="203" y="245"/>
                  </a:cubicBezTo>
                  <a:cubicBezTo>
                    <a:pt x="198" y="250"/>
                    <a:pt x="204" y="249"/>
                    <a:pt x="210" y="253"/>
                  </a:cubicBezTo>
                  <a:cubicBezTo>
                    <a:pt x="216" y="257"/>
                    <a:pt x="217" y="251"/>
                    <a:pt x="219" y="246"/>
                  </a:cubicBezTo>
                  <a:cubicBezTo>
                    <a:pt x="222" y="241"/>
                    <a:pt x="226" y="248"/>
                    <a:pt x="231" y="247"/>
                  </a:cubicBezTo>
                  <a:cubicBezTo>
                    <a:pt x="236" y="246"/>
                    <a:pt x="238" y="244"/>
                    <a:pt x="241" y="244"/>
                  </a:cubicBezTo>
                  <a:cubicBezTo>
                    <a:pt x="243" y="244"/>
                    <a:pt x="243" y="249"/>
                    <a:pt x="244" y="252"/>
                  </a:cubicBezTo>
                  <a:cubicBezTo>
                    <a:pt x="245" y="255"/>
                    <a:pt x="247" y="256"/>
                    <a:pt x="250" y="262"/>
                  </a:cubicBezTo>
                  <a:cubicBezTo>
                    <a:pt x="253" y="268"/>
                    <a:pt x="247" y="265"/>
                    <a:pt x="243" y="265"/>
                  </a:cubicBezTo>
                  <a:cubicBezTo>
                    <a:pt x="238" y="265"/>
                    <a:pt x="238" y="267"/>
                    <a:pt x="232" y="270"/>
                  </a:cubicBezTo>
                  <a:cubicBezTo>
                    <a:pt x="226" y="273"/>
                    <a:pt x="231" y="273"/>
                    <a:pt x="231" y="276"/>
                  </a:cubicBezTo>
                  <a:cubicBezTo>
                    <a:pt x="230" y="279"/>
                    <a:pt x="227" y="280"/>
                    <a:pt x="222" y="283"/>
                  </a:cubicBezTo>
                  <a:cubicBezTo>
                    <a:pt x="216" y="286"/>
                    <a:pt x="217" y="284"/>
                    <a:pt x="214" y="286"/>
                  </a:cubicBezTo>
                  <a:cubicBezTo>
                    <a:pt x="210" y="287"/>
                    <a:pt x="212" y="289"/>
                    <a:pt x="215" y="294"/>
                  </a:cubicBezTo>
                  <a:cubicBezTo>
                    <a:pt x="217" y="298"/>
                    <a:pt x="215" y="300"/>
                    <a:pt x="215" y="304"/>
                  </a:cubicBezTo>
                  <a:cubicBezTo>
                    <a:pt x="215" y="307"/>
                    <a:pt x="218" y="305"/>
                    <a:pt x="222" y="310"/>
                  </a:cubicBezTo>
                  <a:cubicBezTo>
                    <a:pt x="225" y="315"/>
                    <a:pt x="232" y="312"/>
                    <a:pt x="232" y="312"/>
                  </a:cubicBezTo>
                  <a:cubicBezTo>
                    <a:pt x="239" y="322"/>
                    <a:pt x="239" y="322"/>
                    <a:pt x="239" y="322"/>
                  </a:cubicBezTo>
                  <a:cubicBezTo>
                    <a:pt x="239" y="322"/>
                    <a:pt x="241" y="327"/>
                    <a:pt x="239" y="328"/>
                  </a:cubicBezTo>
                  <a:cubicBezTo>
                    <a:pt x="238" y="328"/>
                    <a:pt x="232" y="327"/>
                    <a:pt x="228" y="328"/>
                  </a:cubicBezTo>
                  <a:cubicBezTo>
                    <a:pt x="224" y="328"/>
                    <a:pt x="225" y="332"/>
                    <a:pt x="222" y="332"/>
                  </a:cubicBezTo>
                  <a:cubicBezTo>
                    <a:pt x="219" y="332"/>
                    <a:pt x="211" y="332"/>
                    <a:pt x="208" y="332"/>
                  </a:cubicBezTo>
                  <a:cubicBezTo>
                    <a:pt x="205" y="331"/>
                    <a:pt x="205" y="336"/>
                    <a:pt x="205" y="336"/>
                  </a:cubicBezTo>
                  <a:cubicBezTo>
                    <a:pt x="205" y="336"/>
                    <a:pt x="197" y="337"/>
                    <a:pt x="195" y="341"/>
                  </a:cubicBezTo>
                  <a:cubicBezTo>
                    <a:pt x="193" y="345"/>
                    <a:pt x="198" y="344"/>
                    <a:pt x="201" y="343"/>
                  </a:cubicBezTo>
                  <a:cubicBezTo>
                    <a:pt x="204" y="343"/>
                    <a:pt x="205" y="343"/>
                    <a:pt x="208" y="344"/>
                  </a:cubicBezTo>
                  <a:cubicBezTo>
                    <a:pt x="211" y="345"/>
                    <a:pt x="214" y="348"/>
                    <a:pt x="216" y="354"/>
                  </a:cubicBezTo>
                  <a:cubicBezTo>
                    <a:pt x="219" y="360"/>
                    <a:pt x="223" y="359"/>
                    <a:pt x="225" y="359"/>
                  </a:cubicBezTo>
                  <a:cubicBezTo>
                    <a:pt x="228" y="360"/>
                    <a:pt x="232" y="365"/>
                    <a:pt x="230" y="368"/>
                  </a:cubicBezTo>
                  <a:cubicBezTo>
                    <a:pt x="228" y="372"/>
                    <a:pt x="227" y="370"/>
                    <a:pt x="223" y="370"/>
                  </a:cubicBezTo>
                  <a:cubicBezTo>
                    <a:pt x="218" y="371"/>
                    <a:pt x="221" y="373"/>
                    <a:pt x="217" y="376"/>
                  </a:cubicBezTo>
                  <a:cubicBezTo>
                    <a:pt x="213" y="380"/>
                    <a:pt x="211" y="375"/>
                    <a:pt x="205" y="372"/>
                  </a:cubicBezTo>
                  <a:cubicBezTo>
                    <a:pt x="199" y="368"/>
                    <a:pt x="200" y="368"/>
                    <a:pt x="198" y="370"/>
                  </a:cubicBezTo>
                  <a:cubicBezTo>
                    <a:pt x="196" y="372"/>
                    <a:pt x="194" y="373"/>
                    <a:pt x="188" y="373"/>
                  </a:cubicBezTo>
                  <a:cubicBezTo>
                    <a:pt x="181" y="373"/>
                    <a:pt x="181" y="374"/>
                    <a:pt x="181" y="371"/>
                  </a:cubicBezTo>
                  <a:cubicBezTo>
                    <a:pt x="181" y="368"/>
                    <a:pt x="179" y="367"/>
                    <a:pt x="174" y="364"/>
                  </a:cubicBezTo>
                  <a:cubicBezTo>
                    <a:pt x="169" y="361"/>
                    <a:pt x="169" y="365"/>
                    <a:pt x="164" y="368"/>
                  </a:cubicBezTo>
                  <a:cubicBezTo>
                    <a:pt x="160" y="372"/>
                    <a:pt x="161" y="369"/>
                    <a:pt x="158" y="369"/>
                  </a:cubicBezTo>
                  <a:cubicBezTo>
                    <a:pt x="156" y="369"/>
                    <a:pt x="154" y="365"/>
                    <a:pt x="151" y="363"/>
                  </a:cubicBezTo>
                  <a:cubicBezTo>
                    <a:pt x="149" y="361"/>
                    <a:pt x="148" y="361"/>
                    <a:pt x="143" y="361"/>
                  </a:cubicBezTo>
                  <a:cubicBezTo>
                    <a:pt x="138" y="362"/>
                    <a:pt x="139" y="366"/>
                    <a:pt x="137" y="370"/>
                  </a:cubicBezTo>
                  <a:cubicBezTo>
                    <a:pt x="136" y="374"/>
                    <a:pt x="134" y="370"/>
                    <a:pt x="132" y="368"/>
                  </a:cubicBezTo>
                  <a:cubicBezTo>
                    <a:pt x="130" y="366"/>
                    <a:pt x="124" y="366"/>
                    <a:pt x="122" y="366"/>
                  </a:cubicBezTo>
                  <a:cubicBezTo>
                    <a:pt x="121" y="366"/>
                    <a:pt x="117" y="367"/>
                    <a:pt x="116" y="364"/>
                  </a:cubicBezTo>
                  <a:cubicBezTo>
                    <a:pt x="116" y="361"/>
                    <a:pt x="111" y="357"/>
                    <a:pt x="108" y="358"/>
                  </a:cubicBezTo>
                  <a:cubicBezTo>
                    <a:pt x="105" y="358"/>
                    <a:pt x="105" y="364"/>
                    <a:pt x="105" y="370"/>
                  </a:cubicBezTo>
                  <a:cubicBezTo>
                    <a:pt x="105" y="376"/>
                    <a:pt x="103" y="378"/>
                    <a:pt x="101" y="379"/>
                  </a:cubicBezTo>
                  <a:cubicBezTo>
                    <a:pt x="99" y="380"/>
                    <a:pt x="97" y="385"/>
                    <a:pt x="96" y="388"/>
                  </a:cubicBezTo>
                  <a:cubicBezTo>
                    <a:pt x="95" y="390"/>
                    <a:pt x="95" y="396"/>
                    <a:pt x="93" y="397"/>
                  </a:cubicBezTo>
                  <a:cubicBezTo>
                    <a:pt x="91" y="397"/>
                    <a:pt x="83" y="397"/>
                    <a:pt x="80" y="400"/>
                  </a:cubicBezTo>
                  <a:cubicBezTo>
                    <a:pt x="76" y="403"/>
                    <a:pt x="80" y="409"/>
                    <a:pt x="80" y="409"/>
                  </a:cubicBezTo>
                  <a:cubicBezTo>
                    <a:pt x="80" y="409"/>
                    <a:pt x="71" y="415"/>
                    <a:pt x="64" y="417"/>
                  </a:cubicBezTo>
                  <a:cubicBezTo>
                    <a:pt x="58" y="420"/>
                    <a:pt x="60" y="414"/>
                    <a:pt x="57" y="412"/>
                  </a:cubicBezTo>
                  <a:cubicBezTo>
                    <a:pt x="55" y="409"/>
                    <a:pt x="55" y="412"/>
                    <a:pt x="53" y="416"/>
                  </a:cubicBezTo>
                  <a:cubicBezTo>
                    <a:pt x="50" y="420"/>
                    <a:pt x="51" y="425"/>
                    <a:pt x="49" y="427"/>
                  </a:cubicBezTo>
                  <a:cubicBezTo>
                    <a:pt x="47" y="429"/>
                    <a:pt x="43" y="432"/>
                    <a:pt x="43" y="436"/>
                  </a:cubicBezTo>
                  <a:cubicBezTo>
                    <a:pt x="43" y="441"/>
                    <a:pt x="42" y="441"/>
                    <a:pt x="40" y="443"/>
                  </a:cubicBezTo>
                  <a:cubicBezTo>
                    <a:pt x="38" y="446"/>
                    <a:pt x="35" y="444"/>
                    <a:pt x="33" y="445"/>
                  </a:cubicBezTo>
                  <a:cubicBezTo>
                    <a:pt x="30" y="446"/>
                    <a:pt x="25" y="454"/>
                    <a:pt x="19" y="457"/>
                  </a:cubicBezTo>
                  <a:cubicBezTo>
                    <a:pt x="12" y="460"/>
                    <a:pt x="17" y="460"/>
                    <a:pt x="17" y="464"/>
                  </a:cubicBezTo>
                  <a:cubicBezTo>
                    <a:pt x="17" y="469"/>
                    <a:pt x="11" y="469"/>
                    <a:pt x="6" y="471"/>
                  </a:cubicBezTo>
                  <a:cubicBezTo>
                    <a:pt x="0" y="474"/>
                    <a:pt x="5" y="477"/>
                    <a:pt x="9" y="481"/>
                  </a:cubicBezTo>
                  <a:cubicBezTo>
                    <a:pt x="14" y="484"/>
                    <a:pt x="15" y="482"/>
                    <a:pt x="18" y="483"/>
                  </a:cubicBezTo>
                  <a:cubicBezTo>
                    <a:pt x="21" y="484"/>
                    <a:pt x="22" y="485"/>
                    <a:pt x="24" y="482"/>
                  </a:cubicBezTo>
                  <a:cubicBezTo>
                    <a:pt x="27" y="480"/>
                    <a:pt x="30" y="483"/>
                    <a:pt x="32" y="483"/>
                  </a:cubicBezTo>
                  <a:cubicBezTo>
                    <a:pt x="34" y="482"/>
                    <a:pt x="42" y="479"/>
                    <a:pt x="45" y="475"/>
                  </a:cubicBezTo>
                  <a:cubicBezTo>
                    <a:pt x="48" y="470"/>
                    <a:pt x="45" y="475"/>
                    <a:pt x="54" y="475"/>
                  </a:cubicBezTo>
                  <a:cubicBezTo>
                    <a:pt x="63" y="475"/>
                    <a:pt x="61" y="475"/>
                    <a:pt x="68" y="473"/>
                  </a:cubicBezTo>
                  <a:cubicBezTo>
                    <a:pt x="76" y="470"/>
                    <a:pt x="71" y="470"/>
                    <a:pt x="77" y="468"/>
                  </a:cubicBezTo>
                  <a:cubicBezTo>
                    <a:pt x="83" y="466"/>
                    <a:pt x="85" y="472"/>
                    <a:pt x="85" y="472"/>
                  </a:cubicBezTo>
                  <a:cubicBezTo>
                    <a:pt x="85" y="472"/>
                    <a:pt x="96" y="474"/>
                    <a:pt x="99" y="473"/>
                  </a:cubicBezTo>
                  <a:cubicBezTo>
                    <a:pt x="102" y="472"/>
                    <a:pt x="106" y="475"/>
                    <a:pt x="110" y="477"/>
                  </a:cubicBezTo>
                  <a:cubicBezTo>
                    <a:pt x="114" y="480"/>
                    <a:pt x="111" y="481"/>
                    <a:pt x="112" y="484"/>
                  </a:cubicBezTo>
                  <a:cubicBezTo>
                    <a:pt x="113" y="488"/>
                    <a:pt x="117" y="489"/>
                    <a:pt x="121" y="491"/>
                  </a:cubicBezTo>
                  <a:cubicBezTo>
                    <a:pt x="124" y="494"/>
                    <a:pt x="125" y="497"/>
                    <a:pt x="128" y="497"/>
                  </a:cubicBezTo>
                  <a:cubicBezTo>
                    <a:pt x="130" y="497"/>
                    <a:pt x="131" y="497"/>
                    <a:pt x="131" y="499"/>
                  </a:cubicBezTo>
                  <a:cubicBezTo>
                    <a:pt x="131" y="501"/>
                    <a:pt x="134" y="503"/>
                    <a:pt x="136" y="507"/>
                  </a:cubicBezTo>
                  <a:cubicBezTo>
                    <a:pt x="138" y="510"/>
                    <a:pt x="137" y="511"/>
                    <a:pt x="133" y="515"/>
                  </a:cubicBezTo>
                  <a:cubicBezTo>
                    <a:pt x="129" y="518"/>
                    <a:pt x="133" y="520"/>
                    <a:pt x="133" y="524"/>
                  </a:cubicBezTo>
                  <a:cubicBezTo>
                    <a:pt x="133" y="529"/>
                    <a:pt x="132" y="528"/>
                    <a:pt x="129" y="531"/>
                  </a:cubicBezTo>
                  <a:cubicBezTo>
                    <a:pt x="125" y="535"/>
                    <a:pt x="121" y="531"/>
                    <a:pt x="117" y="534"/>
                  </a:cubicBezTo>
                  <a:cubicBezTo>
                    <a:pt x="114" y="536"/>
                    <a:pt x="115" y="541"/>
                    <a:pt x="114" y="547"/>
                  </a:cubicBezTo>
                  <a:cubicBezTo>
                    <a:pt x="113" y="553"/>
                    <a:pt x="116" y="550"/>
                    <a:pt x="120" y="550"/>
                  </a:cubicBezTo>
                  <a:cubicBezTo>
                    <a:pt x="123" y="551"/>
                    <a:pt x="124" y="543"/>
                    <a:pt x="120" y="561"/>
                  </a:cubicBezTo>
                  <a:cubicBezTo>
                    <a:pt x="118" y="567"/>
                    <a:pt x="117" y="570"/>
                    <a:pt x="117" y="571"/>
                  </a:cubicBezTo>
                  <a:cubicBezTo>
                    <a:pt x="117" y="571"/>
                    <a:pt x="117" y="571"/>
                    <a:pt x="117" y="571"/>
                  </a:cubicBezTo>
                  <a:cubicBezTo>
                    <a:pt x="117" y="575"/>
                    <a:pt x="122" y="578"/>
                    <a:pt x="129" y="581"/>
                  </a:cubicBezTo>
                  <a:cubicBezTo>
                    <a:pt x="135" y="584"/>
                    <a:pt x="129" y="583"/>
                    <a:pt x="130" y="588"/>
                  </a:cubicBezTo>
                  <a:cubicBezTo>
                    <a:pt x="131" y="592"/>
                    <a:pt x="134" y="590"/>
                    <a:pt x="134" y="597"/>
                  </a:cubicBezTo>
                  <a:cubicBezTo>
                    <a:pt x="133" y="604"/>
                    <a:pt x="136" y="602"/>
                    <a:pt x="136" y="602"/>
                  </a:cubicBezTo>
                  <a:cubicBezTo>
                    <a:pt x="136" y="602"/>
                    <a:pt x="136" y="602"/>
                    <a:pt x="138" y="605"/>
                  </a:cubicBezTo>
                  <a:cubicBezTo>
                    <a:pt x="139" y="606"/>
                    <a:pt x="140" y="606"/>
                    <a:pt x="140" y="605"/>
                  </a:cubicBezTo>
                  <a:cubicBezTo>
                    <a:pt x="141" y="601"/>
                    <a:pt x="142" y="598"/>
                    <a:pt x="142" y="597"/>
                  </a:cubicBezTo>
                  <a:cubicBezTo>
                    <a:pt x="142" y="593"/>
                    <a:pt x="145" y="590"/>
                    <a:pt x="147" y="5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1" name="Freeform 15"/>
            <p:cNvSpPr>
              <a:spLocks/>
            </p:cNvSpPr>
            <p:nvPr/>
          </p:nvSpPr>
          <p:spPr bwMode="auto">
            <a:xfrm>
              <a:off x="527" y="2710"/>
              <a:ext cx="707" cy="729"/>
            </a:xfrm>
            <a:custGeom>
              <a:avLst/>
              <a:gdLst>
                <a:gd name="T0" fmla="*/ 319 w 603"/>
                <a:gd name="T1" fmla="*/ 604 h 622"/>
                <a:gd name="T2" fmla="*/ 329 w 603"/>
                <a:gd name="T3" fmla="*/ 619 h 622"/>
                <a:gd name="T4" fmla="*/ 362 w 603"/>
                <a:gd name="T5" fmla="*/ 612 h 622"/>
                <a:gd name="T6" fmla="*/ 384 w 603"/>
                <a:gd name="T7" fmla="*/ 586 h 622"/>
                <a:gd name="T8" fmla="*/ 376 w 603"/>
                <a:gd name="T9" fmla="*/ 550 h 622"/>
                <a:gd name="T10" fmla="*/ 397 w 603"/>
                <a:gd name="T11" fmla="*/ 524 h 622"/>
                <a:gd name="T12" fmla="*/ 429 w 603"/>
                <a:gd name="T13" fmla="*/ 523 h 622"/>
                <a:gd name="T14" fmla="*/ 437 w 603"/>
                <a:gd name="T15" fmla="*/ 514 h 622"/>
                <a:gd name="T16" fmla="*/ 465 w 603"/>
                <a:gd name="T17" fmla="*/ 490 h 622"/>
                <a:gd name="T18" fmla="*/ 475 w 603"/>
                <a:gd name="T19" fmla="*/ 458 h 622"/>
                <a:gd name="T20" fmla="*/ 485 w 603"/>
                <a:gd name="T21" fmla="*/ 391 h 622"/>
                <a:gd name="T22" fmla="*/ 488 w 603"/>
                <a:gd name="T23" fmla="*/ 318 h 622"/>
                <a:gd name="T24" fmla="*/ 513 w 603"/>
                <a:gd name="T25" fmla="*/ 276 h 622"/>
                <a:gd name="T26" fmla="*/ 567 w 603"/>
                <a:gd name="T27" fmla="*/ 258 h 622"/>
                <a:gd name="T28" fmla="*/ 602 w 603"/>
                <a:gd name="T29" fmla="*/ 242 h 622"/>
                <a:gd name="T30" fmla="*/ 574 w 603"/>
                <a:gd name="T31" fmla="*/ 216 h 622"/>
                <a:gd name="T32" fmla="*/ 563 w 603"/>
                <a:gd name="T33" fmla="*/ 191 h 622"/>
                <a:gd name="T34" fmla="*/ 553 w 603"/>
                <a:gd name="T35" fmla="*/ 164 h 622"/>
                <a:gd name="T36" fmla="*/ 556 w 603"/>
                <a:gd name="T37" fmla="*/ 151 h 622"/>
                <a:gd name="T38" fmla="*/ 547 w 603"/>
                <a:gd name="T39" fmla="*/ 129 h 622"/>
                <a:gd name="T40" fmla="*/ 527 w 603"/>
                <a:gd name="T41" fmla="*/ 109 h 622"/>
                <a:gd name="T42" fmla="*/ 500 w 603"/>
                <a:gd name="T43" fmla="*/ 84 h 622"/>
                <a:gd name="T44" fmla="*/ 508 w 603"/>
                <a:gd name="T45" fmla="*/ 67 h 622"/>
                <a:gd name="T46" fmla="*/ 501 w 603"/>
                <a:gd name="T47" fmla="*/ 54 h 622"/>
                <a:gd name="T48" fmla="*/ 486 w 603"/>
                <a:gd name="T49" fmla="*/ 39 h 622"/>
                <a:gd name="T50" fmla="*/ 449 w 603"/>
                <a:gd name="T51" fmla="*/ 31 h 622"/>
                <a:gd name="T52" fmla="*/ 437 w 603"/>
                <a:gd name="T53" fmla="*/ 19 h 622"/>
                <a:gd name="T54" fmla="*/ 421 w 603"/>
                <a:gd name="T55" fmla="*/ 3 h 622"/>
                <a:gd name="T56" fmla="*/ 397 w 603"/>
                <a:gd name="T57" fmla="*/ 13 h 622"/>
                <a:gd name="T58" fmla="*/ 379 w 603"/>
                <a:gd name="T59" fmla="*/ 4 h 622"/>
                <a:gd name="T60" fmla="*/ 384 w 603"/>
                <a:gd name="T61" fmla="*/ 28 h 622"/>
                <a:gd name="T62" fmla="*/ 368 w 603"/>
                <a:gd name="T63" fmla="*/ 53 h 622"/>
                <a:gd name="T64" fmla="*/ 325 w 603"/>
                <a:gd name="T65" fmla="*/ 60 h 622"/>
                <a:gd name="T66" fmla="*/ 313 w 603"/>
                <a:gd name="T67" fmla="*/ 56 h 622"/>
                <a:gd name="T68" fmla="*/ 280 w 603"/>
                <a:gd name="T69" fmla="*/ 54 h 622"/>
                <a:gd name="T70" fmla="*/ 270 w 603"/>
                <a:gd name="T71" fmla="*/ 71 h 622"/>
                <a:gd name="T72" fmla="*/ 254 w 603"/>
                <a:gd name="T73" fmla="*/ 86 h 622"/>
                <a:gd name="T74" fmla="*/ 195 w 603"/>
                <a:gd name="T75" fmla="*/ 87 h 622"/>
                <a:gd name="T76" fmla="*/ 178 w 603"/>
                <a:gd name="T77" fmla="*/ 94 h 622"/>
                <a:gd name="T78" fmla="*/ 157 w 603"/>
                <a:gd name="T79" fmla="*/ 101 h 622"/>
                <a:gd name="T80" fmla="*/ 137 w 603"/>
                <a:gd name="T81" fmla="*/ 127 h 622"/>
                <a:gd name="T82" fmla="*/ 121 w 603"/>
                <a:gd name="T83" fmla="*/ 159 h 622"/>
                <a:gd name="T84" fmla="*/ 94 w 603"/>
                <a:gd name="T85" fmla="*/ 163 h 622"/>
                <a:gd name="T86" fmla="*/ 87 w 603"/>
                <a:gd name="T87" fmla="*/ 183 h 622"/>
                <a:gd name="T88" fmla="*/ 64 w 603"/>
                <a:gd name="T89" fmla="*/ 205 h 622"/>
                <a:gd name="T90" fmla="*/ 36 w 603"/>
                <a:gd name="T91" fmla="*/ 210 h 622"/>
                <a:gd name="T92" fmla="*/ 15 w 603"/>
                <a:gd name="T93" fmla="*/ 207 h 622"/>
                <a:gd name="T94" fmla="*/ 24 w 603"/>
                <a:gd name="T95" fmla="*/ 223 h 622"/>
                <a:gd name="T96" fmla="*/ 14 w 603"/>
                <a:gd name="T97" fmla="*/ 246 h 622"/>
                <a:gd name="T98" fmla="*/ 5 w 603"/>
                <a:gd name="T99" fmla="*/ 266 h 622"/>
                <a:gd name="T100" fmla="*/ 34 w 603"/>
                <a:gd name="T101" fmla="*/ 290 h 622"/>
                <a:gd name="T102" fmla="*/ 26 w 603"/>
                <a:gd name="T103" fmla="*/ 332 h 622"/>
                <a:gd name="T104" fmla="*/ 49 w 603"/>
                <a:gd name="T105" fmla="*/ 357 h 622"/>
                <a:gd name="T106" fmla="*/ 83 w 603"/>
                <a:gd name="T107" fmla="*/ 408 h 622"/>
                <a:gd name="T108" fmla="*/ 111 w 603"/>
                <a:gd name="T109" fmla="*/ 456 h 622"/>
                <a:gd name="T110" fmla="*/ 166 w 603"/>
                <a:gd name="T111" fmla="*/ 481 h 622"/>
                <a:gd name="T112" fmla="*/ 199 w 603"/>
                <a:gd name="T113" fmla="*/ 530 h 622"/>
                <a:gd name="T114" fmla="*/ 248 w 603"/>
                <a:gd name="T115" fmla="*/ 547 h 622"/>
                <a:gd name="T116" fmla="*/ 285 w 603"/>
                <a:gd name="T117" fmla="*/ 58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3" h="622">
                  <a:moveTo>
                    <a:pt x="300" y="602"/>
                  </a:moveTo>
                  <a:cubicBezTo>
                    <a:pt x="301" y="603"/>
                    <a:pt x="301" y="603"/>
                    <a:pt x="303" y="603"/>
                  </a:cubicBezTo>
                  <a:cubicBezTo>
                    <a:pt x="309" y="601"/>
                    <a:pt x="315" y="601"/>
                    <a:pt x="315" y="601"/>
                  </a:cubicBezTo>
                  <a:cubicBezTo>
                    <a:pt x="317" y="601"/>
                    <a:pt x="317" y="601"/>
                    <a:pt x="317" y="601"/>
                  </a:cubicBezTo>
                  <a:cubicBezTo>
                    <a:pt x="318" y="602"/>
                    <a:pt x="318" y="602"/>
                    <a:pt x="318" y="602"/>
                  </a:cubicBezTo>
                  <a:cubicBezTo>
                    <a:pt x="318" y="603"/>
                    <a:pt x="319" y="603"/>
                    <a:pt x="319" y="604"/>
                  </a:cubicBezTo>
                  <a:cubicBezTo>
                    <a:pt x="321" y="605"/>
                    <a:pt x="323" y="607"/>
                    <a:pt x="324" y="612"/>
                  </a:cubicBezTo>
                  <a:cubicBezTo>
                    <a:pt x="324" y="614"/>
                    <a:pt x="324" y="617"/>
                    <a:pt x="323" y="619"/>
                  </a:cubicBezTo>
                  <a:cubicBezTo>
                    <a:pt x="323" y="620"/>
                    <a:pt x="323" y="621"/>
                    <a:pt x="323" y="622"/>
                  </a:cubicBezTo>
                  <a:cubicBezTo>
                    <a:pt x="323" y="622"/>
                    <a:pt x="324" y="622"/>
                    <a:pt x="324" y="622"/>
                  </a:cubicBezTo>
                  <a:cubicBezTo>
                    <a:pt x="324" y="622"/>
                    <a:pt x="326" y="621"/>
                    <a:pt x="327" y="620"/>
                  </a:cubicBezTo>
                  <a:cubicBezTo>
                    <a:pt x="329" y="619"/>
                    <a:pt x="329" y="619"/>
                    <a:pt x="329" y="619"/>
                  </a:cubicBezTo>
                  <a:cubicBezTo>
                    <a:pt x="331" y="617"/>
                    <a:pt x="332" y="616"/>
                    <a:pt x="334" y="615"/>
                  </a:cubicBezTo>
                  <a:cubicBezTo>
                    <a:pt x="336" y="613"/>
                    <a:pt x="338" y="611"/>
                    <a:pt x="342" y="610"/>
                  </a:cubicBezTo>
                  <a:cubicBezTo>
                    <a:pt x="344" y="609"/>
                    <a:pt x="345" y="609"/>
                    <a:pt x="346" y="608"/>
                  </a:cubicBezTo>
                  <a:cubicBezTo>
                    <a:pt x="350" y="607"/>
                    <a:pt x="353" y="605"/>
                    <a:pt x="358" y="609"/>
                  </a:cubicBezTo>
                  <a:cubicBezTo>
                    <a:pt x="360" y="610"/>
                    <a:pt x="361" y="611"/>
                    <a:pt x="361" y="611"/>
                  </a:cubicBezTo>
                  <a:cubicBezTo>
                    <a:pt x="361" y="611"/>
                    <a:pt x="362" y="612"/>
                    <a:pt x="362" y="612"/>
                  </a:cubicBezTo>
                  <a:cubicBezTo>
                    <a:pt x="362" y="612"/>
                    <a:pt x="364" y="611"/>
                    <a:pt x="366" y="610"/>
                  </a:cubicBezTo>
                  <a:cubicBezTo>
                    <a:pt x="369" y="609"/>
                    <a:pt x="371" y="608"/>
                    <a:pt x="372" y="608"/>
                  </a:cubicBezTo>
                  <a:cubicBezTo>
                    <a:pt x="372" y="608"/>
                    <a:pt x="372" y="607"/>
                    <a:pt x="372" y="607"/>
                  </a:cubicBezTo>
                  <a:cubicBezTo>
                    <a:pt x="372" y="605"/>
                    <a:pt x="372" y="604"/>
                    <a:pt x="372" y="603"/>
                  </a:cubicBezTo>
                  <a:cubicBezTo>
                    <a:pt x="372" y="597"/>
                    <a:pt x="372" y="593"/>
                    <a:pt x="378" y="589"/>
                  </a:cubicBezTo>
                  <a:cubicBezTo>
                    <a:pt x="380" y="586"/>
                    <a:pt x="382" y="586"/>
                    <a:pt x="384" y="586"/>
                  </a:cubicBezTo>
                  <a:cubicBezTo>
                    <a:pt x="384" y="585"/>
                    <a:pt x="384" y="585"/>
                    <a:pt x="384" y="584"/>
                  </a:cubicBezTo>
                  <a:cubicBezTo>
                    <a:pt x="385" y="581"/>
                    <a:pt x="386" y="579"/>
                    <a:pt x="386" y="578"/>
                  </a:cubicBezTo>
                  <a:cubicBezTo>
                    <a:pt x="388" y="574"/>
                    <a:pt x="388" y="573"/>
                    <a:pt x="386" y="570"/>
                  </a:cubicBezTo>
                  <a:cubicBezTo>
                    <a:pt x="386" y="569"/>
                    <a:pt x="385" y="569"/>
                    <a:pt x="385" y="569"/>
                  </a:cubicBezTo>
                  <a:cubicBezTo>
                    <a:pt x="383" y="568"/>
                    <a:pt x="382" y="566"/>
                    <a:pt x="380" y="561"/>
                  </a:cubicBezTo>
                  <a:cubicBezTo>
                    <a:pt x="378" y="555"/>
                    <a:pt x="377" y="552"/>
                    <a:pt x="376" y="550"/>
                  </a:cubicBezTo>
                  <a:cubicBezTo>
                    <a:pt x="375" y="548"/>
                    <a:pt x="375" y="547"/>
                    <a:pt x="374" y="545"/>
                  </a:cubicBezTo>
                  <a:cubicBezTo>
                    <a:pt x="373" y="544"/>
                    <a:pt x="373" y="543"/>
                    <a:pt x="372" y="543"/>
                  </a:cubicBezTo>
                  <a:cubicBezTo>
                    <a:pt x="368" y="539"/>
                    <a:pt x="369" y="536"/>
                    <a:pt x="372" y="532"/>
                  </a:cubicBezTo>
                  <a:cubicBezTo>
                    <a:pt x="374" y="530"/>
                    <a:pt x="375" y="527"/>
                    <a:pt x="377" y="525"/>
                  </a:cubicBezTo>
                  <a:cubicBezTo>
                    <a:pt x="378" y="522"/>
                    <a:pt x="380" y="519"/>
                    <a:pt x="383" y="518"/>
                  </a:cubicBezTo>
                  <a:cubicBezTo>
                    <a:pt x="387" y="516"/>
                    <a:pt x="393" y="520"/>
                    <a:pt x="397" y="524"/>
                  </a:cubicBezTo>
                  <a:cubicBezTo>
                    <a:pt x="398" y="525"/>
                    <a:pt x="398" y="526"/>
                    <a:pt x="399" y="527"/>
                  </a:cubicBezTo>
                  <a:cubicBezTo>
                    <a:pt x="399" y="527"/>
                    <a:pt x="399" y="527"/>
                    <a:pt x="399" y="527"/>
                  </a:cubicBezTo>
                  <a:cubicBezTo>
                    <a:pt x="400" y="524"/>
                    <a:pt x="400" y="520"/>
                    <a:pt x="407" y="518"/>
                  </a:cubicBezTo>
                  <a:cubicBezTo>
                    <a:pt x="415" y="515"/>
                    <a:pt x="426" y="520"/>
                    <a:pt x="427" y="520"/>
                  </a:cubicBezTo>
                  <a:cubicBezTo>
                    <a:pt x="429" y="521"/>
                    <a:pt x="429" y="521"/>
                    <a:pt x="429" y="521"/>
                  </a:cubicBezTo>
                  <a:cubicBezTo>
                    <a:pt x="429" y="523"/>
                    <a:pt x="429" y="523"/>
                    <a:pt x="429" y="523"/>
                  </a:cubicBezTo>
                  <a:cubicBezTo>
                    <a:pt x="430" y="525"/>
                    <a:pt x="431" y="525"/>
                    <a:pt x="431" y="525"/>
                  </a:cubicBezTo>
                  <a:cubicBezTo>
                    <a:pt x="434" y="525"/>
                    <a:pt x="436" y="525"/>
                    <a:pt x="437" y="525"/>
                  </a:cubicBezTo>
                  <a:cubicBezTo>
                    <a:pt x="437" y="525"/>
                    <a:pt x="437" y="525"/>
                    <a:pt x="438" y="526"/>
                  </a:cubicBezTo>
                  <a:cubicBezTo>
                    <a:pt x="438" y="525"/>
                    <a:pt x="438" y="525"/>
                    <a:pt x="438" y="525"/>
                  </a:cubicBezTo>
                  <a:cubicBezTo>
                    <a:pt x="438" y="523"/>
                    <a:pt x="438" y="522"/>
                    <a:pt x="437" y="520"/>
                  </a:cubicBezTo>
                  <a:cubicBezTo>
                    <a:pt x="436" y="519"/>
                    <a:pt x="435" y="517"/>
                    <a:pt x="437" y="514"/>
                  </a:cubicBezTo>
                  <a:cubicBezTo>
                    <a:pt x="438" y="512"/>
                    <a:pt x="441" y="511"/>
                    <a:pt x="444" y="510"/>
                  </a:cubicBezTo>
                  <a:cubicBezTo>
                    <a:pt x="448" y="510"/>
                    <a:pt x="451" y="510"/>
                    <a:pt x="454" y="510"/>
                  </a:cubicBezTo>
                  <a:cubicBezTo>
                    <a:pt x="458" y="510"/>
                    <a:pt x="464" y="510"/>
                    <a:pt x="465" y="508"/>
                  </a:cubicBezTo>
                  <a:cubicBezTo>
                    <a:pt x="466" y="508"/>
                    <a:pt x="466" y="508"/>
                    <a:pt x="466" y="506"/>
                  </a:cubicBezTo>
                  <a:cubicBezTo>
                    <a:pt x="466" y="502"/>
                    <a:pt x="465" y="500"/>
                    <a:pt x="465" y="498"/>
                  </a:cubicBezTo>
                  <a:cubicBezTo>
                    <a:pt x="464" y="495"/>
                    <a:pt x="463" y="493"/>
                    <a:pt x="465" y="490"/>
                  </a:cubicBezTo>
                  <a:cubicBezTo>
                    <a:pt x="467" y="488"/>
                    <a:pt x="469" y="486"/>
                    <a:pt x="471" y="486"/>
                  </a:cubicBezTo>
                  <a:cubicBezTo>
                    <a:pt x="472" y="486"/>
                    <a:pt x="472" y="485"/>
                    <a:pt x="472" y="485"/>
                  </a:cubicBezTo>
                  <a:cubicBezTo>
                    <a:pt x="471" y="484"/>
                    <a:pt x="470" y="483"/>
                    <a:pt x="469" y="482"/>
                  </a:cubicBezTo>
                  <a:cubicBezTo>
                    <a:pt x="467" y="481"/>
                    <a:pt x="463" y="479"/>
                    <a:pt x="463" y="474"/>
                  </a:cubicBezTo>
                  <a:cubicBezTo>
                    <a:pt x="463" y="469"/>
                    <a:pt x="468" y="457"/>
                    <a:pt x="473" y="457"/>
                  </a:cubicBezTo>
                  <a:cubicBezTo>
                    <a:pt x="474" y="457"/>
                    <a:pt x="475" y="458"/>
                    <a:pt x="475" y="458"/>
                  </a:cubicBezTo>
                  <a:cubicBezTo>
                    <a:pt x="475" y="458"/>
                    <a:pt x="475" y="458"/>
                    <a:pt x="475" y="457"/>
                  </a:cubicBezTo>
                  <a:cubicBezTo>
                    <a:pt x="477" y="453"/>
                    <a:pt x="479" y="451"/>
                    <a:pt x="482" y="450"/>
                  </a:cubicBezTo>
                  <a:cubicBezTo>
                    <a:pt x="482" y="449"/>
                    <a:pt x="483" y="449"/>
                    <a:pt x="484" y="448"/>
                  </a:cubicBezTo>
                  <a:cubicBezTo>
                    <a:pt x="488" y="445"/>
                    <a:pt x="489" y="444"/>
                    <a:pt x="488" y="439"/>
                  </a:cubicBezTo>
                  <a:cubicBezTo>
                    <a:pt x="487" y="434"/>
                    <a:pt x="487" y="423"/>
                    <a:pt x="486" y="409"/>
                  </a:cubicBezTo>
                  <a:cubicBezTo>
                    <a:pt x="486" y="403"/>
                    <a:pt x="486" y="398"/>
                    <a:pt x="485" y="391"/>
                  </a:cubicBezTo>
                  <a:cubicBezTo>
                    <a:pt x="485" y="380"/>
                    <a:pt x="484" y="374"/>
                    <a:pt x="483" y="369"/>
                  </a:cubicBezTo>
                  <a:cubicBezTo>
                    <a:pt x="482" y="365"/>
                    <a:pt x="482" y="362"/>
                    <a:pt x="482" y="359"/>
                  </a:cubicBezTo>
                  <a:cubicBezTo>
                    <a:pt x="483" y="357"/>
                    <a:pt x="483" y="355"/>
                    <a:pt x="483" y="352"/>
                  </a:cubicBezTo>
                  <a:cubicBezTo>
                    <a:pt x="485" y="347"/>
                    <a:pt x="486" y="341"/>
                    <a:pt x="486" y="338"/>
                  </a:cubicBezTo>
                  <a:cubicBezTo>
                    <a:pt x="486" y="337"/>
                    <a:pt x="486" y="335"/>
                    <a:pt x="486" y="334"/>
                  </a:cubicBezTo>
                  <a:cubicBezTo>
                    <a:pt x="485" y="330"/>
                    <a:pt x="485" y="325"/>
                    <a:pt x="488" y="318"/>
                  </a:cubicBezTo>
                  <a:cubicBezTo>
                    <a:pt x="489" y="317"/>
                    <a:pt x="489" y="315"/>
                    <a:pt x="490" y="314"/>
                  </a:cubicBezTo>
                  <a:cubicBezTo>
                    <a:pt x="492" y="309"/>
                    <a:pt x="494" y="306"/>
                    <a:pt x="499" y="303"/>
                  </a:cubicBezTo>
                  <a:cubicBezTo>
                    <a:pt x="500" y="302"/>
                    <a:pt x="502" y="301"/>
                    <a:pt x="503" y="301"/>
                  </a:cubicBezTo>
                  <a:cubicBezTo>
                    <a:pt x="506" y="299"/>
                    <a:pt x="511" y="297"/>
                    <a:pt x="512" y="295"/>
                  </a:cubicBezTo>
                  <a:cubicBezTo>
                    <a:pt x="512" y="294"/>
                    <a:pt x="512" y="292"/>
                    <a:pt x="512" y="290"/>
                  </a:cubicBezTo>
                  <a:cubicBezTo>
                    <a:pt x="511" y="285"/>
                    <a:pt x="511" y="279"/>
                    <a:pt x="513" y="276"/>
                  </a:cubicBezTo>
                  <a:cubicBezTo>
                    <a:pt x="514" y="274"/>
                    <a:pt x="516" y="268"/>
                    <a:pt x="517" y="264"/>
                  </a:cubicBezTo>
                  <a:cubicBezTo>
                    <a:pt x="517" y="262"/>
                    <a:pt x="518" y="260"/>
                    <a:pt x="518" y="259"/>
                  </a:cubicBezTo>
                  <a:cubicBezTo>
                    <a:pt x="520" y="253"/>
                    <a:pt x="530" y="249"/>
                    <a:pt x="534" y="249"/>
                  </a:cubicBezTo>
                  <a:cubicBezTo>
                    <a:pt x="540" y="249"/>
                    <a:pt x="546" y="253"/>
                    <a:pt x="550" y="256"/>
                  </a:cubicBezTo>
                  <a:cubicBezTo>
                    <a:pt x="553" y="258"/>
                    <a:pt x="558" y="258"/>
                    <a:pt x="564" y="258"/>
                  </a:cubicBezTo>
                  <a:cubicBezTo>
                    <a:pt x="565" y="258"/>
                    <a:pt x="566" y="258"/>
                    <a:pt x="567" y="258"/>
                  </a:cubicBezTo>
                  <a:cubicBezTo>
                    <a:pt x="572" y="258"/>
                    <a:pt x="577" y="255"/>
                    <a:pt x="578" y="254"/>
                  </a:cubicBezTo>
                  <a:cubicBezTo>
                    <a:pt x="581" y="250"/>
                    <a:pt x="590" y="248"/>
                    <a:pt x="593" y="248"/>
                  </a:cubicBezTo>
                  <a:cubicBezTo>
                    <a:pt x="593" y="248"/>
                    <a:pt x="594" y="247"/>
                    <a:pt x="595" y="247"/>
                  </a:cubicBezTo>
                  <a:cubicBezTo>
                    <a:pt x="597" y="245"/>
                    <a:pt x="599" y="243"/>
                    <a:pt x="603" y="243"/>
                  </a:cubicBezTo>
                  <a:cubicBezTo>
                    <a:pt x="603" y="243"/>
                    <a:pt x="603" y="243"/>
                    <a:pt x="603" y="243"/>
                  </a:cubicBezTo>
                  <a:cubicBezTo>
                    <a:pt x="603" y="243"/>
                    <a:pt x="603" y="242"/>
                    <a:pt x="602" y="242"/>
                  </a:cubicBezTo>
                  <a:cubicBezTo>
                    <a:pt x="602" y="241"/>
                    <a:pt x="601" y="241"/>
                    <a:pt x="600" y="240"/>
                  </a:cubicBezTo>
                  <a:cubicBezTo>
                    <a:pt x="599" y="239"/>
                    <a:pt x="598" y="238"/>
                    <a:pt x="595" y="235"/>
                  </a:cubicBezTo>
                  <a:cubicBezTo>
                    <a:pt x="593" y="232"/>
                    <a:pt x="592" y="231"/>
                    <a:pt x="590" y="230"/>
                  </a:cubicBezTo>
                  <a:cubicBezTo>
                    <a:pt x="588" y="229"/>
                    <a:pt x="586" y="228"/>
                    <a:pt x="584" y="226"/>
                  </a:cubicBezTo>
                  <a:cubicBezTo>
                    <a:pt x="582" y="224"/>
                    <a:pt x="582" y="224"/>
                    <a:pt x="582" y="224"/>
                  </a:cubicBezTo>
                  <a:cubicBezTo>
                    <a:pt x="579" y="221"/>
                    <a:pt x="577" y="219"/>
                    <a:pt x="574" y="216"/>
                  </a:cubicBezTo>
                  <a:cubicBezTo>
                    <a:pt x="571" y="212"/>
                    <a:pt x="570" y="210"/>
                    <a:pt x="570" y="206"/>
                  </a:cubicBezTo>
                  <a:cubicBezTo>
                    <a:pt x="570" y="205"/>
                    <a:pt x="570" y="205"/>
                    <a:pt x="570" y="205"/>
                  </a:cubicBezTo>
                  <a:cubicBezTo>
                    <a:pt x="569" y="203"/>
                    <a:pt x="569" y="202"/>
                    <a:pt x="569" y="200"/>
                  </a:cubicBezTo>
                  <a:cubicBezTo>
                    <a:pt x="570" y="199"/>
                    <a:pt x="570" y="198"/>
                    <a:pt x="569" y="197"/>
                  </a:cubicBezTo>
                  <a:cubicBezTo>
                    <a:pt x="568" y="195"/>
                    <a:pt x="568" y="195"/>
                    <a:pt x="567" y="194"/>
                  </a:cubicBezTo>
                  <a:cubicBezTo>
                    <a:pt x="566" y="193"/>
                    <a:pt x="564" y="192"/>
                    <a:pt x="563" y="191"/>
                  </a:cubicBezTo>
                  <a:cubicBezTo>
                    <a:pt x="561" y="188"/>
                    <a:pt x="561" y="188"/>
                    <a:pt x="558" y="186"/>
                  </a:cubicBezTo>
                  <a:cubicBezTo>
                    <a:pt x="557" y="186"/>
                    <a:pt x="557" y="186"/>
                    <a:pt x="557" y="186"/>
                  </a:cubicBezTo>
                  <a:cubicBezTo>
                    <a:pt x="553" y="184"/>
                    <a:pt x="552" y="182"/>
                    <a:pt x="552" y="179"/>
                  </a:cubicBezTo>
                  <a:cubicBezTo>
                    <a:pt x="552" y="178"/>
                    <a:pt x="552" y="178"/>
                    <a:pt x="552" y="177"/>
                  </a:cubicBezTo>
                  <a:cubicBezTo>
                    <a:pt x="551" y="174"/>
                    <a:pt x="552" y="171"/>
                    <a:pt x="552" y="169"/>
                  </a:cubicBezTo>
                  <a:cubicBezTo>
                    <a:pt x="553" y="167"/>
                    <a:pt x="553" y="165"/>
                    <a:pt x="553" y="164"/>
                  </a:cubicBezTo>
                  <a:cubicBezTo>
                    <a:pt x="553" y="159"/>
                    <a:pt x="555" y="158"/>
                    <a:pt x="557" y="156"/>
                  </a:cubicBezTo>
                  <a:cubicBezTo>
                    <a:pt x="557" y="156"/>
                    <a:pt x="557" y="156"/>
                    <a:pt x="557" y="156"/>
                  </a:cubicBezTo>
                  <a:cubicBezTo>
                    <a:pt x="557" y="156"/>
                    <a:pt x="557" y="156"/>
                    <a:pt x="557" y="156"/>
                  </a:cubicBezTo>
                  <a:cubicBezTo>
                    <a:pt x="557" y="155"/>
                    <a:pt x="556" y="154"/>
                    <a:pt x="556" y="152"/>
                  </a:cubicBezTo>
                  <a:cubicBezTo>
                    <a:pt x="556" y="152"/>
                    <a:pt x="556" y="152"/>
                    <a:pt x="556" y="151"/>
                  </a:cubicBezTo>
                  <a:cubicBezTo>
                    <a:pt x="556" y="151"/>
                    <a:pt x="556" y="151"/>
                    <a:pt x="556" y="151"/>
                  </a:cubicBezTo>
                  <a:cubicBezTo>
                    <a:pt x="555" y="151"/>
                    <a:pt x="553" y="150"/>
                    <a:pt x="552" y="147"/>
                  </a:cubicBezTo>
                  <a:cubicBezTo>
                    <a:pt x="548" y="141"/>
                    <a:pt x="550" y="138"/>
                    <a:pt x="552" y="135"/>
                  </a:cubicBezTo>
                  <a:cubicBezTo>
                    <a:pt x="552" y="134"/>
                    <a:pt x="553" y="134"/>
                    <a:pt x="553" y="134"/>
                  </a:cubicBezTo>
                  <a:cubicBezTo>
                    <a:pt x="553" y="134"/>
                    <a:pt x="553" y="133"/>
                    <a:pt x="552" y="132"/>
                  </a:cubicBezTo>
                  <a:cubicBezTo>
                    <a:pt x="552" y="131"/>
                    <a:pt x="551" y="130"/>
                    <a:pt x="549" y="129"/>
                  </a:cubicBezTo>
                  <a:cubicBezTo>
                    <a:pt x="549" y="129"/>
                    <a:pt x="548" y="129"/>
                    <a:pt x="547" y="129"/>
                  </a:cubicBezTo>
                  <a:cubicBezTo>
                    <a:pt x="545" y="128"/>
                    <a:pt x="541" y="127"/>
                    <a:pt x="541" y="123"/>
                  </a:cubicBezTo>
                  <a:cubicBezTo>
                    <a:pt x="541" y="122"/>
                    <a:pt x="541" y="121"/>
                    <a:pt x="541" y="120"/>
                  </a:cubicBezTo>
                  <a:cubicBezTo>
                    <a:pt x="541" y="118"/>
                    <a:pt x="541" y="117"/>
                    <a:pt x="540" y="116"/>
                  </a:cubicBezTo>
                  <a:cubicBezTo>
                    <a:pt x="539" y="114"/>
                    <a:pt x="536" y="112"/>
                    <a:pt x="535" y="111"/>
                  </a:cubicBezTo>
                  <a:cubicBezTo>
                    <a:pt x="534" y="110"/>
                    <a:pt x="533" y="110"/>
                    <a:pt x="532" y="109"/>
                  </a:cubicBezTo>
                  <a:cubicBezTo>
                    <a:pt x="532" y="109"/>
                    <a:pt x="530" y="108"/>
                    <a:pt x="527" y="109"/>
                  </a:cubicBezTo>
                  <a:cubicBezTo>
                    <a:pt x="525" y="109"/>
                    <a:pt x="524" y="109"/>
                    <a:pt x="524" y="110"/>
                  </a:cubicBezTo>
                  <a:cubicBezTo>
                    <a:pt x="523" y="110"/>
                    <a:pt x="522" y="110"/>
                    <a:pt x="520" y="110"/>
                  </a:cubicBezTo>
                  <a:cubicBezTo>
                    <a:pt x="520" y="110"/>
                    <a:pt x="520" y="110"/>
                    <a:pt x="520" y="110"/>
                  </a:cubicBezTo>
                  <a:cubicBezTo>
                    <a:pt x="516" y="110"/>
                    <a:pt x="512" y="111"/>
                    <a:pt x="508" y="109"/>
                  </a:cubicBezTo>
                  <a:cubicBezTo>
                    <a:pt x="503" y="106"/>
                    <a:pt x="498" y="100"/>
                    <a:pt x="497" y="95"/>
                  </a:cubicBezTo>
                  <a:cubicBezTo>
                    <a:pt x="496" y="91"/>
                    <a:pt x="498" y="88"/>
                    <a:pt x="500" y="84"/>
                  </a:cubicBezTo>
                  <a:cubicBezTo>
                    <a:pt x="500" y="84"/>
                    <a:pt x="500" y="84"/>
                    <a:pt x="500" y="84"/>
                  </a:cubicBezTo>
                  <a:cubicBezTo>
                    <a:pt x="501" y="81"/>
                    <a:pt x="503" y="80"/>
                    <a:pt x="504" y="79"/>
                  </a:cubicBezTo>
                  <a:cubicBezTo>
                    <a:pt x="504" y="78"/>
                    <a:pt x="504" y="78"/>
                    <a:pt x="504" y="78"/>
                  </a:cubicBezTo>
                  <a:cubicBezTo>
                    <a:pt x="505" y="77"/>
                    <a:pt x="505" y="77"/>
                    <a:pt x="505" y="76"/>
                  </a:cubicBezTo>
                  <a:cubicBezTo>
                    <a:pt x="505" y="75"/>
                    <a:pt x="505" y="73"/>
                    <a:pt x="505" y="72"/>
                  </a:cubicBezTo>
                  <a:cubicBezTo>
                    <a:pt x="506" y="70"/>
                    <a:pt x="507" y="68"/>
                    <a:pt x="508" y="67"/>
                  </a:cubicBezTo>
                  <a:cubicBezTo>
                    <a:pt x="508" y="66"/>
                    <a:pt x="509" y="65"/>
                    <a:pt x="509" y="65"/>
                  </a:cubicBezTo>
                  <a:cubicBezTo>
                    <a:pt x="509" y="64"/>
                    <a:pt x="509" y="64"/>
                    <a:pt x="509" y="64"/>
                  </a:cubicBezTo>
                  <a:cubicBezTo>
                    <a:pt x="509" y="64"/>
                    <a:pt x="508" y="63"/>
                    <a:pt x="508" y="63"/>
                  </a:cubicBezTo>
                  <a:cubicBezTo>
                    <a:pt x="508" y="63"/>
                    <a:pt x="508" y="63"/>
                    <a:pt x="508" y="62"/>
                  </a:cubicBezTo>
                  <a:cubicBezTo>
                    <a:pt x="508" y="62"/>
                    <a:pt x="507" y="62"/>
                    <a:pt x="506" y="61"/>
                  </a:cubicBezTo>
                  <a:cubicBezTo>
                    <a:pt x="504" y="59"/>
                    <a:pt x="502" y="57"/>
                    <a:pt x="501" y="54"/>
                  </a:cubicBezTo>
                  <a:cubicBezTo>
                    <a:pt x="500" y="51"/>
                    <a:pt x="500" y="49"/>
                    <a:pt x="500" y="48"/>
                  </a:cubicBezTo>
                  <a:cubicBezTo>
                    <a:pt x="500" y="47"/>
                    <a:pt x="500" y="47"/>
                    <a:pt x="500" y="47"/>
                  </a:cubicBezTo>
                  <a:cubicBezTo>
                    <a:pt x="499" y="47"/>
                    <a:pt x="498" y="46"/>
                    <a:pt x="497" y="45"/>
                  </a:cubicBezTo>
                  <a:cubicBezTo>
                    <a:pt x="496" y="44"/>
                    <a:pt x="494" y="42"/>
                    <a:pt x="493" y="40"/>
                  </a:cubicBezTo>
                  <a:cubicBezTo>
                    <a:pt x="491" y="38"/>
                    <a:pt x="489" y="37"/>
                    <a:pt x="488" y="37"/>
                  </a:cubicBezTo>
                  <a:cubicBezTo>
                    <a:pt x="488" y="37"/>
                    <a:pt x="487" y="37"/>
                    <a:pt x="486" y="39"/>
                  </a:cubicBezTo>
                  <a:cubicBezTo>
                    <a:pt x="485" y="39"/>
                    <a:pt x="485" y="39"/>
                    <a:pt x="485" y="40"/>
                  </a:cubicBezTo>
                  <a:cubicBezTo>
                    <a:pt x="484" y="41"/>
                    <a:pt x="482" y="43"/>
                    <a:pt x="480" y="44"/>
                  </a:cubicBezTo>
                  <a:cubicBezTo>
                    <a:pt x="478" y="44"/>
                    <a:pt x="474" y="46"/>
                    <a:pt x="470" y="41"/>
                  </a:cubicBezTo>
                  <a:cubicBezTo>
                    <a:pt x="469" y="41"/>
                    <a:pt x="469" y="40"/>
                    <a:pt x="469" y="40"/>
                  </a:cubicBezTo>
                  <a:cubicBezTo>
                    <a:pt x="464" y="42"/>
                    <a:pt x="455" y="40"/>
                    <a:pt x="452" y="39"/>
                  </a:cubicBezTo>
                  <a:cubicBezTo>
                    <a:pt x="449" y="37"/>
                    <a:pt x="448" y="35"/>
                    <a:pt x="449" y="31"/>
                  </a:cubicBezTo>
                  <a:cubicBezTo>
                    <a:pt x="449" y="31"/>
                    <a:pt x="449" y="31"/>
                    <a:pt x="449" y="31"/>
                  </a:cubicBezTo>
                  <a:cubicBezTo>
                    <a:pt x="450" y="30"/>
                    <a:pt x="449" y="28"/>
                    <a:pt x="449" y="28"/>
                  </a:cubicBezTo>
                  <a:cubicBezTo>
                    <a:pt x="449" y="28"/>
                    <a:pt x="448" y="28"/>
                    <a:pt x="448" y="28"/>
                  </a:cubicBezTo>
                  <a:cubicBezTo>
                    <a:pt x="447" y="27"/>
                    <a:pt x="445" y="27"/>
                    <a:pt x="443" y="27"/>
                  </a:cubicBezTo>
                  <a:cubicBezTo>
                    <a:pt x="441" y="25"/>
                    <a:pt x="440" y="23"/>
                    <a:pt x="439" y="22"/>
                  </a:cubicBezTo>
                  <a:cubicBezTo>
                    <a:pt x="438" y="21"/>
                    <a:pt x="438" y="20"/>
                    <a:pt x="437" y="19"/>
                  </a:cubicBezTo>
                  <a:cubicBezTo>
                    <a:pt x="436" y="19"/>
                    <a:pt x="434" y="17"/>
                    <a:pt x="432" y="15"/>
                  </a:cubicBezTo>
                  <a:cubicBezTo>
                    <a:pt x="430" y="14"/>
                    <a:pt x="429" y="13"/>
                    <a:pt x="428" y="12"/>
                  </a:cubicBezTo>
                  <a:cubicBezTo>
                    <a:pt x="425" y="10"/>
                    <a:pt x="423" y="7"/>
                    <a:pt x="422" y="4"/>
                  </a:cubicBezTo>
                  <a:cubicBezTo>
                    <a:pt x="422" y="3"/>
                    <a:pt x="422" y="3"/>
                    <a:pt x="422" y="3"/>
                  </a:cubicBezTo>
                  <a:cubicBezTo>
                    <a:pt x="422" y="3"/>
                    <a:pt x="422" y="3"/>
                    <a:pt x="421" y="3"/>
                  </a:cubicBezTo>
                  <a:cubicBezTo>
                    <a:pt x="421" y="3"/>
                    <a:pt x="421" y="3"/>
                    <a:pt x="421" y="3"/>
                  </a:cubicBezTo>
                  <a:cubicBezTo>
                    <a:pt x="421" y="3"/>
                    <a:pt x="421" y="4"/>
                    <a:pt x="421" y="4"/>
                  </a:cubicBezTo>
                  <a:cubicBezTo>
                    <a:pt x="421" y="7"/>
                    <a:pt x="420" y="13"/>
                    <a:pt x="416" y="15"/>
                  </a:cubicBezTo>
                  <a:cubicBezTo>
                    <a:pt x="414" y="16"/>
                    <a:pt x="412" y="17"/>
                    <a:pt x="410" y="16"/>
                  </a:cubicBezTo>
                  <a:cubicBezTo>
                    <a:pt x="410" y="16"/>
                    <a:pt x="409" y="15"/>
                    <a:pt x="409" y="15"/>
                  </a:cubicBezTo>
                  <a:cubicBezTo>
                    <a:pt x="408" y="14"/>
                    <a:pt x="406" y="14"/>
                    <a:pt x="405" y="14"/>
                  </a:cubicBezTo>
                  <a:cubicBezTo>
                    <a:pt x="403" y="15"/>
                    <a:pt x="399" y="15"/>
                    <a:pt x="397" y="13"/>
                  </a:cubicBezTo>
                  <a:cubicBezTo>
                    <a:pt x="395" y="12"/>
                    <a:pt x="394" y="10"/>
                    <a:pt x="393" y="8"/>
                  </a:cubicBezTo>
                  <a:cubicBezTo>
                    <a:pt x="393" y="7"/>
                    <a:pt x="393" y="6"/>
                    <a:pt x="393" y="5"/>
                  </a:cubicBezTo>
                  <a:cubicBezTo>
                    <a:pt x="393" y="4"/>
                    <a:pt x="394" y="3"/>
                    <a:pt x="393" y="2"/>
                  </a:cubicBezTo>
                  <a:cubicBezTo>
                    <a:pt x="391" y="1"/>
                    <a:pt x="387" y="0"/>
                    <a:pt x="386" y="1"/>
                  </a:cubicBezTo>
                  <a:cubicBezTo>
                    <a:pt x="384" y="2"/>
                    <a:pt x="382" y="2"/>
                    <a:pt x="380" y="3"/>
                  </a:cubicBezTo>
                  <a:cubicBezTo>
                    <a:pt x="380" y="3"/>
                    <a:pt x="379" y="3"/>
                    <a:pt x="379" y="4"/>
                  </a:cubicBezTo>
                  <a:cubicBezTo>
                    <a:pt x="382" y="5"/>
                    <a:pt x="382" y="8"/>
                    <a:pt x="382" y="12"/>
                  </a:cubicBezTo>
                  <a:cubicBezTo>
                    <a:pt x="382" y="16"/>
                    <a:pt x="380" y="18"/>
                    <a:pt x="380" y="20"/>
                  </a:cubicBezTo>
                  <a:cubicBezTo>
                    <a:pt x="379" y="20"/>
                    <a:pt x="379" y="20"/>
                    <a:pt x="379" y="21"/>
                  </a:cubicBezTo>
                  <a:cubicBezTo>
                    <a:pt x="379" y="21"/>
                    <a:pt x="379" y="21"/>
                    <a:pt x="379" y="21"/>
                  </a:cubicBezTo>
                  <a:cubicBezTo>
                    <a:pt x="380" y="23"/>
                    <a:pt x="381" y="24"/>
                    <a:pt x="382" y="25"/>
                  </a:cubicBezTo>
                  <a:cubicBezTo>
                    <a:pt x="383" y="26"/>
                    <a:pt x="384" y="27"/>
                    <a:pt x="384" y="28"/>
                  </a:cubicBezTo>
                  <a:cubicBezTo>
                    <a:pt x="385" y="28"/>
                    <a:pt x="385" y="28"/>
                    <a:pt x="385" y="28"/>
                  </a:cubicBezTo>
                  <a:cubicBezTo>
                    <a:pt x="389" y="33"/>
                    <a:pt x="385" y="37"/>
                    <a:pt x="383" y="39"/>
                  </a:cubicBezTo>
                  <a:cubicBezTo>
                    <a:pt x="380" y="41"/>
                    <a:pt x="378" y="42"/>
                    <a:pt x="376" y="43"/>
                  </a:cubicBezTo>
                  <a:cubicBezTo>
                    <a:pt x="373" y="44"/>
                    <a:pt x="373" y="44"/>
                    <a:pt x="373" y="45"/>
                  </a:cubicBezTo>
                  <a:cubicBezTo>
                    <a:pt x="372" y="48"/>
                    <a:pt x="371" y="51"/>
                    <a:pt x="369" y="52"/>
                  </a:cubicBezTo>
                  <a:cubicBezTo>
                    <a:pt x="369" y="52"/>
                    <a:pt x="368" y="53"/>
                    <a:pt x="368" y="53"/>
                  </a:cubicBezTo>
                  <a:cubicBezTo>
                    <a:pt x="368" y="54"/>
                    <a:pt x="369" y="54"/>
                    <a:pt x="369" y="55"/>
                  </a:cubicBezTo>
                  <a:cubicBezTo>
                    <a:pt x="369" y="58"/>
                    <a:pt x="370" y="61"/>
                    <a:pt x="365" y="65"/>
                  </a:cubicBezTo>
                  <a:cubicBezTo>
                    <a:pt x="362" y="68"/>
                    <a:pt x="355" y="70"/>
                    <a:pt x="345" y="69"/>
                  </a:cubicBezTo>
                  <a:cubicBezTo>
                    <a:pt x="344" y="69"/>
                    <a:pt x="342" y="69"/>
                    <a:pt x="340" y="69"/>
                  </a:cubicBezTo>
                  <a:cubicBezTo>
                    <a:pt x="334" y="70"/>
                    <a:pt x="327" y="70"/>
                    <a:pt x="325" y="65"/>
                  </a:cubicBezTo>
                  <a:cubicBezTo>
                    <a:pt x="324" y="63"/>
                    <a:pt x="324" y="61"/>
                    <a:pt x="325" y="60"/>
                  </a:cubicBezTo>
                  <a:cubicBezTo>
                    <a:pt x="324" y="60"/>
                    <a:pt x="324" y="60"/>
                    <a:pt x="324" y="60"/>
                  </a:cubicBezTo>
                  <a:cubicBezTo>
                    <a:pt x="322" y="60"/>
                    <a:pt x="321" y="59"/>
                    <a:pt x="320" y="59"/>
                  </a:cubicBezTo>
                  <a:cubicBezTo>
                    <a:pt x="320" y="59"/>
                    <a:pt x="319" y="59"/>
                    <a:pt x="319" y="59"/>
                  </a:cubicBezTo>
                  <a:cubicBezTo>
                    <a:pt x="315" y="59"/>
                    <a:pt x="315" y="59"/>
                    <a:pt x="315" y="59"/>
                  </a:cubicBezTo>
                  <a:cubicBezTo>
                    <a:pt x="315" y="58"/>
                    <a:pt x="315" y="58"/>
                    <a:pt x="315" y="58"/>
                  </a:cubicBezTo>
                  <a:cubicBezTo>
                    <a:pt x="314" y="57"/>
                    <a:pt x="313" y="57"/>
                    <a:pt x="313" y="56"/>
                  </a:cubicBezTo>
                  <a:cubicBezTo>
                    <a:pt x="311" y="57"/>
                    <a:pt x="311" y="57"/>
                    <a:pt x="311" y="57"/>
                  </a:cubicBezTo>
                  <a:cubicBezTo>
                    <a:pt x="308" y="58"/>
                    <a:pt x="305" y="60"/>
                    <a:pt x="303" y="61"/>
                  </a:cubicBezTo>
                  <a:cubicBezTo>
                    <a:pt x="299" y="63"/>
                    <a:pt x="294" y="60"/>
                    <a:pt x="291" y="58"/>
                  </a:cubicBezTo>
                  <a:cubicBezTo>
                    <a:pt x="291" y="58"/>
                    <a:pt x="291" y="58"/>
                    <a:pt x="291" y="58"/>
                  </a:cubicBezTo>
                  <a:cubicBezTo>
                    <a:pt x="290" y="59"/>
                    <a:pt x="289" y="59"/>
                    <a:pt x="287" y="59"/>
                  </a:cubicBezTo>
                  <a:cubicBezTo>
                    <a:pt x="284" y="59"/>
                    <a:pt x="282" y="56"/>
                    <a:pt x="280" y="54"/>
                  </a:cubicBezTo>
                  <a:cubicBezTo>
                    <a:pt x="279" y="53"/>
                    <a:pt x="279" y="52"/>
                    <a:pt x="278" y="52"/>
                  </a:cubicBezTo>
                  <a:cubicBezTo>
                    <a:pt x="277" y="51"/>
                    <a:pt x="275" y="50"/>
                    <a:pt x="273" y="54"/>
                  </a:cubicBezTo>
                  <a:cubicBezTo>
                    <a:pt x="272" y="55"/>
                    <a:pt x="271" y="56"/>
                    <a:pt x="270" y="57"/>
                  </a:cubicBezTo>
                  <a:cubicBezTo>
                    <a:pt x="268" y="59"/>
                    <a:pt x="268" y="59"/>
                    <a:pt x="269" y="60"/>
                  </a:cubicBezTo>
                  <a:cubicBezTo>
                    <a:pt x="269" y="61"/>
                    <a:pt x="269" y="62"/>
                    <a:pt x="270" y="63"/>
                  </a:cubicBezTo>
                  <a:cubicBezTo>
                    <a:pt x="271" y="65"/>
                    <a:pt x="272" y="67"/>
                    <a:pt x="270" y="71"/>
                  </a:cubicBezTo>
                  <a:cubicBezTo>
                    <a:pt x="268" y="76"/>
                    <a:pt x="263" y="74"/>
                    <a:pt x="262" y="74"/>
                  </a:cubicBezTo>
                  <a:cubicBezTo>
                    <a:pt x="261" y="73"/>
                    <a:pt x="261" y="73"/>
                    <a:pt x="260" y="73"/>
                  </a:cubicBezTo>
                  <a:cubicBezTo>
                    <a:pt x="258" y="73"/>
                    <a:pt x="255" y="73"/>
                    <a:pt x="254" y="73"/>
                  </a:cubicBezTo>
                  <a:cubicBezTo>
                    <a:pt x="254" y="74"/>
                    <a:pt x="254" y="74"/>
                    <a:pt x="253" y="75"/>
                  </a:cubicBezTo>
                  <a:cubicBezTo>
                    <a:pt x="253" y="78"/>
                    <a:pt x="253" y="79"/>
                    <a:pt x="253" y="81"/>
                  </a:cubicBezTo>
                  <a:cubicBezTo>
                    <a:pt x="254" y="82"/>
                    <a:pt x="254" y="84"/>
                    <a:pt x="254" y="86"/>
                  </a:cubicBezTo>
                  <a:cubicBezTo>
                    <a:pt x="254" y="88"/>
                    <a:pt x="253" y="91"/>
                    <a:pt x="251" y="93"/>
                  </a:cubicBezTo>
                  <a:cubicBezTo>
                    <a:pt x="248" y="95"/>
                    <a:pt x="244" y="94"/>
                    <a:pt x="239" y="93"/>
                  </a:cubicBezTo>
                  <a:cubicBezTo>
                    <a:pt x="237" y="93"/>
                    <a:pt x="236" y="92"/>
                    <a:pt x="235" y="92"/>
                  </a:cubicBezTo>
                  <a:cubicBezTo>
                    <a:pt x="229" y="90"/>
                    <a:pt x="225" y="89"/>
                    <a:pt x="220" y="90"/>
                  </a:cubicBezTo>
                  <a:cubicBezTo>
                    <a:pt x="213" y="91"/>
                    <a:pt x="206" y="92"/>
                    <a:pt x="200" y="90"/>
                  </a:cubicBezTo>
                  <a:cubicBezTo>
                    <a:pt x="197" y="89"/>
                    <a:pt x="196" y="88"/>
                    <a:pt x="195" y="87"/>
                  </a:cubicBezTo>
                  <a:cubicBezTo>
                    <a:pt x="195" y="87"/>
                    <a:pt x="195" y="87"/>
                    <a:pt x="195" y="87"/>
                  </a:cubicBezTo>
                  <a:cubicBezTo>
                    <a:pt x="195" y="87"/>
                    <a:pt x="195" y="86"/>
                    <a:pt x="193" y="86"/>
                  </a:cubicBezTo>
                  <a:cubicBezTo>
                    <a:pt x="191" y="86"/>
                    <a:pt x="189" y="85"/>
                    <a:pt x="188" y="85"/>
                  </a:cubicBezTo>
                  <a:cubicBezTo>
                    <a:pt x="188" y="85"/>
                    <a:pt x="187" y="84"/>
                    <a:pt x="187" y="84"/>
                  </a:cubicBezTo>
                  <a:cubicBezTo>
                    <a:pt x="186" y="85"/>
                    <a:pt x="186" y="85"/>
                    <a:pt x="186" y="85"/>
                  </a:cubicBezTo>
                  <a:cubicBezTo>
                    <a:pt x="182" y="89"/>
                    <a:pt x="178" y="94"/>
                    <a:pt x="178" y="94"/>
                  </a:cubicBezTo>
                  <a:cubicBezTo>
                    <a:pt x="177" y="95"/>
                    <a:pt x="177" y="95"/>
                    <a:pt x="177" y="95"/>
                  </a:cubicBezTo>
                  <a:cubicBezTo>
                    <a:pt x="176" y="95"/>
                    <a:pt x="176" y="95"/>
                    <a:pt x="176" y="95"/>
                  </a:cubicBezTo>
                  <a:cubicBezTo>
                    <a:pt x="172" y="98"/>
                    <a:pt x="170" y="98"/>
                    <a:pt x="166" y="94"/>
                  </a:cubicBezTo>
                  <a:cubicBezTo>
                    <a:pt x="164" y="93"/>
                    <a:pt x="163" y="93"/>
                    <a:pt x="163" y="93"/>
                  </a:cubicBezTo>
                  <a:cubicBezTo>
                    <a:pt x="161" y="96"/>
                    <a:pt x="160" y="97"/>
                    <a:pt x="159" y="99"/>
                  </a:cubicBezTo>
                  <a:cubicBezTo>
                    <a:pt x="157" y="101"/>
                    <a:pt x="157" y="101"/>
                    <a:pt x="157" y="101"/>
                  </a:cubicBezTo>
                  <a:cubicBezTo>
                    <a:pt x="156" y="104"/>
                    <a:pt x="154" y="105"/>
                    <a:pt x="152" y="106"/>
                  </a:cubicBezTo>
                  <a:cubicBezTo>
                    <a:pt x="151" y="106"/>
                    <a:pt x="151" y="106"/>
                    <a:pt x="150" y="108"/>
                  </a:cubicBezTo>
                  <a:cubicBezTo>
                    <a:pt x="150" y="112"/>
                    <a:pt x="150" y="114"/>
                    <a:pt x="147" y="115"/>
                  </a:cubicBezTo>
                  <a:cubicBezTo>
                    <a:pt x="146" y="115"/>
                    <a:pt x="146" y="115"/>
                    <a:pt x="146" y="116"/>
                  </a:cubicBezTo>
                  <a:cubicBezTo>
                    <a:pt x="144" y="118"/>
                    <a:pt x="141" y="119"/>
                    <a:pt x="140" y="119"/>
                  </a:cubicBezTo>
                  <a:cubicBezTo>
                    <a:pt x="139" y="122"/>
                    <a:pt x="138" y="125"/>
                    <a:pt x="137" y="127"/>
                  </a:cubicBezTo>
                  <a:cubicBezTo>
                    <a:pt x="137" y="128"/>
                    <a:pt x="137" y="129"/>
                    <a:pt x="136" y="130"/>
                  </a:cubicBezTo>
                  <a:cubicBezTo>
                    <a:pt x="136" y="131"/>
                    <a:pt x="136" y="131"/>
                    <a:pt x="136" y="132"/>
                  </a:cubicBezTo>
                  <a:cubicBezTo>
                    <a:pt x="135" y="135"/>
                    <a:pt x="134" y="136"/>
                    <a:pt x="130" y="138"/>
                  </a:cubicBezTo>
                  <a:cubicBezTo>
                    <a:pt x="128" y="139"/>
                    <a:pt x="126" y="139"/>
                    <a:pt x="125" y="139"/>
                  </a:cubicBezTo>
                  <a:cubicBezTo>
                    <a:pt x="124" y="141"/>
                    <a:pt x="124" y="143"/>
                    <a:pt x="124" y="146"/>
                  </a:cubicBezTo>
                  <a:cubicBezTo>
                    <a:pt x="124" y="151"/>
                    <a:pt x="124" y="156"/>
                    <a:pt x="121" y="159"/>
                  </a:cubicBezTo>
                  <a:cubicBezTo>
                    <a:pt x="121" y="159"/>
                    <a:pt x="120" y="160"/>
                    <a:pt x="120" y="160"/>
                  </a:cubicBezTo>
                  <a:cubicBezTo>
                    <a:pt x="120" y="162"/>
                    <a:pt x="119" y="164"/>
                    <a:pt x="117" y="165"/>
                  </a:cubicBezTo>
                  <a:cubicBezTo>
                    <a:pt x="115" y="166"/>
                    <a:pt x="112" y="165"/>
                    <a:pt x="110" y="164"/>
                  </a:cubicBezTo>
                  <a:cubicBezTo>
                    <a:pt x="109" y="163"/>
                    <a:pt x="107" y="162"/>
                    <a:pt x="106" y="162"/>
                  </a:cubicBezTo>
                  <a:cubicBezTo>
                    <a:pt x="105" y="161"/>
                    <a:pt x="105" y="160"/>
                    <a:pt x="102" y="161"/>
                  </a:cubicBezTo>
                  <a:cubicBezTo>
                    <a:pt x="97" y="161"/>
                    <a:pt x="97" y="162"/>
                    <a:pt x="94" y="163"/>
                  </a:cubicBezTo>
                  <a:cubicBezTo>
                    <a:pt x="94" y="163"/>
                    <a:pt x="93" y="163"/>
                    <a:pt x="93" y="164"/>
                  </a:cubicBezTo>
                  <a:cubicBezTo>
                    <a:pt x="91" y="164"/>
                    <a:pt x="89" y="164"/>
                    <a:pt x="88" y="164"/>
                  </a:cubicBezTo>
                  <a:cubicBezTo>
                    <a:pt x="88" y="164"/>
                    <a:pt x="87" y="164"/>
                    <a:pt x="87" y="165"/>
                  </a:cubicBezTo>
                  <a:cubicBezTo>
                    <a:pt x="88" y="165"/>
                    <a:pt x="88" y="166"/>
                    <a:pt x="89" y="166"/>
                  </a:cubicBezTo>
                  <a:cubicBezTo>
                    <a:pt x="92" y="169"/>
                    <a:pt x="93" y="171"/>
                    <a:pt x="91" y="177"/>
                  </a:cubicBezTo>
                  <a:cubicBezTo>
                    <a:pt x="90" y="180"/>
                    <a:pt x="88" y="182"/>
                    <a:pt x="87" y="183"/>
                  </a:cubicBezTo>
                  <a:cubicBezTo>
                    <a:pt x="87" y="183"/>
                    <a:pt x="86" y="184"/>
                    <a:pt x="86" y="185"/>
                  </a:cubicBezTo>
                  <a:cubicBezTo>
                    <a:pt x="86" y="187"/>
                    <a:pt x="86" y="188"/>
                    <a:pt x="86" y="189"/>
                  </a:cubicBezTo>
                  <a:cubicBezTo>
                    <a:pt x="86" y="191"/>
                    <a:pt x="86" y="193"/>
                    <a:pt x="85" y="195"/>
                  </a:cubicBezTo>
                  <a:cubicBezTo>
                    <a:pt x="83" y="199"/>
                    <a:pt x="80" y="200"/>
                    <a:pt x="76" y="200"/>
                  </a:cubicBezTo>
                  <a:cubicBezTo>
                    <a:pt x="75" y="200"/>
                    <a:pt x="74" y="201"/>
                    <a:pt x="73" y="201"/>
                  </a:cubicBezTo>
                  <a:cubicBezTo>
                    <a:pt x="67" y="202"/>
                    <a:pt x="66" y="203"/>
                    <a:pt x="64" y="205"/>
                  </a:cubicBezTo>
                  <a:cubicBezTo>
                    <a:pt x="61" y="208"/>
                    <a:pt x="58" y="208"/>
                    <a:pt x="56" y="209"/>
                  </a:cubicBezTo>
                  <a:cubicBezTo>
                    <a:pt x="55" y="209"/>
                    <a:pt x="54" y="210"/>
                    <a:pt x="52" y="210"/>
                  </a:cubicBezTo>
                  <a:cubicBezTo>
                    <a:pt x="52" y="210"/>
                    <a:pt x="52" y="210"/>
                    <a:pt x="51" y="211"/>
                  </a:cubicBezTo>
                  <a:cubicBezTo>
                    <a:pt x="50" y="214"/>
                    <a:pt x="47" y="215"/>
                    <a:pt x="43" y="214"/>
                  </a:cubicBezTo>
                  <a:cubicBezTo>
                    <a:pt x="41" y="213"/>
                    <a:pt x="39" y="212"/>
                    <a:pt x="38" y="210"/>
                  </a:cubicBezTo>
                  <a:cubicBezTo>
                    <a:pt x="37" y="210"/>
                    <a:pt x="37" y="210"/>
                    <a:pt x="36" y="210"/>
                  </a:cubicBezTo>
                  <a:cubicBezTo>
                    <a:pt x="34" y="211"/>
                    <a:pt x="32" y="209"/>
                    <a:pt x="30" y="207"/>
                  </a:cubicBezTo>
                  <a:cubicBezTo>
                    <a:pt x="29" y="206"/>
                    <a:pt x="28" y="205"/>
                    <a:pt x="28" y="204"/>
                  </a:cubicBezTo>
                  <a:cubicBezTo>
                    <a:pt x="28" y="204"/>
                    <a:pt x="28" y="204"/>
                    <a:pt x="27" y="204"/>
                  </a:cubicBezTo>
                  <a:cubicBezTo>
                    <a:pt x="26" y="204"/>
                    <a:pt x="25" y="203"/>
                    <a:pt x="25" y="202"/>
                  </a:cubicBezTo>
                  <a:cubicBezTo>
                    <a:pt x="24" y="202"/>
                    <a:pt x="24" y="202"/>
                    <a:pt x="23" y="203"/>
                  </a:cubicBezTo>
                  <a:cubicBezTo>
                    <a:pt x="19" y="205"/>
                    <a:pt x="17" y="206"/>
                    <a:pt x="15" y="207"/>
                  </a:cubicBezTo>
                  <a:cubicBezTo>
                    <a:pt x="14" y="208"/>
                    <a:pt x="14" y="208"/>
                    <a:pt x="13" y="208"/>
                  </a:cubicBezTo>
                  <a:cubicBezTo>
                    <a:pt x="15" y="208"/>
                    <a:pt x="17" y="208"/>
                    <a:pt x="19" y="208"/>
                  </a:cubicBezTo>
                  <a:cubicBezTo>
                    <a:pt x="20" y="208"/>
                    <a:pt x="20" y="208"/>
                    <a:pt x="20" y="208"/>
                  </a:cubicBezTo>
                  <a:cubicBezTo>
                    <a:pt x="25" y="208"/>
                    <a:pt x="26" y="210"/>
                    <a:pt x="27" y="214"/>
                  </a:cubicBezTo>
                  <a:cubicBezTo>
                    <a:pt x="29" y="218"/>
                    <a:pt x="28" y="220"/>
                    <a:pt x="25" y="222"/>
                  </a:cubicBezTo>
                  <a:cubicBezTo>
                    <a:pt x="24" y="223"/>
                    <a:pt x="24" y="223"/>
                    <a:pt x="24" y="223"/>
                  </a:cubicBezTo>
                  <a:cubicBezTo>
                    <a:pt x="23" y="225"/>
                    <a:pt x="22" y="226"/>
                    <a:pt x="21" y="227"/>
                  </a:cubicBezTo>
                  <a:cubicBezTo>
                    <a:pt x="22" y="228"/>
                    <a:pt x="22" y="228"/>
                    <a:pt x="23" y="229"/>
                  </a:cubicBezTo>
                  <a:cubicBezTo>
                    <a:pt x="25" y="232"/>
                    <a:pt x="26" y="234"/>
                    <a:pt x="24" y="238"/>
                  </a:cubicBezTo>
                  <a:cubicBezTo>
                    <a:pt x="23" y="242"/>
                    <a:pt x="20" y="242"/>
                    <a:pt x="18" y="243"/>
                  </a:cubicBezTo>
                  <a:cubicBezTo>
                    <a:pt x="16" y="243"/>
                    <a:pt x="16" y="243"/>
                    <a:pt x="15" y="244"/>
                  </a:cubicBezTo>
                  <a:cubicBezTo>
                    <a:pt x="15" y="245"/>
                    <a:pt x="14" y="245"/>
                    <a:pt x="14" y="246"/>
                  </a:cubicBezTo>
                  <a:cubicBezTo>
                    <a:pt x="12" y="248"/>
                    <a:pt x="11" y="250"/>
                    <a:pt x="11" y="251"/>
                  </a:cubicBezTo>
                  <a:cubicBezTo>
                    <a:pt x="11" y="252"/>
                    <a:pt x="10" y="255"/>
                    <a:pt x="9" y="258"/>
                  </a:cubicBezTo>
                  <a:cubicBezTo>
                    <a:pt x="10" y="259"/>
                    <a:pt x="10" y="261"/>
                    <a:pt x="9" y="263"/>
                  </a:cubicBezTo>
                  <a:cubicBezTo>
                    <a:pt x="9" y="265"/>
                    <a:pt x="8" y="265"/>
                    <a:pt x="6" y="266"/>
                  </a:cubicBezTo>
                  <a:cubicBezTo>
                    <a:pt x="6" y="266"/>
                    <a:pt x="6" y="266"/>
                    <a:pt x="6" y="266"/>
                  </a:cubicBezTo>
                  <a:cubicBezTo>
                    <a:pt x="5" y="266"/>
                    <a:pt x="5" y="266"/>
                    <a:pt x="5" y="266"/>
                  </a:cubicBezTo>
                  <a:cubicBezTo>
                    <a:pt x="4" y="267"/>
                    <a:pt x="4" y="268"/>
                    <a:pt x="3" y="269"/>
                  </a:cubicBezTo>
                  <a:cubicBezTo>
                    <a:pt x="0" y="272"/>
                    <a:pt x="5" y="272"/>
                    <a:pt x="10" y="273"/>
                  </a:cubicBezTo>
                  <a:cubicBezTo>
                    <a:pt x="14" y="275"/>
                    <a:pt x="22" y="272"/>
                    <a:pt x="25" y="274"/>
                  </a:cubicBezTo>
                  <a:cubicBezTo>
                    <a:pt x="28" y="276"/>
                    <a:pt x="31" y="276"/>
                    <a:pt x="31" y="276"/>
                  </a:cubicBezTo>
                  <a:cubicBezTo>
                    <a:pt x="31" y="276"/>
                    <a:pt x="37" y="279"/>
                    <a:pt x="37" y="281"/>
                  </a:cubicBezTo>
                  <a:cubicBezTo>
                    <a:pt x="38" y="282"/>
                    <a:pt x="34" y="285"/>
                    <a:pt x="34" y="290"/>
                  </a:cubicBezTo>
                  <a:cubicBezTo>
                    <a:pt x="34" y="295"/>
                    <a:pt x="36" y="295"/>
                    <a:pt x="36" y="299"/>
                  </a:cubicBezTo>
                  <a:cubicBezTo>
                    <a:pt x="36" y="304"/>
                    <a:pt x="32" y="303"/>
                    <a:pt x="29" y="304"/>
                  </a:cubicBezTo>
                  <a:cubicBezTo>
                    <a:pt x="27" y="304"/>
                    <a:pt x="23" y="304"/>
                    <a:pt x="18" y="304"/>
                  </a:cubicBezTo>
                  <a:cubicBezTo>
                    <a:pt x="14" y="305"/>
                    <a:pt x="17" y="310"/>
                    <a:pt x="12" y="316"/>
                  </a:cubicBezTo>
                  <a:cubicBezTo>
                    <a:pt x="8" y="321"/>
                    <a:pt x="14" y="323"/>
                    <a:pt x="15" y="325"/>
                  </a:cubicBezTo>
                  <a:cubicBezTo>
                    <a:pt x="16" y="327"/>
                    <a:pt x="23" y="330"/>
                    <a:pt x="26" y="332"/>
                  </a:cubicBezTo>
                  <a:cubicBezTo>
                    <a:pt x="29" y="334"/>
                    <a:pt x="30" y="336"/>
                    <a:pt x="31" y="340"/>
                  </a:cubicBezTo>
                  <a:cubicBezTo>
                    <a:pt x="32" y="344"/>
                    <a:pt x="34" y="344"/>
                    <a:pt x="36" y="343"/>
                  </a:cubicBezTo>
                  <a:cubicBezTo>
                    <a:pt x="38" y="342"/>
                    <a:pt x="38" y="346"/>
                    <a:pt x="38" y="346"/>
                  </a:cubicBezTo>
                  <a:cubicBezTo>
                    <a:pt x="38" y="346"/>
                    <a:pt x="38" y="346"/>
                    <a:pt x="39" y="349"/>
                  </a:cubicBezTo>
                  <a:cubicBezTo>
                    <a:pt x="40" y="352"/>
                    <a:pt x="42" y="349"/>
                    <a:pt x="45" y="349"/>
                  </a:cubicBezTo>
                  <a:cubicBezTo>
                    <a:pt x="49" y="349"/>
                    <a:pt x="47" y="353"/>
                    <a:pt x="49" y="357"/>
                  </a:cubicBezTo>
                  <a:cubicBezTo>
                    <a:pt x="51" y="360"/>
                    <a:pt x="58" y="366"/>
                    <a:pt x="60" y="369"/>
                  </a:cubicBezTo>
                  <a:cubicBezTo>
                    <a:pt x="62" y="372"/>
                    <a:pt x="64" y="373"/>
                    <a:pt x="66" y="379"/>
                  </a:cubicBezTo>
                  <a:cubicBezTo>
                    <a:pt x="69" y="385"/>
                    <a:pt x="67" y="382"/>
                    <a:pt x="69" y="386"/>
                  </a:cubicBezTo>
                  <a:cubicBezTo>
                    <a:pt x="70" y="391"/>
                    <a:pt x="79" y="387"/>
                    <a:pt x="81" y="386"/>
                  </a:cubicBezTo>
                  <a:cubicBezTo>
                    <a:pt x="82" y="386"/>
                    <a:pt x="84" y="389"/>
                    <a:pt x="87" y="396"/>
                  </a:cubicBezTo>
                  <a:cubicBezTo>
                    <a:pt x="90" y="402"/>
                    <a:pt x="83" y="406"/>
                    <a:pt x="83" y="408"/>
                  </a:cubicBezTo>
                  <a:cubicBezTo>
                    <a:pt x="82" y="410"/>
                    <a:pt x="90" y="411"/>
                    <a:pt x="92" y="415"/>
                  </a:cubicBezTo>
                  <a:cubicBezTo>
                    <a:pt x="94" y="419"/>
                    <a:pt x="90" y="419"/>
                    <a:pt x="88" y="422"/>
                  </a:cubicBezTo>
                  <a:cubicBezTo>
                    <a:pt x="85" y="425"/>
                    <a:pt x="89" y="426"/>
                    <a:pt x="88" y="430"/>
                  </a:cubicBezTo>
                  <a:cubicBezTo>
                    <a:pt x="88" y="434"/>
                    <a:pt x="88" y="435"/>
                    <a:pt x="90" y="443"/>
                  </a:cubicBezTo>
                  <a:cubicBezTo>
                    <a:pt x="92" y="451"/>
                    <a:pt x="93" y="444"/>
                    <a:pt x="102" y="447"/>
                  </a:cubicBezTo>
                  <a:cubicBezTo>
                    <a:pt x="110" y="451"/>
                    <a:pt x="104" y="450"/>
                    <a:pt x="111" y="456"/>
                  </a:cubicBezTo>
                  <a:cubicBezTo>
                    <a:pt x="118" y="463"/>
                    <a:pt x="115" y="457"/>
                    <a:pt x="118" y="460"/>
                  </a:cubicBezTo>
                  <a:cubicBezTo>
                    <a:pt x="121" y="463"/>
                    <a:pt x="123" y="463"/>
                    <a:pt x="131" y="461"/>
                  </a:cubicBezTo>
                  <a:cubicBezTo>
                    <a:pt x="138" y="460"/>
                    <a:pt x="135" y="466"/>
                    <a:pt x="136" y="468"/>
                  </a:cubicBezTo>
                  <a:cubicBezTo>
                    <a:pt x="138" y="470"/>
                    <a:pt x="145" y="472"/>
                    <a:pt x="150" y="475"/>
                  </a:cubicBezTo>
                  <a:cubicBezTo>
                    <a:pt x="154" y="478"/>
                    <a:pt x="155" y="475"/>
                    <a:pt x="158" y="474"/>
                  </a:cubicBezTo>
                  <a:cubicBezTo>
                    <a:pt x="160" y="474"/>
                    <a:pt x="165" y="478"/>
                    <a:pt x="166" y="481"/>
                  </a:cubicBezTo>
                  <a:cubicBezTo>
                    <a:pt x="166" y="484"/>
                    <a:pt x="171" y="485"/>
                    <a:pt x="176" y="490"/>
                  </a:cubicBezTo>
                  <a:cubicBezTo>
                    <a:pt x="180" y="494"/>
                    <a:pt x="177" y="496"/>
                    <a:pt x="178" y="501"/>
                  </a:cubicBezTo>
                  <a:cubicBezTo>
                    <a:pt x="178" y="506"/>
                    <a:pt x="180" y="504"/>
                    <a:pt x="184" y="510"/>
                  </a:cubicBezTo>
                  <a:cubicBezTo>
                    <a:pt x="187" y="515"/>
                    <a:pt x="183" y="514"/>
                    <a:pt x="184" y="516"/>
                  </a:cubicBezTo>
                  <a:cubicBezTo>
                    <a:pt x="186" y="518"/>
                    <a:pt x="191" y="526"/>
                    <a:pt x="193" y="529"/>
                  </a:cubicBezTo>
                  <a:cubicBezTo>
                    <a:pt x="194" y="533"/>
                    <a:pt x="198" y="533"/>
                    <a:pt x="199" y="530"/>
                  </a:cubicBezTo>
                  <a:cubicBezTo>
                    <a:pt x="200" y="527"/>
                    <a:pt x="203" y="527"/>
                    <a:pt x="206" y="527"/>
                  </a:cubicBezTo>
                  <a:cubicBezTo>
                    <a:pt x="209" y="527"/>
                    <a:pt x="207" y="535"/>
                    <a:pt x="211" y="538"/>
                  </a:cubicBezTo>
                  <a:cubicBezTo>
                    <a:pt x="214" y="541"/>
                    <a:pt x="217" y="539"/>
                    <a:pt x="219" y="543"/>
                  </a:cubicBezTo>
                  <a:cubicBezTo>
                    <a:pt x="221" y="547"/>
                    <a:pt x="222" y="545"/>
                    <a:pt x="229" y="547"/>
                  </a:cubicBezTo>
                  <a:cubicBezTo>
                    <a:pt x="236" y="549"/>
                    <a:pt x="237" y="542"/>
                    <a:pt x="239" y="540"/>
                  </a:cubicBezTo>
                  <a:cubicBezTo>
                    <a:pt x="241" y="538"/>
                    <a:pt x="244" y="541"/>
                    <a:pt x="248" y="547"/>
                  </a:cubicBezTo>
                  <a:cubicBezTo>
                    <a:pt x="252" y="553"/>
                    <a:pt x="253" y="553"/>
                    <a:pt x="254" y="554"/>
                  </a:cubicBezTo>
                  <a:cubicBezTo>
                    <a:pt x="256" y="555"/>
                    <a:pt x="261" y="559"/>
                    <a:pt x="266" y="560"/>
                  </a:cubicBezTo>
                  <a:cubicBezTo>
                    <a:pt x="271" y="560"/>
                    <a:pt x="271" y="563"/>
                    <a:pt x="273" y="568"/>
                  </a:cubicBezTo>
                  <a:cubicBezTo>
                    <a:pt x="274" y="573"/>
                    <a:pt x="280" y="569"/>
                    <a:pt x="283" y="572"/>
                  </a:cubicBezTo>
                  <a:cubicBezTo>
                    <a:pt x="286" y="575"/>
                    <a:pt x="280" y="576"/>
                    <a:pt x="281" y="579"/>
                  </a:cubicBezTo>
                  <a:cubicBezTo>
                    <a:pt x="283" y="581"/>
                    <a:pt x="285" y="584"/>
                    <a:pt x="285" y="587"/>
                  </a:cubicBezTo>
                  <a:cubicBezTo>
                    <a:pt x="285" y="590"/>
                    <a:pt x="286" y="593"/>
                    <a:pt x="287" y="597"/>
                  </a:cubicBezTo>
                  <a:cubicBezTo>
                    <a:pt x="292" y="599"/>
                    <a:pt x="292" y="599"/>
                    <a:pt x="292" y="599"/>
                  </a:cubicBezTo>
                  <a:cubicBezTo>
                    <a:pt x="296" y="600"/>
                    <a:pt x="298" y="601"/>
                    <a:pt x="300" y="60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2" name="Freeform 16"/>
            <p:cNvSpPr>
              <a:spLocks/>
            </p:cNvSpPr>
            <p:nvPr/>
          </p:nvSpPr>
          <p:spPr bwMode="auto">
            <a:xfrm>
              <a:off x="596" y="1756"/>
              <a:ext cx="994" cy="727"/>
            </a:xfrm>
            <a:custGeom>
              <a:avLst/>
              <a:gdLst>
                <a:gd name="T0" fmla="*/ 163 w 848"/>
                <a:gd name="T1" fmla="*/ 491 h 620"/>
                <a:gd name="T2" fmla="*/ 203 w 848"/>
                <a:gd name="T3" fmla="*/ 471 h 620"/>
                <a:gd name="T4" fmla="*/ 245 w 848"/>
                <a:gd name="T5" fmla="*/ 476 h 620"/>
                <a:gd name="T6" fmla="*/ 256 w 848"/>
                <a:gd name="T7" fmla="*/ 493 h 620"/>
                <a:gd name="T8" fmla="*/ 293 w 848"/>
                <a:gd name="T9" fmla="*/ 504 h 620"/>
                <a:gd name="T10" fmla="*/ 327 w 848"/>
                <a:gd name="T11" fmla="*/ 481 h 620"/>
                <a:gd name="T12" fmla="*/ 364 w 848"/>
                <a:gd name="T13" fmla="*/ 473 h 620"/>
                <a:gd name="T14" fmla="*/ 356 w 848"/>
                <a:gd name="T15" fmla="*/ 506 h 620"/>
                <a:gd name="T16" fmla="*/ 390 w 848"/>
                <a:gd name="T17" fmla="*/ 497 h 620"/>
                <a:gd name="T18" fmla="*/ 417 w 848"/>
                <a:gd name="T19" fmla="*/ 481 h 620"/>
                <a:gd name="T20" fmla="*/ 471 w 848"/>
                <a:gd name="T21" fmla="*/ 487 h 620"/>
                <a:gd name="T22" fmla="*/ 505 w 848"/>
                <a:gd name="T23" fmla="*/ 481 h 620"/>
                <a:gd name="T24" fmla="*/ 534 w 848"/>
                <a:gd name="T25" fmla="*/ 471 h 620"/>
                <a:gd name="T26" fmla="*/ 562 w 848"/>
                <a:gd name="T27" fmla="*/ 448 h 620"/>
                <a:gd name="T28" fmla="*/ 578 w 848"/>
                <a:gd name="T29" fmla="*/ 487 h 620"/>
                <a:gd name="T30" fmla="*/ 594 w 848"/>
                <a:gd name="T31" fmla="*/ 493 h 620"/>
                <a:gd name="T32" fmla="*/ 605 w 848"/>
                <a:gd name="T33" fmla="*/ 482 h 620"/>
                <a:gd name="T34" fmla="*/ 631 w 848"/>
                <a:gd name="T35" fmla="*/ 472 h 620"/>
                <a:gd name="T36" fmla="*/ 645 w 848"/>
                <a:gd name="T37" fmla="*/ 461 h 620"/>
                <a:gd name="T38" fmla="*/ 674 w 848"/>
                <a:gd name="T39" fmla="*/ 463 h 620"/>
                <a:gd name="T40" fmla="*/ 704 w 848"/>
                <a:gd name="T41" fmla="*/ 457 h 620"/>
                <a:gd name="T42" fmla="*/ 733 w 848"/>
                <a:gd name="T43" fmla="*/ 461 h 620"/>
                <a:gd name="T44" fmla="*/ 758 w 848"/>
                <a:gd name="T45" fmla="*/ 491 h 620"/>
                <a:gd name="T46" fmla="*/ 770 w 848"/>
                <a:gd name="T47" fmla="*/ 525 h 620"/>
                <a:gd name="T48" fmla="*/ 744 w 848"/>
                <a:gd name="T49" fmla="*/ 560 h 620"/>
                <a:gd name="T50" fmla="*/ 738 w 848"/>
                <a:gd name="T51" fmla="*/ 581 h 620"/>
                <a:gd name="T52" fmla="*/ 757 w 848"/>
                <a:gd name="T53" fmla="*/ 612 h 620"/>
                <a:gd name="T54" fmla="*/ 756 w 848"/>
                <a:gd name="T55" fmla="*/ 593 h 620"/>
                <a:gd name="T56" fmla="*/ 781 w 848"/>
                <a:gd name="T57" fmla="*/ 584 h 620"/>
                <a:gd name="T58" fmla="*/ 787 w 848"/>
                <a:gd name="T59" fmla="*/ 553 h 620"/>
                <a:gd name="T60" fmla="*/ 818 w 848"/>
                <a:gd name="T61" fmla="*/ 539 h 620"/>
                <a:gd name="T62" fmla="*/ 822 w 848"/>
                <a:gd name="T63" fmla="*/ 508 h 620"/>
                <a:gd name="T64" fmla="*/ 822 w 848"/>
                <a:gd name="T65" fmla="*/ 488 h 620"/>
                <a:gd name="T66" fmla="*/ 820 w 848"/>
                <a:gd name="T67" fmla="*/ 456 h 620"/>
                <a:gd name="T68" fmla="*/ 836 w 848"/>
                <a:gd name="T69" fmla="*/ 435 h 620"/>
                <a:gd name="T70" fmla="*/ 824 w 848"/>
                <a:gd name="T71" fmla="*/ 416 h 620"/>
                <a:gd name="T72" fmla="*/ 845 w 848"/>
                <a:gd name="T73" fmla="*/ 400 h 620"/>
                <a:gd name="T74" fmla="*/ 844 w 848"/>
                <a:gd name="T75" fmla="*/ 360 h 620"/>
                <a:gd name="T76" fmla="*/ 828 w 848"/>
                <a:gd name="T77" fmla="*/ 319 h 620"/>
                <a:gd name="T78" fmla="*/ 830 w 848"/>
                <a:gd name="T79" fmla="*/ 258 h 620"/>
                <a:gd name="T80" fmla="*/ 766 w 848"/>
                <a:gd name="T81" fmla="*/ 239 h 620"/>
                <a:gd name="T82" fmla="*/ 710 w 848"/>
                <a:gd name="T83" fmla="*/ 201 h 620"/>
                <a:gd name="T84" fmla="*/ 673 w 848"/>
                <a:gd name="T85" fmla="*/ 168 h 620"/>
                <a:gd name="T86" fmla="*/ 636 w 848"/>
                <a:gd name="T87" fmla="*/ 153 h 620"/>
                <a:gd name="T88" fmla="*/ 595 w 848"/>
                <a:gd name="T89" fmla="*/ 117 h 620"/>
                <a:gd name="T90" fmla="*/ 552 w 848"/>
                <a:gd name="T91" fmla="*/ 60 h 620"/>
                <a:gd name="T92" fmla="*/ 465 w 848"/>
                <a:gd name="T93" fmla="*/ 1 h 620"/>
                <a:gd name="T94" fmla="*/ 390 w 848"/>
                <a:gd name="T95" fmla="*/ 40 h 620"/>
                <a:gd name="T96" fmla="*/ 387 w 848"/>
                <a:gd name="T97" fmla="*/ 93 h 620"/>
                <a:gd name="T98" fmla="*/ 338 w 848"/>
                <a:gd name="T99" fmla="*/ 131 h 620"/>
                <a:gd name="T100" fmla="*/ 360 w 848"/>
                <a:gd name="T101" fmla="*/ 185 h 620"/>
                <a:gd name="T102" fmla="*/ 336 w 848"/>
                <a:gd name="T103" fmla="*/ 262 h 620"/>
                <a:gd name="T104" fmla="*/ 235 w 848"/>
                <a:gd name="T105" fmla="*/ 268 h 620"/>
                <a:gd name="T106" fmla="*/ 159 w 848"/>
                <a:gd name="T107" fmla="*/ 227 h 620"/>
                <a:gd name="T108" fmla="*/ 78 w 848"/>
                <a:gd name="T109" fmla="*/ 215 h 620"/>
                <a:gd name="T110" fmla="*/ 32 w 848"/>
                <a:gd name="T111" fmla="*/ 263 h 620"/>
                <a:gd name="T112" fmla="*/ 17 w 848"/>
                <a:gd name="T113" fmla="*/ 292 h 620"/>
                <a:gd name="T114" fmla="*/ 93 w 848"/>
                <a:gd name="T115" fmla="*/ 326 h 620"/>
                <a:gd name="T116" fmla="*/ 142 w 848"/>
                <a:gd name="T117" fmla="*/ 350 h 620"/>
                <a:gd name="T118" fmla="*/ 160 w 848"/>
                <a:gd name="T119" fmla="*/ 390 h 620"/>
                <a:gd name="T120" fmla="*/ 127 w 848"/>
                <a:gd name="T121" fmla="*/ 42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8" h="620">
                  <a:moveTo>
                    <a:pt x="129" y="473"/>
                  </a:moveTo>
                  <a:cubicBezTo>
                    <a:pt x="129" y="473"/>
                    <a:pt x="129" y="473"/>
                    <a:pt x="129" y="473"/>
                  </a:cubicBezTo>
                  <a:cubicBezTo>
                    <a:pt x="130" y="474"/>
                    <a:pt x="132" y="475"/>
                    <a:pt x="134" y="478"/>
                  </a:cubicBezTo>
                  <a:cubicBezTo>
                    <a:pt x="137" y="482"/>
                    <a:pt x="145" y="488"/>
                    <a:pt x="149" y="492"/>
                  </a:cubicBezTo>
                  <a:cubicBezTo>
                    <a:pt x="150" y="491"/>
                    <a:pt x="151" y="489"/>
                    <a:pt x="152" y="488"/>
                  </a:cubicBezTo>
                  <a:cubicBezTo>
                    <a:pt x="156" y="486"/>
                    <a:pt x="159" y="486"/>
                    <a:pt x="162" y="490"/>
                  </a:cubicBezTo>
                  <a:cubicBezTo>
                    <a:pt x="162" y="491"/>
                    <a:pt x="162" y="491"/>
                    <a:pt x="163" y="491"/>
                  </a:cubicBezTo>
                  <a:cubicBezTo>
                    <a:pt x="165" y="491"/>
                    <a:pt x="172" y="485"/>
                    <a:pt x="174" y="483"/>
                  </a:cubicBezTo>
                  <a:cubicBezTo>
                    <a:pt x="176" y="480"/>
                    <a:pt x="179" y="476"/>
                    <a:pt x="187" y="476"/>
                  </a:cubicBezTo>
                  <a:cubicBezTo>
                    <a:pt x="190" y="475"/>
                    <a:pt x="190" y="475"/>
                    <a:pt x="191" y="473"/>
                  </a:cubicBezTo>
                  <a:cubicBezTo>
                    <a:pt x="191" y="473"/>
                    <a:pt x="191" y="473"/>
                    <a:pt x="192" y="472"/>
                  </a:cubicBezTo>
                  <a:cubicBezTo>
                    <a:pt x="194" y="469"/>
                    <a:pt x="198" y="469"/>
                    <a:pt x="200" y="469"/>
                  </a:cubicBezTo>
                  <a:cubicBezTo>
                    <a:pt x="202" y="470"/>
                    <a:pt x="202" y="470"/>
                    <a:pt x="202" y="470"/>
                  </a:cubicBezTo>
                  <a:cubicBezTo>
                    <a:pt x="203" y="471"/>
                    <a:pt x="203" y="471"/>
                    <a:pt x="203" y="471"/>
                  </a:cubicBezTo>
                  <a:cubicBezTo>
                    <a:pt x="204" y="472"/>
                    <a:pt x="204" y="473"/>
                    <a:pt x="205" y="474"/>
                  </a:cubicBezTo>
                  <a:cubicBezTo>
                    <a:pt x="206" y="474"/>
                    <a:pt x="206" y="473"/>
                    <a:pt x="206" y="473"/>
                  </a:cubicBezTo>
                  <a:cubicBezTo>
                    <a:pt x="209" y="471"/>
                    <a:pt x="212" y="472"/>
                    <a:pt x="216" y="474"/>
                  </a:cubicBezTo>
                  <a:cubicBezTo>
                    <a:pt x="217" y="474"/>
                    <a:pt x="217" y="474"/>
                    <a:pt x="218" y="475"/>
                  </a:cubicBezTo>
                  <a:cubicBezTo>
                    <a:pt x="219" y="475"/>
                    <a:pt x="225" y="475"/>
                    <a:pt x="229" y="472"/>
                  </a:cubicBezTo>
                  <a:cubicBezTo>
                    <a:pt x="237" y="467"/>
                    <a:pt x="241" y="469"/>
                    <a:pt x="242" y="471"/>
                  </a:cubicBezTo>
                  <a:cubicBezTo>
                    <a:pt x="243" y="472"/>
                    <a:pt x="244" y="473"/>
                    <a:pt x="245" y="476"/>
                  </a:cubicBezTo>
                  <a:cubicBezTo>
                    <a:pt x="245" y="476"/>
                    <a:pt x="245" y="477"/>
                    <a:pt x="246" y="478"/>
                  </a:cubicBezTo>
                  <a:cubicBezTo>
                    <a:pt x="247" y="479"/>
                    <a:pt x="247" y="482"/>
                    <a:pt x="247" y="483"/>
                  </a:cubicBezTo>
                  <a:cubicBezTo>
                    <a:pt x="247" y="483"/>
                    <a:pt x="247" y="483"/>
                    <a:pt x="247" y="483"/>
                  </a:cubicBezTo>
                  <a:cubicBezTo>
                    <a:pt x="248" y="483"/>
                    <a:pt x="248" y="484"/>
                    <a:pt x="249" y="484"/>
                  </a:cubicBezTo>
                  <a:cubicBezTo>
                    <a:pt x="251" y="485"/>
                    <a:pt x="252" y="486"/>
                    <a:pt x="252" y="487"/>
                  </a:cubicBezTo>
                  <a:cubicBezTo>
                    <a:pt x="253" y="488"/>
                    <a:pt x="253" y="488"/>
                    <a:pt x="254" y="489"/>
                  </a:cubicBezTo>
                  <a:cubicBezTo>
                    <a:pt x="254" y="490"/>
                    <a:pt x="255" y="492"/>
                    <a:pt x="256" y="493"/>
                  </a:cubicBezTo>
                  <a:cubicBezTo>
                    <a:pt x="256" y="493"/>
                    <a:pt x="256" y="493"/>
                    <a:pt x="257" y="493"/>
                  </a:cubicBezTo>
                  <a:cubicBezTo>
                    <a:pt x="260" y="489"/>
                    <a:pt x="269" y="493"/>
                    <a:pt x="272" y="495"/>
                  </a:cubicBezTo>
                  <a:cubicBezTo>
                    <a:pt x="272" y="496"/>
                    <a:pt x="277" y="498"/>
                    <a:pt x="282" y="500"/>
                  </a:cubicBezTo>
                  <a:cubicBezTo>
                    <a:pt x="285" y="501"/>
                    <a:pt x="287" y="504"/>
                    <a:pt x="289" y="506"/>
                  </a:cubicBezTo>
                  <a:cubicBezTo>
                    <a:pt x="290" y="507"/>
                    <a:pt x="291" y="508"/>
                    <a:pt x="292" y="509"/>
                  </a:cubicBezTo>
                  <a:cubicBezTo>
                    <a:pt x="292" y="508"/>
                    <a:pt x="292" y="507"/>
                    <a:pt x="293" y="506"/>
                  </a:cubicBezTo>
                  <a:cubicBezTo>
                    <a:pt x="293" y="505"/>
                    <a:pt x="293" y="505"/>
                    <a:pt x="293" y="504"/>
                  </a:cubicBezTo>
                  <a:cubicBezTo>
                    <a:pt x="294" y="500"/>
                    <a:pt x="301" y="500"/>
                    <a:pt x="304" y="501"/>
                  </a:cubicBezTo>
                  <a:cubicBezTo>
                    <a:pt x="305" y="499"/>
                    <a:pt x="307" y="496"/>
                    <a:pt x="308" y="494"/>
                  </a:cubicBezTo>
                  <a:cubicBezTo>
                    <a:pt x="309" y="491"/>
                    <a:pt x="313" y="490"/>
                    <a:pt x="316" y="489"/>
                  </a:cubicBezTo>
                  <a:cubicBezTo>
                    <a:pt x="316" y="489"/>
                    <a:pt x="316" y="489"/>
                    <a:pt x="317" y="489"/>
                  </a:cubicBezTo>
                  <a:cubicBezTo>
                    <a:pt x="320" y="488"/>
                    <a:pt x="320" y="487"/>
                    <a:pt x="320" y="486"/>
                  </a:cubicBezTo>
                  <a:cubicBezTo>
                    <a:pt x="322" y="482"/>
                    <a:pt x="325" y="481"/>
                    <a:pt x="327" y="481"/>
                  </a:cubicBezTo>
                  <a:cubicBezTo>
                    <a:pt x="327" y="481"/>
                    <a:pt x="327" y="481"/>
                    <a:pt x="327" y="481"/>
                  </a:cubicBezTo>
                  <a:cubicBezTo>
                    <a:pt x="328" y="480"/>
                    <a:pt x="335" y="474"/>
                    <a:pt x="341" y="468"/>
                  </a:cubicBezTo>
                  <a:cubicBezTo>
                    <a:pt x="344" y="464"/>
                    <a:pt x="346" y="463"/>
                    <a:pt x="348" y="463"/>
                  </a:cubicBezTo>
                  <a:cubicBezTo>
                    <a:pt x="350" y="461"/>
                    <a:pt x="352" y="461"/>
                    <a:pt x="354" y="461"/>
                  </a:cubicBezTo>
                  <a:cubicBezTo>
                    <a:pt x="357" y="462"/>
                    <a:pt x="357" y="465"/>
                    <a:pt x="358" y="467"/>
                  </a:cubicBezTo>
                  <a:cubicBezTo>
                    <a:pt x="358" y="468"/>
                    <a:pt x="359" y="469"/>
                    <a:pt x="359" y="470"/>
                  </a:cubicBezTo>
                  <a:cubicBezTo>
                    <a:pt x="359" y="470"/>
                    <a:pt x="360" y="471"/>
                    <a:pt x="361" y="471"/>
                  </a:cubicBezTo>
                  <a:cubicBezTo>
                    <a:pt x="362" y="472"/>
                    <a:pt x="363" y="472"/>
                    <a:pt x="364" y="473"/>
                  </a:cubicBezTo>
                  <a:cubicBezTo>
                    <a:pt x="367" y="475"/>
                    <a:pt x="366" y="479"/>
                    <a:pt x="366" y="480"/>
                  </a:cubicBezTo>
                  <a:cubicBezTo>
                    <a:pt x="366" y="481"/>
                    <a:pt x="366" y="481"/>
                    <a:pt x="366" y="481"/>
                  </a:cubicBezTo>
                  <a:cubicBezTo>
                    <a:pt x="366" y="485"/>
                    <a:pt x="364" y="488"/>
                    <a:pt x="362" y="490"/>
                  </a:cubicBezTo>
                  <a:cubicBezTo>
                    <a:pt x="361" y="491"/>
                    <a:pt x="361" y="492"/>
                    <a:pt x="360" y="493"/>
                  </a:cubicBezTo>
                  <a:cubicBezTo>
                    <a:pt x="360" y="494"/>
                    <a:pt x="359" y="495"/>
                    <a:pt x="358" y="496"/>
                  </a:cubicBezTo>
                  <a:cubicBezTo>
                    <a:pt x="357" y="498"/>
                    <a:pt x="357" y="499"/>
                    <a:pt x="357" y="500"/>
                  </a:cubicBezTo>
                  <a:cubicBezTo>
                    <a:pt x="357" y="502"/>
                    <a:pt x="356" y="504"/>
                    <a:pt x="356" y="506"/>
                  </a:cubicBezTo>
                  <a:cubicBezTo>
                    <a:pt x="360" y="504"/>
                    <a:pt x="365" y="504"/>
                    <a:pt x="371" y="504"/>
                  </a:cubicBezTo>
                  <a:cubicBezTo>
                    <a:pt x="374" y="504"/>
                    <a:pt x="374" y="504"/>
                    <a:pt x="376" y="502"/>
                  </a:cubicBezTo>
                  <a:cubicBezTo>
                    <a:pt x="377" y="502"/>
                    <a:pt x="377" y="501"/>
                    <a:pt x="378" y="501"/>
                  </a:cubicBezTo>
                  <a:cubicBezTo>
                    <a:pt x="379" y="500"/>
                    <a:pt x="380" y="500"/>
                    <a:pt x="380" y="499"/>
                  </a:cubicBezTo>
                  <a:cubicBezTo>
                    <a:pt x="383" y="497"/>
                    <a:pt x="384" y="497"/>
                    <a:pt x="388" y="497"/>
                  </a:cubicBezTo>
                  <a:cubicBezTo>
                    <a:pt x="389" y="497"/>
                    <a:pt x="389" y="497"/>
                    <a:pt x="389" y="497"/>
                  </a:cubicBezTo>
                  <a:cubicBezTo>
                    <a:pt x="389" y="497"/>
                    <a:pt x="390" y="497"/>
                    <a:pt x="390" y="497"/>
                  </a:cubicBezTo>
                  <a:cubicBezTo>
                    <a:pt x="391" y="496"/>
                    <a:pt x="391" y="496"/>
                    <a:pt x="391" y="495"/>
                  </a:cubicBezTo>
                  <a:cubicBezTo>
                    <a:pt x="392" y="493"/>
                    <a:pt x="392" y="491"/>
                    <a:pt x="395" y="489"/>
                  </a:cubicBezTo>
                  <a:cubicBezTo>
                    <a:pt x="396" y="488"/>
                    <a:pt x="396" y="488"/>
                    <a:pt x="396" y="488"/>
                  </a:cubicBezTo>
                  <a:cubicBezTo>
                    <a:pt x="397" y="487"/>
                    <a:pt x="399" y="486"/>
                    <a:pt x="402" y="483"/>
                  </a:cubicBezTo>
                  <a:cubicBezTo>
                    <a:pt x="406" y="478"/>
                    <a:pt x="411" y="481"/>
                    <a:pt x="412" y="482"/>
                  </a:cubicBezTo>
                  <a:cubicBezTo>
                    <a:pt x="413" y="482"/>
                    <a:pt x="413" y="482"/>
                    <a:pt x="414" y="482"/>
                  </a:cubicBezTo>
                  <a:cubicBezTo>
                    <a:pt x="415" y="482"/>
                    <a:pt x="416" y="482"/>
                    <a:pt x="417" y="481"/>
                  </a:cubicBezTo>
                  <a:cubicBezTo>
                    <a:pt x="418" y="481"/>
                    <a:pt x="419" y="481"/>
                    <a:pt x="420" y="481"/>
                  </a:cubicBezTo>
                  <a:cubicBezTo>
                    <a:pt x="422" y="480"/>
                    <a:pt x="425" y="478"/>
                    <a:pt x="428" y="477"/>
                  </a:cubicBezTo>
                  <a:cubicBezTo>
                    <a:pt x="431" y="475"/>
                    <a:pt x="435" y="477"/>
                    <a:pt x="438" y="480"/>
                  </a:cubicBezTo>
                  <a:cubicBezTo>
                    <a:pt x="440" y="481"/>
                    <a:pt x="446" y="483"/>
                    <a:pt x="449" y="484"/>
                  </a:cubicBezTo>
                  <a:cubicBezTo>
                    <a:pt x="449" y="484"/>
                    <a:pt x="451" y="484"/>
                    <a:pt x="452" y="484"/>
                  </a:cubicBezTo>
                  <a:cubicBezTo>
                    <a:pt x="454" y="483"/>
                    <a:pt x="456" y="483"/>
                    <a:pt x="459" y="483"/>
                  </a:cubicBezTo>
                  <a:cubicBezTo>
                    <a:pt x="465" y="482"/>
                    <a:pt x="467" y="483"/>
                    <a:pt x="471" y="487"/>
                  </a:cubicBezTo>
                  <a:cubicBezTo>
                    <a:pt x="473" y="488"/>
                    <a:pt x="480" y="488"/>
                    <a:pt x="482" y="487"/>
                  </a:cubicBezTo>
                  <a:cubicBezTo>
                    <a:pt x="485" y="487"/>
                    <a:pt x="486" y="487"/>
                    <a:pt x="487" y="487"/>
                  </a:cubicBezTo>
                  <a:cubicBezTo>
                    <a:pt x="488" y="487"/>
                    <a:pt x="489" y="486"/>
                    <a:pt x="489" y="486"/>
                  </a:cubicBezTo>
                  <a:cubicBezTo>
                    <a:pt x="490" y="485"/>
                    <a:pt x="490" y="485"/>
                    <a:pt x="490" y="484"/>
                  </a:cubicBezTo>
                  <a:cubicBezTo>
                    <a:pt x="492" y="483"/>
                    <a:pt x="494" y="483"/>
                    <a:pt x="497" y="484"/>
                  </a:cubicBezTo>
                  <a:cubicBezTo>
                    <a:pt x="498" y="484"/>
                    <a:pt x="500" y="484"/>
                    <a:pt x="501" y="484"/>
                  </a:cubicBezTo>
                  <a:cubicBezTo>
                    <a:pt x="503" y="482"/>
                    <a:pt x="505" y="481"/>
                    <a:pt x="505" y="481"/>
                  </a:cubicBezTo>
                  <a:cubicBezTo>
                    <a:pt x="506" y="480"/>
                    <a:pt x="506" y="480"/>
                    <a:pt x="506" y="480"/>
                  </a:cubicBezTo>
                  <a:cubicBezTo>
                    <a:pt x="508" y="480"/>
                    <a:pt x="508" y="480"/>
                    <a:pt x="508" y="480"/>
                  </a:cubicBezTo>
                  <a:cubicBezTo>
                    <a:pt x="508" y="480"/>
                    <a:pt x="520" y="480"/>
                    <a:pt x="526" y="479"/>
                  </a:cubicBezTo>
                  <a:cubicBezTo>
                    <a:pt x="526" y="479"/>
                    <a:pt x="527" y="479"/>
                    <a:pt x="527" y="479"/>
                  </a:cubicBezTo>
                  <a:cubicBezTo>
                    <a:pt x="527" y="478"/>
                    <a:pt x="528" y="476"/>
                    <a:pt x="530" y="474"/>
                  </a:cubicBezTo>
                  <a:cubicBezTo>
                    <a:pt x="531" y="473"/>
                    <a:pt x="533" y="472"/>
                    <a:pt x="534" y="471"/>
                  </a:cubicBezTo>
                  <a:cubicBezTo>
                    <a:pt x="534" y="471"/>
                    <a:pt x="534" y="471"/>
                    <a:pt x="534" y="471"/>
                  </a:cubicBezTo>
                  <a:cubicBezTo>
                    <a:pt x="534" y="470"/>
                    <a:pt x="535" y="467"/>
                    <a:pt x="538" y="463"/>
                  </a:cubicBezTo>
                  <a:cubicBezTo>
                    <a:pt x="538" y="461"/>
                    <a:pt x="538" y="461"/>
                    <a:pt x="538" y="460"/>
                  </a:cubicBezTo>
                  <a:cubicBezTo>
                    <a:pt x="538" y="459"/>
                    <a:pt x="537" y="457"/>
                    <a:pt x="537" y="454"/>
                  </a:cubicBezTo>
                  <a:cubicBezTo>
                    <a:pt x="537" y="451"/>
                    <a:pt x="538" y="448"/>
                    <a:pt x="543" y="447"/>
                  </a:cubicBezTo>
                  <a:cubicBezTo>
                    <a:pt x="544" y="447"/>
                    <a:pt x="544" y="447"/>
                    <a:pt x="545" y="446"/>
                  </a:cubicBezTo>
                  <a:cubicBezTo>
                    <a:pt x="550" y="441"/>
                    <a:pt x="555" y="444"/>
                    <a:pt x="558" y="446"/>
                  </a:cubicBezTo>
                  <a:cubicBezTo>
                    <a:pt x="559" y="447"/>
                    <a:pt x="560" y="448"/>
                    <a:pt x="562" y="448"/>
                  </a:cubicBezTo>
                  <a:cubicBezTo>
                    <a:pt x="564" y="449"/>
                    <a:pt x="566" y="450"/>
                    <a:pt x="566" y="453"/>
                  </a:cubicBezTo>
                  <a:cubicBezTo>
                    <a:pt x="567" y="455"/>
                    <a:pt x="566" y="457"/>
                    <a:pt x="565" y="458"/>
                  </a:cubicBezTo>
                  <a:cubicBezTo>
                    <a:pt x="565" y="458"/>
                    <a:pt x="565" y="458"/>
                    <a:pt x="565" y="458"/>
                  </a:cubicBezTo>
                  <a:cubicBezTo>
                    <a:pt x="565" y="462"/>
                    <a:pt x="566" y="463"/>
                    <a:pt x="568" y="466"/>
                  </a:cubicBezTo>
                  <a:cubicBezTo>
                    <a:pt x="568" y="467"/>
                    <a:pt x="569" y="467"/>
                    <a:pt x="569" y="468"/>
                  </a:cubicBezTo>
                  <a:cubicBezTo>
                    <a:pt x="572" y="472"/>
                    <a:pt x="575" y="476"/>
                    <a:pt x="576" y="479"/>
                  </a:cubicBezTo>
                  <a:cubicBezTo>
                    <a:pt x="577" y="483"/>
                    <a:pt x="578" y="485"/>
                    <a:pt x="578" y="487"/>
                  </a:cubicBezTo>
                  <a:cubicBezTo>
                    <a:pt x="578" y="488"/>
                    <a:pt x="578" y="489"/>
                    <a:pt x="578" y="490"/>
                  </a:cubicBezTo>
                  <a:cubicBezTo>
                    <a:pt x="578" y="491"/>
                    <a:pt x="578" y="491"/>
                    <a:pt x="578" y="491"/>
                  </a:cubicBezTo>
                  <a:cubicBezTo>
                    <a:pt x="579" y="491"/>
                    <a:pt x="580" y="492"/>
                    <a:pt x="581" y="494"/>
                  </a:cubicBezTo>
                  <a:cubicBezTo>
                    <a:pt x="582" y="493"/>
                    <a:pt x="583" y="493"/>
                    <a:pt x="585" y="493"/>
                  </a:cubicBezTo>
                  <a:cubicBezTo>
                    <a:pt x="589" y="493"/>
                    <a:pt x="591" y="494"/>
                    <a:pt x="593" y="495"/>
                  </a:cubicBezTo>
                  <a:cubicBezTo>
                    <a:pt x="593" y="495"/>
                    <a:pt x="593" y="495"/>
                    <a:pt x="593" y="495"/>
                  </a:cubicBezTo>
                  <a:cubicBezTo>
                    <a:pt x="593" y="494"/>
                    <a:pt x="594" y="494"/>
                    <a:pt x="594" y="493"/>
                  </a:cubicBezTo>
                  <a:cubicBezTo>
                    <a:pt x="594" y="492"/>
                    <a:pt x="594" y="491"/>
                    <a:pt x="595" y="489"/>
                  </a:cubicBezTo>
                  <a:cubicBezTo>
                    <a:pt x="595" y="488"/>
                    <a:pt x="596" y="486"/>
                    <a:pt x="598" y="485"/>
                  </a:cubicBezTo>
                  <a:cubicBezTo>
                    <a:pt x="601" y="485"/>
                    <a:pt x="602" y="486"/>
                    <a:pt x="603" y="486"/>
                  </a:cubicBezTo>
                  <a:cubicBezTo>
                    <a:pt x="604" y="486"/>
                    <a:pt x="604" y="486"/>
                    <a:pt x="605" y="486"/>
                  </a:cubicBezTo>
                  <a:cubicBezTo>
                    <a:pt x="605" y="486"/>
                    <a:pt x="605" y="486"/>
                    <a:pt x="605" y="486"/>
                  </a:cubicBezTo>
                  <a:cubicBezTo>
                    <a:pt x="605" y="486"/>
                    <a:pt x="605" y="485"/>
                    <a:pt x="605" y="484"/>
                  </a:cubicBezTo>
                  <a:cubicBezTo>
                    <a:pt x="605" y="482"/>
                    <a:pt x="605" y="482"/>
                    <a:pt x="605" y="482"/>
                  </a:cubicBezTo>
                  <a:cubicBezTo>
                    <a:pt x="604" y="479"/>
                    <a:pt x="604" y="477"/>
                    <a:pt x="605" y="472"/>
                  </a:cubicBezTo>
                  <a:cubicBezTo>
                    <a:pt x="606" y="468"/>
                    <a:pt x="608" y="466"/>
                    <a:pt x="610" y="464"/>
                  </a:cubicBezTo>
                  <a:cubicBezTo>
                    <a:pt x="611" y="464"/>
                    <a:pt x="612" y="463"/>
                    <a:pt x="613" y="462"/>
                  </a:cubicBezTo>
                  <a:cubicBezTo>
                    <a:pt x="613" y="461"/>
                    <a:pt x="615" y="459"/>
                    <a:pt x="618" y="458"/>
                  </a:cubicBezTo>
                  <a:cubicBezTo>
                    <a:pt x="621" y="458"/>
                    <a:pt x="624" y="460"/>
                    <a:pt x="625" y="462"/>
                  </a:cubicBezTo>
                  <a:cubicBezTo>
                    <a:pt x="626" y="462"/>
                    <a:pt x="626" y="463"/>
                    <a:pt x="627" y="463"/>
                  </a:cubicBezTo>
                  <a:cubicBezTo>
                    <a:pt x="630" y="466"/>
                    <a:pt x="631" y="470"/>
                    <a:pt x="631" y="472"/>
                  </a:cubicBezTo>
                  <a:cubicBezTo>
                    <a:pt x="631" y="472"/>
                    <a:pt x="631" y="472"/>
                    <a:pt x="631" y="473"/>
                  </a:cubicBezTo>
                  <a:cubicBezTo>
                    <a:pt x="632" y="473"/>
                    <a:pt x="633" y="473"/>
                    <a:pt x="635" y="475"/>
                  </a:cubicBezTo>
                  <a:cubicBezTo>
                    <a:pt x="637" y="476"/>
                    <a:pt x="639" y="478"/>
                    <a:pt x="641" y="479"/>
                  </a:cubicBezTo>
                  <a:cubicBezTo>
                    <a:pt x="642" y="478"/>
                    <a:pt x="643" y="476"/>
                    <a:pt x="643" y="474"/>
                  </a:cubicBezTo>
                  <a:cubicBezTo>
                    <a:pt x="643" y="472"/>
                    <a:pt x="643" y="471"/>
                    <a:pt x="643" y="469"/>
                  </a:cubicBezTo>
                  <a:cubicBezTo>
                    <a:pt x="643" y="468"/>
                    <a:pt x="643" y="467"/>
                    <a:pt x="643" y="465"/>
                  </a:cubicBezTo>
                  <a:cubicBezTo>
                    <a:pt x="643" y="463"/>
                    <a:pt x="644" y="462"/>
                    <a:pt x="645" y="461"/>
                  </a:cubicBezTo>
                  <a:cubicBezTo>
                    <a:pt x="647" y="459"/>
                    <a:pt x="649" y="459"/>
                    <a:pt x="651" y="459"/>
                  </a:cubicBezTo>
                  <a:cubicBezTo>
                    <a:pt x="652" y="459"/>
                    <a:pt x="654" y="459"/>
                    <a:pt x="655" y="458"/>
                  </a:cubicBezTo>
                  <a:cubicBezTo>
                    <a:pt x="661" y="455"/>
                    <a:pt x="664" y="460"/>
                    <a:pt x="665" y="462"/>
                  </a:cubicBezTo>
                  <a:cubicBezTo>
                    <a:pt x="665" y="464"/>
                    <a:pt x="666" y="465"/>
                    <a:pt x="667" y="466"/>
                  </a:cubicBezTo>
                  <a:cubicBezTo>
                    <a:pt x="667" y="466"/>
                    <a:pt x="667" y="466"/>
                    <a:pt x="667" y="466"/>
                  </a:cubicBezTo>
                  <a:cubicBezTo>
                    <a:pt x="668" y="466"/>
                    <a:pt x="669" y="465"/>
                    <a:pt x="669" y="465"/>
                  </a:cubicBezTo>
                  <a:cubicBezTo>
                    <a:pt x="670" y="464"/>
                    <a:pt x="672" y="463"/>
                    <a:pt x="674" y="463"/>
                  </a:cubicBezTo>
                  <a:cubicBezTo>
                    <a:pt x="679" y="463"/>
                    <a:pt x="684" y="468"/>
                    <a:pt x="686" y="470"/>
                  </a:cubicBezTo>
                  <a:cubicBezTo>
                    <a:pt x="687" y="471"/>
                    <a:pt x="688" y="472"/>
                    <a:pt x="688" y="472"/>
                  </a:cubicBezTo>
                  <a:cubicBezTo>
                    <a:pt x="690" y="472"/>
                    <a:pt x="692" y="471"/>
                    <a:pt x="696" y="470"/>
                  </a:cubicBezTo>
                  <a:cubicBezTo>
                    <a:pt x="696" y="469"/>
                    <a:pt x="696" y="468"/>
                    <a:pt x="696" y="467"/>
                  </a:cubicBezTo>
                  <a:cubicBezTo>
                    <a:pt x="695" y="466"/>
                    <a:pt x="695" y="465"/>
                    <a:pt x="695" y="463"/>
                  </a:cubicBezTo>
                  <a:cubicBezTo>
                    <a:pt x="695" y="461"/>
                    <a:pt x="696" y="459"/>
                    <a:pt x="697" y="458"/>
                  </a:cubicBezTo>
                  <a:cubicBezTo>
                    <a:pt x="699" y="456"/>
                    <a:pt x="702" y="457"/>
                    <a:pt x="704" y="457"/>
                  </a:cubicBezTo>
                  <a:cubicBezTo>
                    <a:pt x="704" y="457"/>
                    <a:pt x="704" y="457"/>
                    <a:pt x="704" y="457"/>
                  </a:cubicBezTo>
                  <a:cubicBezTo>
                    <a:pt x="707" y="457"/>
                    <a:pt x="709" y="459"/>
                    <a:pt x="711" y="461"/>
                  </a:cubicBezTo>
                  <a:cubicBezTo>
                    <a:pt x="712" y="461"/>
                    <a:pt x="712" y="462"/>
                    <a:pt x="713" y="462"/>
                  </a:cubicBezTo>
                  <a:cubicBezTo>
                    <a:pt x="713" y="462"/>
                    <a:pt x="714" y="461"/>
                    <a:pt x="715" y="461"/>
                  </a:cubicBezTo>
                  <a:cubicBezTo>
                    <a:pt x="719" y="459"/>
                    <a:pt x="726" y="460"/>
                    <a:pt x="729" y="464"/>
                  </a:cubicBezTo>
                  <a:cubicBezTo>
                    <a:pt x="730" y="462"/>
                    <a:pt x="732" y="461"/>
                    <a:pt x="732" y="461"/>
                  </a:cubicBezTo>
                  <a:cubicBezTo>
                    <a:pt x="733" y="461"/>
                    <a:pt x="733" y="461"/>
                    <a:pt x="733" y="461"/>
                  </a:cubicBezTo>
                  <a:cubicBezTo>
                    <a:pt x="735" y="458"/>
                    <a:pt x="739" y="457"/>
                    <a:pt x="743" y="457"/>
                  </a:cubicBezTo>
                  <a:cubicBezTo>
                    <a:pt x="746" y="458"/>
                    <a:pt x="747" y="461"/>
                    <a:pt x="748" y="463"/>
                  </a:cubicBezTo>
                  <a:cubicBezTo>
                    <a:pt x="751" y="464"/>
                    <a:pt x="756" y="465"/>
                    <a:pt x="758" y="474"/>
                  </a:cubicBezTo>
                  <a:cubicBezTo>
                    <a:pt x="758" y="476"/>
                    <a:pt x="759" y="479"/>
                    <a:pt x="758" y="481"/>
                  </a:cubicBezTo>
                  <a:cubicBezTo>
                    <a:pt x="760" y="484"/>
                    <a:pt x="760" y="484"/>
                    <a:pt x="760" y="484"/>
                  </a:cubicBezTo>
                  <a:cubicBezTo>
                    <a:pt x="759" y="487"/>
                    <a:pt x="759" y="487"/>
                    <a:pt x="759" y="487"/>
                  </a:cubicBezTo>
                  <a:cubicBezTo>
                    <a:pt x="759" y="487"/>
                    <a:pt x="758" y="489"/>
                    <a:pt x="758" y="491"/>
                  </a:cubicBezTo>
                  <a:cubicBezTo>
                    <a:pt x="759" y="493"/>
                    <a:pt x="761" y="494"/>
                    <a:pt x="764" y="497"/>
                  </a:cubicBezTo>
                  <a:cubicBezTo>
                    <a:pt x="766" y="498"/>
                    <a:pt x="767" y="499"/>
                    <a:pt x="769" y="500"/>
                  </a:cubicBezTo>
                  <a:cubicBezTo>
                    <a:pt x="773" y="504"/>
                    <a:pt x="774" y="506"/>
                    <a:pt x="773" y="510"/>
                  </a:cubicBezTo>
                  <a:cubicBezTo>
                    <a:pt x="773" y="511"/>
                    <a:pt x="773" y="511"/>
                    <a:pt x="773" y="512"/>
                  </a:cubicBezTo>
                  <a:cubicBezTo>
                    <a:pt x="775" y="518"/>
                    <a:pt x="774" y="520"/>
                    <a:pt x="772" y="523"/>
                  </a:cubicBezTo>
                  <a:cubicBezTo>
                    <a:pt x="771" y="523"/>
                    <a:pt x="771" y="524"/>
                    <a:pt x="770" y="525"/>
                  </a:cubicBezTo>
                  <a:cubicBezTo>
                    <a:pt x="770" y="525"/>
                    <a:pt x="770" y="525"/>
                    <a:pt x="770" y="525"/>
                  </a:cubicBezTo>
                  <a:cubicBezTo>
                    <a:pt x="770" y="526"/>
                    <a:pt x="771" y="527"/>
                    <a:pt x="771" y="528"/>
                  </a:cubicBezTo>
                  <a:cubicBezTo>
                    <a:pt x="771" y="530"/>
                    <a:pt x="773" y="534"/>
                    <a:pt x="770" y="536"/>
                  </a:cubicBezTo>
                  <a:cubicBezTo>
                    <a:pt x="769" y="537"/>
                    <a:pt x="768" y="537"/>
                    <a:pt x="767" y="537"/>
                  </a:cubicBezTo>
                  <a:cubicBezTo>
                    <a:pt x="765" y="538"/>
                    <a:pt x="762" y="539"/>
                    <a:pt x="761" y="539"/>
                  </a:cubicBezTo>
                  <a:cubicBezTo>
                    <a:pt x="761" y="541"/>
                    <a:pt x="760" y="543"/>
                    <a:pt x="759" y="544"/>
                  </a:cubicBezTo>
                  <a:cubicBezTo>
                    <a:pt x="759" y="545"/>
                    <a:pt x="759" y="546"/>
                    <a:pt x="758" y="547"/>
                  </a:cubicBezTo>
                  <a:cubicBezTo>
                    <a:pt x="756" y="551"/>
                    <a:pt x="747" y="559"/>
                    <a:pt x="744" y="560"/>
                  </a:cubicBezTo>
                  <a:cubicBezTo>
                    <a:pt x="742" y="561"/>
                    <a:pt x="740" y="561"/>
                    <a:pt x="738" y="561"/>
                  </a:cubicBezTo>
                  <a:cubicBezTo>
                    <a:pt x="738" y="561"/>
                    <a:pt x="737" y="561"/>
                    <a:pt x="737" y="561"/>
                  </a:cubicBezTo>
                  <a:cubicBezTo>
                    <a:pt x="737" y="561"/>
                    <a:pt x="737" y="562"/>
                    <a:pt x="737" y="563"/>
                  </a:cubicBezTo>
                  <a:cubicBezTo>
                    <a:pt x="737" y="567"/>
                    <a:pt x="734" y="569"/>
                    <a:pt x="733" y="569"/>
                  </a:cubicBezTo>
                  <a:cubicBezTo>
                    <a:pt x="733" y="570"/>
                    <a:pt x="733" y="570"/>
                    <a:pt x="734" y="571"/>
                  </a:cubicBezTo>
                  <a:cubicBezTo>
                    <a:pt x="736" y="575"/>
                    <a:pt x="738" y="579"/>
                    <a:pt x="738" y="580"/>
                  </a:cubicBezTo>
                  <a:cubicBezTo>
                    <a:pt x="738" y="581"/>
                    <a:pt x="738" y="581"/>
                    <a:pt x="738" y="581"/>
                  </a:cubicBezTo>
                  <a:cubicBezTo>
                    <a:pt x="738" y="583"/>
                    <a:pt x="738" y="583"/>
                    <a:pt x="738" y="583"/>
                  </a:cubicBezTo>
                  <a:cubicBezTo>
                    <a:pt x="737" y="584"/>
                    <a:pt x="737" y="585"/>
                    <a:pt x="737" y="585"/>
                  </a:cubicBezTo>
                  <a:cubicBezTo>
                    <a:pt x="738" y="586"/>
                    <a:pt x="740" y="586"/>
                    <a:pt x="742" y="586"/>
                  </a:cubicBezTo>
                  <a:cubicBezTo>
                    <a:pt x="742" y="586"/>
                    <a:pt x="742" y="586"/>
                    <a:pt x="742" y="586"/>
                  </a:cubicBezTo>
                  <a:cubicBezTo>
                    <a:pt x="743" y="587"/>
                    <a:pt x="743" y="587"/>
                    <a:pt x="743" y="587"/>
                  </a:cubicBezTo>
                  <a:cubicBezTo>
                    <a:pt x="747" y="588"/>
                    <a:pt x="754" y="592"/>
                    <a:pt x="756" y="596"/>
                  </a:cubicBezTo>
                  <a:cubicBezTo>
                    <a:pt x="757" y="599"/>
                    <a:pt x="757" y="604"/>
                    <a:pt x="757" y="612"/>
                  </a:cubicBezTo>
                  <a:cubicBezTo>
                    <a:pt x="757" y="613"/>
                    <a:pt x="758" y="614"/>
                    <a:pt x="758" y="615"/>
                  </a:cubicBezTo>
                  <a:cubicBezTo>
                    <a:pt x="758" y="616"/>
                    <a:pt x="759" y="618"/>
                    <a:pt x="760" y="619"/>
                  </a:cubicBezTo>
                  <a:cubicBezTo>
                    <a:pt x="761" y="620"/>
                    <a:pt x="761" y="620"/>
                    <a:pt x="761" y="620"/>
                  </a:cubicBezTo>
                  <a:cubicBezTo>
                    <a:pt x="761" y="618"/>
                    <a:pt x="761" y="614"/>
                    <a:pt x="759" y="606"/>
                  </a:cubicBezTo>
                  <a:cubicBezTo>
                    <a:pt x="758" y="604"/>
                    <a:pt x="758" y="603"/>
                    <a:pt x="758" y="603"/>
                  </a:cubicBezTo>
                  <a:cubicBezTo>
                    <a:pt x="758" y="602"/>
                    <a:pt x="758" y="601"/>
                    <a:pt x="757" y="600"/>
                  </a:cubicBezTo>
                  <a:cubicBezTo>
                    <a:pt x="757" y="598"/>
                    <a:pt x="757" y="595"/>
                    <a:pt x="756" y="593"/>
                  </a:cubicBezTo>
                  <a:cubicBezTo>
                    <a:pt x="756" y="587"/>
                    <a:pt x="760" y="585"/>
                    <a:pt x="762" y="583"/>
                  </a:cubicBezTo>
                  <a:cubicBezTo>
                    <a:pt x="763" y="583"/>
                    <a:pt x="764" y="582"/>
                    <a:pt x="764" y="582"/>
                  </a:cubicBezTo>
                  <a:cubicBezTo>
                    <a:pt x="765" y="581"/>
                    <a:pt x="767" y="579"/>
                    <a:pt x="769" y="580"/>
                  </a:cubicBezTo>
                  <a:cubicBezTo>
                    <a:pt x="772" y="580"/>
                    <a:pt x="773" y="582"/>
                    <a:pt x="773" y="583"/>
                  </a:cubicBezTo>
                  <a:cubicBezTo>
                    <a:pt x="773" y="583"/>
                    <a:pt x="773" y="584"/>
                    <a:pt x="773" y="584"/>
                  </a:cubicBezTo>
                  <a:cubicBezTo>
                    <a:pt x="776" y="584"/>
                    <a:pt x="778" y="584"/>
                    <a:pt x="781" y="584"/>
                  </a:cubicBezTo>
                  <a:cubicBezTo>
                    <a:pt x="781" y="584"/>
                    <a:pt x="781" y="584"/>
                    <a:pt x="781" y="584"/>
                  </a:cubicBezTo>
                  <a:cubicBezTo>
                    <a:pt x="781" y="584"/>
                    <a:pt x="781" y="583"/>
                    <a:pt x="781" y="583"/>
                  </a:cubicBezTo>
                  <a:cubicBezTo>
                    <a:pt x="781" y="582"/>
                    <a:pt x="782" y="580"/>
                    <a:pt x="783" y="577"/>
                  </a:cubicBezTo>
                  <a:cubicBezTo>
                    <a:pt x="784" y="574"/>
                    <a:pt x="786" y="572"/>
                    <a:pt x="789" y="570"/>
                  </a:cubicBezTo>
                  <a:cubicBezTo>
                    <a:pt x="790" y="569"/>
                    <a:pt x="791" y="568"/>
                    <a:pt x="792" y="567"/>
                  </a:cubicBezTo>
                  <a:cubicBezTo>
                    <a:pt x="791" y="566"/>
                    <a:pt x="790" y="566"/>
                    <a:pt x="790" y="565"/>
                  </a:cubicBezTo>
                  <a:cubicBezTo>
                    <a:pt x="789" y="564"/>
                    <a:pt x="789" y="564"/>
                    <a:pt x="789" y="563"/>
                  </a:cubicBezTo>
                  <a:cubicBezTo>
                    <a:pt x="786" y="560"/>
                    <a:pt x="786" y="559"/>
                    <a:pt x="787" y="553"/>
                  </a:cubicBezTo>
                  <a:cubicBezTo>
                    <a:pt x="787" y="553"/>
                    <a:pt x="787" y="553"/>
                    <a:pt x="787" y="553"/>
                  </a:cubicBezTo>
                  <a:cubicBezTo>
                    <a:pt x="787" y="552"/>
                    <a:pt x="787" y="548"/>
                    <a:pt x="789" y="547"/>
                  </a:cubicBezTo>
                  <a:cubicBezTo>
                    <a:pt x="791" y="546"/>
                    <a:pt x="792" y="546"/>
                    <a:pt x="793" y="546"/>
                  </a:cubicBezTo>
                  <a:cubicBezTo>
                    <a:pt x="794" y="545"/>
                    <a:pt x="795" y="544"/>
                    <a:pt x="798" y="543"/>
                  </a:cubicBezTo>
                  <a:cubicBezTo>
                    <a:pt x="800" y="541"/>
                    <a:pt x="802" y="540"/>
                    <a:pt x="803" y="539"/>
                  </a:cubicBezTo>
                  <a:cubicBezTo>
                    <a:pt x="807" y="535"/>
                    <a:pt x="812" y="537"/>
                    <a:pt x="815" y="538"/>
                  </a:cubicBezTo>
                  <a:cubicBezTo>
                    <a:pt x="816" y="538"/>
                    <a:pt x="817" y="539"/>
                    <a:pt x="818" y="539"/>
                  </a:cubicBezTo>
                  <a:cubicBezTo>
                    <a:pt x="818" y="539"/>
                    <a:pt x="818" y="538"/>
                    <a:pt x="818" y="538"/>
                  </a:cubicBezTo>
                  <a:cubicBezTo>
                    <a:pt x="818" y="537"/>
                    <a:pt x="818" y="537"/>
                    <a:pt x="819" y="536"/>
                  </a:cubicBezTo>
                  <a:cubicBezTo>
                    <a:pt x="819" y="535"/>
                    <a:pt x="819" y="535"/>
                    <a:pt x="819" y="535"/>
                  </a:cubicBezTo>
                  <a:cubicBezTo>
                    <a:pt x="818" y="534"/>
                    <a:pt x="817" y="533"/>
                    <a:pt x="816" y="531"/>
                  </a:cubicBezTo>
                  <a:cubicBezTo>
                    <a:pt x="815" y="527"/>
                    <a:pt x="815" y="520"/>
                    <a:pt x="815" y="517"/>
                  </a:cubicBezTo>
                  <a:cubicBezTo>
                    <a:pt x="816" y="513"/>
                    <a:pt x="818" y="511"/>
                    <a:pt x="819" y="510"/>
                  </a:cubicBezTo>
                  <a:cubicBezTo>
                    <a:pt x="820" y="509"/>
                    <a:pt x="821" y="509"/>
                    <a:pt x="822" y="508"/>
                  </a:cubicBezTo>
                  <a:cubicBezTo>
                    <a:pt x="823" y="506"/>
                    <a:pt x="825" y="505"/>
                    <a:pt x="825" y="505"/>
                  </a:cubicBezTo>
                  <a:cubicBezTo>
                    <a:pt x="826" y="505"/>
                    <a:pt x="826" y="505"/>
                    <a:pt x="826" y="505"/>
                  </a:cubicBezTo>
                  <a:cubicBezTo>
                    <a:pt x="826" y="502"/>
                    <a:pt x="827" y="499"/>
                    <a:pt x="828" y="498"/>
                  </a:cubicBezTo>
                  <a:cubicBezTo>
                    <a:pt x="828" y="497"/>
                    <a:pt x="828" y="497"/>
                    <a:pt x="828" y="497"/>
                  </a:cubicBezTo>
                  <a:cubicBezTo>
                    <a:pt x="828" y="496"/>
                    <a:pt x="829" y="495"/>
                    <a:pt x="829" y="494"/>
                  </a:cubicBezTo>
                  <a:cubicBezTo>
                    <a:pt x="829" y="494"/>
                    <a:pt x="828" y="493"/>
                    <a:pt x="828" y="493"/>
                  </a:cubicBezTo>
                  <a:cubicBezTo>
                    <a:pt x="825" y="492"/>
                    <a:pt x="824" y="491"/>
                    <a:pt x="822" y="488"/>
                  </a:cubicBezTo>
                  <a:cubicBezTo>
                    <a:pt x="822" y="486"/>
                    <a:pt x="822" y="485"/>
                    <a:pt x="821" y="484"/>
                  </a:cubicBezTo>
                  <a:cubicBezTo>
                    <a:pt x="821" y="483"/>
                    <a:pt x="821" y="482"/>
                    <a:pt x="820" y="481"/>
                  </a:cubicBezTo>
                  <a:cubicBezTo>
                    <a:pt x="815" y="477"/>
                    <a:pt x="814" y="475"/>
                    <a:pt x="814" y="470"/>
                  </a:cubicBezTo>
                  <a:cubicBezTo>
                    <a:pt x="814" y="469"/>
                    <a:pt x="814" y="468"/>
                    <a:pt x="814" y="467"/>
                  </a:cubicBezTo>
                  <a:cubicBezTo>
                    <a:pt x="813" y="466"/>
                    <a:pt x="811" y="461"/>
                    <a:pt x="816" y="458"/>
                  </a:cubicBezTo>
                  <a:cubicBezTo>
                    <a:pt x="818" y="457"/>
                    <a:pt x="819" y="456"/>
                    <a:pt x="820" y="456"/>
                  </a:cubicBezTo>
                  <a:cubicBezTo>
                    <a:pt x="820" y="456"/>
                    <a:pt x="820" y="456"/>
                    <a:pt x="820" y="456"/>
                  </a:cubicBezTo>
                  <a:cubicBezTo>
                    <a:pt x="820" y="456"/>
                    <a:pt x="821" y="455"/>
                    <a:pt x="821" y="455"/>
                  </a:cubicBezTo>
                  <a:cubicBezTo>
                    <a:pt x="821" y="454"/>
                    <a:pt x="821" y="454"/>
                    <a:pt x="821" y="453"/>
                  </a:cubicBezTo>
                  <a:cubicBezTo>
                    <a:pt x="820" y="451"/>
                    <a:pt x="820" y="448"/>
                    <a:pt x="822" y="446"/>
                  </a:cubicBezTo>
                  <a:cubicBezTo>
                    <a:pt x="823" y="444"/>
                    <a:pt x="825" y="443"/>
                    <a:pt x="829" y="440"/>
                  </a:cubicBezTo>
                  <a:cubicBezTo>
                    <a:pt x="831" y="439"/>
                    <a:pt x="834" y="438"/>
                    <a:pt x="836" y="437"/>
                  </a:cubicBezTo>
                  <a:cubicBezTo>
                    <a:pt x="836" y="436"/>
                    <a:pt x="836" y="436"/>
                    <a:pt x="836" y="436"/>
                  </a:cubicBezTo>
                  <a:cubicBezTo>
                    <a:pt x="836" y="436"/>
                    <a:pt x="836" y="435"/>
                    <a:pt x="836" y="435"/>
                  </a:cubicBezTo>
                  <a:cubicBezTo>
                    <a:pt x="836" y="435"/>
                    <a:pt x="835" y="435"/>
                    <a:pt x="835" y="434"/>
                  </a:cubicBezTo>
                  <a:cubicBezTo>
                    <a:pt x="835" y="434"/>
                    <a:pt x="835" y="434"/>
                    <a:pt x="835" y="434"/>
                  </a:cubicBezTo>
                  <a:cubicBezTo>
                    <a:pt x="831" y="432"/>
                    <a:pt x="829" y="430"/>
                    <a:pt x="828" y="425"/>
                  </a:cubicBezTo>
                  <a:cubicBezTo>
                    <a:pt x="828" y="424"/>
                    <a:pt x="828" y="424"/>
                    <a:pt x="828" y="423"/>
                  </a:cubicBezTo>
                  <a:cubicBezTo>
                    <a:pt x="828" y="423"/>
                    <a:pt x="828" y="423"/>
                    <a:pt x="828" y="423"/>
                  </a:cubicBezTo>
                  <a:cubicBezTo>
                    <a:pt x="828" y="423"/>
                    <a:pt x="828" y="423"/>
                    <a:pt x="827" y="422"/>
                  </a:cubicBezTo>
                  <a:cubicBezTo>
                    <a:pt x="824" y="421"/>
                    <a:pt x="824" y="417"/>
                    <a:pt x="824" y="416"/>
                  </a:cubicBezTo>
                  <a:cubicBezTo>
                    <a:pt x="824" y="408"/>
                    <a:pt x="826" y="403"/>
                    <a:pt x="831" y="402"/>
                  </a:cubicBezTo>
                  <a:cubicBezTo>
                    <a:pt x="834" y="400"/>
                    <a:pt x="836" y="401"/>
                    <a:pt x="838" y="401"/>
                  </a:cubicBezTo>
                  <a:cubicBezTo>
                    <a:pt x="839" y="401"/>
                    <a:pt x="840" y="401"/>
                    <a:pt x="841" y="401"/>
                  </a:cubicBezTo>
                  <a:cubicBezTo>
                    <a:pt x="842" y="401"/>
                    <a:pt x="843" y="401"/>
                    <a:pt x="843" y="401"/>
                  </a:cubicBezTo>
                  <a:cubicBezTo>
                    <a:pt x="844" y="401"/>
                    <a:pt x="845" y="401"/>
                    <a:pt x="845" y="401"/>
                  </a:cubicBezTo>
                  <a:cubicBezTo>
                    <a:pt x="845" y="401"/>
                    <a:pt x="845" y="400"/>
                    <a:pt x="846" y="400"/>
                  </a:cubicBezTo>
                  <a:cubicBezTo>
                    <a:pt x="845" y="400"/>
                    <a:pt x="845" y="400"/>
                    <a:pt x="845" y="400"/>
                  </a:cubicBezTo>
                  <a:cubicBezTo>
                    <a:pt x="842" y="400"/>
                    <a:pt x="837" y="398"/>
                    <a:pt x="835" y="395"/>
                  </a:cubicBezTo>
                  <a:cubicBezTo>
                    <a:pt x="833" y="393"/>
                    <a:pt x="833" y="391"/>
                    <a:pt x="834" y="390"/>
                  </a:cubicBezTo>
                  <a:cubicBezTo>
                    <a:pt x="834" y="387"/>
                    <a:pt x="837" y="380"/>
                    <a:pt x="840" y="376"/>
                  </a:cubicBezTo>
                  <a:cubicBezTo>
                    <a:pt x="840" y="376"/>
                    <a:pt x="841" y="375"/>
                    <a:pt x="841" y="375"/>
                  </a:cubicBezTo>
                  <a:cubicBezTo>
                    <a:pt x="840" y="374"/>
                    <a:pt x="840" y="374"/>
                    <a:pt x="839" y="373"/>
                  </a:cubicBezTo>
                  <a:cubicBezTo>
                    <a:pt x="838" y="371"/>
                    <a:pt x="839" y="369"/>
                    <a:pt x="839" y="368"/>
                  </a:cubicBezTo>
                  <a:cubicBezTo>
                    <a:pt x="840" y="365"/>
                    <a:pt x="842" y="363"/>
                    <a:pt x="844" y="360"/>
                  </a:cubicBezTo>
                  <a:cubicBezTo>
                    <a:pt x="844" y="359"/>
                    <a:pt x="846" y="357"/>
                    <a:pt x="846" y="356"/>
                  </a:cubicBezTo>
                  <a:cubicBezTo>
                    <a:pt x="846" y="355"/>
                    <a:pt x="847" y="354"/>
                    <a:pt x="847" y="352"/>
                  </a:cubicBezTo>
                  <a:cubicBezTo>
                    <a:pt x="847" y="351"/>
                    <a:pt x="848" y="348"/>
                    <a:pt x="848" y="348"/>
                  </a:cubicBezTo>
                  <a:cubicBezTo>
                    <a:pt x="847" y="347"/>
                    <a:pt x="846" y="347"/>
                    <a:pt x="845" y="347"/>
                  </a:cubicBezTo>
                  <a:cubicBezTo>
                    <a:pt x="843" y="346"/>
                    <a:pt x="840" y="346"/>
                    <a:pt x="836" y="342"/>
                  </a:cubicBezTo>
                  <a:cubicBezTo>
                    <a:pt x="832" y="339"/>
                    <a:pt x="829" y="335"/>
                    <a:pt x="827" y="330"/>
                  </a:cubicBezTo>
                  <a:cubicBezTo>
                    <a:pt x="824" y="325"/>
                    <a:pt x="825" y="321"/>
                    <a:pt x="828" y="319"/>
                  </a:cubicBezTo>
                  <a:cubicBezTo>
                    <a:pt x="828" y="318"/>
                    <a:pt x="829" y="317"/>
                    <a:pt x="829" y="315"/>
                  </a:cubicBezTo>
                  <a:cubicBezTo>
                    <a:pt x="829" y="313"/>
                    <a:pt x="830" y="311"/>
                    <a:pt x="832" y="308"/>
                  </a:cubicBezTo>
                  <a:cubicBezTo>
                    <a:pt x="832" y="306"/>
                    <a:pt x="832" y="302"/>
                    <a:pt x="832" y="301"/>
                  </a:cubicBezTo>
                  <a:cubicBezTo>
                    <a:pt x="831" y="300"/>
                    <a:pt x="831" y="299"/>
                    <a:pt x="831" y="298"/>
                  </a:cubicBezTo>
                  <a:cubicBezTo>
                    <a:pt x="830" y="297"/>
                    <a:pt x="830" y="296"/>
                    <a:pt x="829" y="294"/>
                  </a:cubicBezTo>
                  <a:cubicBezTo>
                    <a:pt x="826" y="289"/>
                    <a:pt x="826" y="283"/>
                    <a:pt x="830" y="278"/>
                  </a:cubicBezTo>
                  <a:cubicBezTo>
                    <a:pt x="831" y="275"/>
                    <a:pt x="831" y="266"/>
                    <a:pt x="830" y="258"/>
                  </a:cubicBezTo>
                  <a:cubicBezTo>
                    <a:pt x="830" y="258"/>
                    <a:pt x="830" y="258"/>
                    <a:pt x="830" y="258"/>
                  </a:cubicBezTo>
                  <a:cubicBezTo>
                    <a:pt x="830" y="255"/>
                    <a:pt x="830" y="246"/>
                    <a:pt x="830" y="245"/>
                  </a:cubicBezTo>
                  <a:cubicBezTo>
                    <a:pt x="830" y="245"/>
                    <a:pt x="830" y="244"/>
                    <a:pt x="829" y="241"/>
                  </a:cubicBezTo>
                  <a:cubicBezTo>
                    <a:pt x="827" y="240"/>
                    <a:pt x="825" y="240"/>
                    <a:pt x="825" y="240"/>
                  </a:cubicBezTo>
                  <a:cubicBezTo>
                    <a:pt x="825" y="240"/>
                    <a:pt x="819" y="235"/>
                    <a:pt x="815" y="234"/>
                  </a:cubicBezTo>
                  <a:cubicBezTo>
                    <a:pt x="812" y="233"/>
                    <a:pt x="809" y="238"/>
                    <a:pt x="806" y="239"/>
                  </a:cubicBezTo>
                  <a:cubicBezTo>
                    <a:pt x="804" y="240"/>
                    <a:pt x="769" y="239"/>
                    <a:pt x="766" y="239"/>
                  </a:cubicBezTo>
                  <a:cubicBezTo>
                    <a:pt x="763" y="239"/>
                    <a:pt x="760" y="235"/>
                    <a:pt x="756" y="231"/>
                  </a:cubicBezTo>
                  <a:cubicBezTo>
                    <a:pt x="752" y="228"/>
                    <a:pt x="745" y="231"/>
                    <a:pt x="743" y="231"/>
                  </a:cubicBezTo>
                  <a:cubicBezTo>
                    <a:pt x="740" y="230"/>
                    <a:pt x="739" y="228"/>
                    <a:pt x="738" y="227"/>
                  </a:cubicBezTo>
                  <a:cubicBezTo>
                    <a:pt x="736" y="225"/>
                    <a:pt x="734" y="228"/>
                    <a:pt x="732" y="228"/>
                  </a:cubicBezTo>
                  <a:cubicBezTo>
                    <a:pt x="730" y="227"/>
                    <a:pt x="725" y="225"/>
                    <a:pt x="723" y="223"/>
                  </a:cubicBezTo>
                  <a:cubicBezTo>
                    <a:pt x="720" y="221"/>
                    <a:pt x="723" y="218"/>
                    <a:pt x="722" y="215"/>
                  </a:cubicBezTo>
                  <a:cubicBezTo>
                    <a:pt x="721" y="212"/>
                    <a:pt x="712" y="204"/>
                    <a:pt x="710" y="201"/>
                  </a:cubicBezTo>
                  <a:cubicBezTo>
                    <a:pt x="707" y="198"/>
                    <a:pt x="703" y="201"/>
                    <a:pt x="703" y="201"/>
                  </a:cubicBezTo>
                  <a:cubicBezTo>
                    <a:pt x="698" y="196"/>
                    <a:pt x="698" y="196"/>
                    <a:pt x="698" y="196"/>
                  </a:cubicBezTo>
                  <a:cubicBezTo>
                    <a:pt x="698" y="196"/>
                    <a:pt x="693" y="194"/>
                    <a:pt x="690" y="194"/>
                  </a:cubicBezTo>
                  <a:cubicBezTo>
                    <a:pt x="686" y="193"/>
                    <a:pt x="689" y="189"/>
                    <a:pt x="689" y="189"/>
                  </a:cubicBezTo>
                  <a:cubicBezTo>
                    <a:pt x="680" y="180"/>
                    <a:pt x="680" y="180"/>
                    <a:pt x="680" y="180"/>
                  </a:cubicBezTo>
                  <a:cubicBezTo>
                    <a:pt x="680" y="180"/>
                    <a:pt x="678" y="177"/>
                    <a:pt x="678" y="174"/>
                  </a:cubicBezTo>
                  <a:cubicBezTo>
                    <a:pt x="678" y="171"/>
                    <a:pt x="676" y="171"/>
                    <a:pt x="673" y="168"/>
                  </a:cubicBezTo>
                  <a:cubicBezTo>
                    <a:pt x="670" y="165"/>
                    <a:pt x="670" y="171"/>
                    <a:pt x="668" y="172"/>
                  </a:cubicBezTo>
                  <a:cubicBezTo>
                    <a:pt x="665" y="173"/>
                    <a:pt x="661" y="173"/>
                    <a:pt x="661" y="173"/>
                  </a:cubicBezTo>
                  <a:cubicBezTo>
                    <a:pt x="661" y="173"/>
                    <a:pt x="657" y="175"/>
                    <a:pt x="654" y="176"/>
                  </a:cubicBezTo>
                  <a:cubicBezTo>
                    <a:pt x="651" y="177"/>
                    <a:pt x="649" y="172"/>
                    <a:pt x="649" y="172"/>
                  </a:cubicBezTo>
                  <a:cubicBezTo>
                    <a:pt x="649" y="172"/>
                    <a:pt x="643" y="167"/>
                    <a:pt x="642" y="166"/>
                  </a:cubicBezTo>
                  <a:cubicBezTo>
                    <a:pt x="640" y="164"/>
                    <a:pt x="641" y="159"/>
                    <a:pt x="641" y="156"/>
                  </a:cubicBezTo>
                  <a:cubicBezTo>
                    <a:pt x="641" y="154"/>
                    <a:pt x="636" y="153"/>
                    <a:pt x="636" y="153"/>
                  </a:cubicBezTo>
                  <a:cubicBezTo>
                    <a:pt x="635" y="147"/>
                    <a:pt x="635" y="147"/>
                    <a:pt x="635" y="147"/>
                  </a:cubicBezTo>
                  <a:cubicBezTo>
                    <a:pt x="632" y="140"/>
                    <a:pt x="632" y="140"/>
                    <a:pt x="632" y="140"/>
                  </a:cubicBezTo>
                  <a:cubicBezTo>
                    <a:pt x="632" y="140"/>
                    <a:pt x="629" y="133"/>
                    <a:pt x="626" y="131"/>
                  </a:cubicBezTo>
                  <a:cubicBezTo>
                    <a:pt x="624" y="129"/>
                    <a:pt x="615" y="132"/>
                    <a:pt x="612" y="131"/>
                  </a:cubicBezTo>
                  <a:cubicBezTo>
                    <a:pt x="609" y="130"/>
                    <a:pt x="608" y="125"/>
                    <a:pt x="606" y="124"/>
                  </a:cubicBezTo>
                  <a:cubicBezTo>
                    <a:pt x="604" y="123"/>
                    <a:pt x="601" y="124"/>
                    <a:pt x="598" y="123"/>
                  </a:cubicBezTo>
                  <a:cubicBezTo>
                    <a:pt x="595" y="122"/>
                    <a:pt x="596" y="119"/>
                    <a:pt x="595" y="117"/>
                  </a:cubicBezTo>
                  <a:cubicBezTo>
                    <a:pt x="593" y="116"/>
                    <a:pt x="588" y="117"/>
                    <a:pt x="586" y="115"/>
                  </a:cubicBezTo>
                  <a:cubicBezTo>
                    <a:pt x="585" y="113"/>
                    <a:pt x="584" y="108"/>
                    <a:pt x="583" y="104"/>
                  </a:cubicBezTo>
                  <a:cubicBezTo>
                    <a:pt x="582" y="101"/>
                    <a:pt x="579" y="101"/>
                    <a:pt x="578" y="97"/>
                  </a:cubicBezTo>
                  <a:cubicBezTo>
                    <a:pt x="576" y="93"/>
                    <a:pt x="578" y="90"/>
                    <a:pt x="578" y="87"/>
                  </a:cubicBezTo>
                  <a:cubicBezTo>
                    <a:pt x="577" y="83"/>
                    <a:pt x="564" y="74"/>
                    <a:pt x="562" y="70"/>
                  </a:cubicBezTo>
                  <a:cubicBezTo>
                    <a:pt x="561" y="67"/>
                    <a:pt x="561" y="62"/>
                    <a:pt x="559" y="60"/>
                  </a:cubicBezTo>
                  <a:cubicBezTo>
                    <a:pt x="558" y="59"/>
                    <a:pt x="556" y="62"/>
                    <a:pt x="552" y="60"/>
                  </a:cubicBezTo>
                  <a:cubicBezTo>
                    <a:pt x="548" y="57"/>
                    <a:pt x="527" y="31"/>
                    <a:pt x="527" y="31"/>
                  </a:cubicBezTo>
                  <a:cubicBezTo>
                    <a:pt x="527" y="31"/>
                    <a:pt x="524" y="28"/>
                    <a:pt x="523" y="25"/>
                  </a:cubicBezTo>
                  <a:cubicBezTo>
                    <a:pt x="522" y="21"/>
                    <a:pt x="520" y="23"/>
                    <a:pt x="520" y="23"/>
                  </a:cubicBezTo>
                  <a:cubicBezTo>
                    <a:pt x="520" y="23"/>
                    <a:pt x="492" y="23"/>
                    <a:pt x="487" y="21"/>
                  </a:cubicBezTo>
                  <a:cubicBezTo>
                    <a:pt x="481" y="20"/>
                    <a:pt x="475" y="15"/>
                    <a:pt x="473" y="13"/>
                  </a:cubicBezTo>
                  <a:cubicBezTo>
                    <a:pt x="471" y="11"/>
                    <a:pt x="470" y="1"/>
                    <a:pt x="470" y="1"/>
                  </a:cubicBezTo>
                  <a:cubicBezTo>
                    <a:pt x="470" y="1"/>
                    <a:pt x="468" y="1"/>
                    <a:pt x="465" y="1"/>
                  </a:cubicBezTo>
                  <a:cubicBezTo>
                    <a:pt x="462" y="0"/>
                    <a:pt x="458" y="3"/>
                    <a:pt x="458" y="3"/>
                  </a:cubicBezTo>
                  <a:cubicBezTo>
                    <a:pt x="458" y="3"/>
                    <a:pt x="447" y="0"/>
                    <a:pt x="444" y="1"/>
                  </a:cubicBezTo>
                  <a:cubicBezTo>
                    <a:pt x="442" y="1"/>
                    <a:pt x="437" y="7"/>
                    <a:pt x="436" y="8"/>
                  </a:cubicBezTo>
                  <a:cubicBezTo>
                    <a:pt x="434" y="10"/>
                    <a:pt x="429" y="8"/>
                    <a:pt x="429" y="8"/>
                  </a:cubicBezTo>
                  <a:cubicBezTo>
                    <a:pt x="424" y="14"/>
                    <a:pt x="424" y="14"/>
                    <a:pt x="424" y="14"/>
                  </a:cubicBezTo>
                  <a:cubicBezTo>
                    <a:pt x="424" y="14"/>
                    <a:pt x="421" y="14"/>
                    <a:pt x="419" y="14"/>
                  </a:cubicBezTo>
                  <a:cubicBezTo>
                    <a:pt x="417" y="14"/>
                    <a:pt x="393" y="38"/>
                    <a:pt x="390" y="40"/>
                  </a:cubicBezTo>
                  <a:cubicBezTo>
                    <a:pt x="388" y="43"/>
                    <a:pt x="400" y="48"/>
                    <a:pt x="400" y="50"/>
                  </a:cubicBezTo>
                  <a:cubicBezTo>
                    <a:pt x="400" y="53"/>
                    <a:pt x="395" y="55"/>
                    <a:pt x="395" y="55"/>
                  </a:cubicBezTo>
                  <a:cubicBezTo>
                    <a:pt x="395" y="55"/>
                    <a:pt x="395" y="61"/>
                    <a:pt x="395" y="63"/>
                  </a:cubicBezTo>
                  <a:cubicBezTo>
                    <a:pt x="396" y="65"/>
                    <a:pt x="389" y="65"/>
                    <a:pt x="388" y="68"/>
                  </a:cubicBezTo>
                  <a:cubicBezTo>
                    <a:pt x="388" y="70"/>
                    <a:pt x="395" y="73"/>
                    <a:pt x="395" y="75"/>
                  </a:cubicBezTo>
                  <a:cubicBezTo>
                    <a:pt x="394" y="77"/>
                    <a:pt x="396" y="79"/>
                    <a:pt x="395" y="80"/>
                  </a:cubicBezTo>
                  <a:cubicBezTo>
                    <a:pt x="393" y="81"/>
                    <a:pt x="388" y="90"/>
                    <a:pt x="387" y="93"/>
                  </a:cubicBezTo>
                  <a:cubicBezTo>
                    <a:pt x="386" y="96"/>
                    <a:pt x="389" y="100"/>
                    <a:pt x="387" y="103"/>
                  </a:cubicBezTo>
                  <a:cubicBezTo>
                    <a:pt x="386" y="107"/>
                    <a:pt x="385" y="115"/>
                    <a:pt x="381" y="118"/>
                  </a:cubicBezTo>
                  <a:cubicBezTo>
                    <a:pt x="377" y="121"/>
                    <a:pt x="372" y="121"/>
                    <a:pt x="370" y="123"/>
                  </a:cubicBezTo>
                  <a:cubicBezTo>
                    <a:pt x="369" y="124"/>
                    <a:pt x="365" y="121"/>
                    <a:pt x="360" y="123"/>
                  </a:cubicBezTo>
                  <a:cubicBezTo>
                    <a:pt x="356" y="124"/>
                    <a:pt x="356" y="127"/>
                    <a:pt x="351" y="127"/>
                  </a:cubicBezTo>
                  <a:cubicBezTo>
                    <a:pt x="346" y="126"/>
                    <a:pt x="346" y="124"/>
                    <a:pt x="343" y="123"/>
                  </a:cubicBezTo>
                  <a:cubicBezTo>
                    <a:pt x="341" y="121"/>
                    <a:pt x="339" y="127"/>
                    <a:pt x="338" y="131"/>
                  </a:cubicBezTo>
                  <a:cubicBezTo>
                    <a:pt x="336" y="135"/>
                    <a:pt x="347" y="140"/>
                    <a:pt x="350" y="141"/>
                  </a:cubicBezTo>
                  <a:cubicBezTo>
                    <a:pt x="353" y="142"/>
                    <a:pt x="359" y="150"/>
                    <a:pt x="359" y="153"/>
                  </a:cubicBezTo>
                  <a:cubicBezTo>
                    <a:pt x="359" y="156"/>
                    <a:pt x="356" y="159"/>
                    <a:pt x="356" y="159"/>
                  </a:cubicBezTo>
                  <a:cubicBezTo>
                    <a:pt x="360" y="162"/>
                    <a:pt x="360" y="162"/>
                    <a:pt x="360" y="162"/>
                  </a:cubicBezTo>
                  <a:cubicBezTo>
                    <a:pt x="369" y="169"/>
                    <a:pt x="369" y="169"/>
                    <a:pt x="369" y="169"/>
                  </a:cubicBezTo>
                  <a:cubicBezTo>
                    <a:pt x="369" y="169"/>
                    <a:pt x="372" y="173"/>
                    <a:pt x="373" y="175"/>
                  </a:cubicBezTo>
                  <a:cubicBezTo>
                    <a:pt x="373" y="178"/>
                    <a:pt x="360" y="185"/>
                    <a:pt x="360" y="185"/>
                  </a:cubicBezTo>
                  <a:cubicBezTo>
                    <a:pt x="360" y="185"/>
                    <a:pt x="362" y="191"/>
                    <a:pt x="364" y="193"/>
                  </a:cubicBezTo>
                  <a:cubicBezTo>
                    <a:pt x="367" y="194"/>
                    <a:pt x="365" y="213"/>
                    <a:pt x="365" y="215"/>
                  </a:cubicBezTo>
                  <a:cubicBezTo>
                    <a:pt x="364" y="217"/>
                    <a:pt x="367" y="218"/>
                    <a:pt x="369" y="220"/>
                  </a:cubicBezTo>
                  <a:cubicBezTo>
                    <a:pt x="372" y="222"/>
                    <a:pt x="368" y="238"/>
                    <a:pt x="369" y="242"/>
                  </a:cubicBezTo>
                  <a:cubicBezTo>
                    <a:pt x="371" y="245"/>
                    <a:pt x="382" y="254"/>
                    <a:pt x="379" y="257"/>
                  </a:cubicBezTo>
                  <a:cubicBezTo>
                    <a:pt x="375" y="259"/>
                    <a:pt x="360" y="257"/>
                    <a:pt x="356" y="257"/>
                  </a:cubicBezTo>
                  <a:cubicBezTo>
                    <a:pt x="353" y="257"/>
                    <a:pt x="339" y="260"/>
                    <a:pt x="336" y="262"/>
                  </a:cubicBezTo>
                  <a:cubicBezTo>
                    <a:pt x="334" y="264"/>
                    <a:pt x="299" y="271"/>
                    <a:pt x="293" y="272"/>
                  </a:cubicBezTo>
                  <a:cubicBezTo>
                    <a:pt x="286" y="272"/>
                    <a:pt x="276" y="275"/>
                    <a:pt x="265" y="274"/>
                  </a:cubicBezTo>
                  <a:cubicBezTo>
                    <a:pt x="254" y="272"/>
                    <a:pt x="260" y="272"/>
                    <a:pt x="258" y="270"/>
                  </a:cubicBezTo>
                  <a:cubicBezTo>
                    <a:pt x="255" y="268"/>
                    <a:pt x="256" y="253"/>
                    <a:pt x="256" y="248"/>
                  </a:cubicBezTo>
                  <a:cubicBezTo>
                    <a:pt x="256" y="243"/>
                    <a:pt x="253" y="244"/>
                    <a:pt x="251" y="245"/>
                  </a:cubicBezTo>
                  <a:cubicBezTo>
                    <a:pt x="248" y="245"/>
                    <a:pt x="244" y="253"/>
                    <a:pt x="240" y="255"/>
                  </a:cubicBezTo>
                  <a:cubicBezTo>
                    <a:pt x="236" y="256"/>
                    <a:pt x="236" y="260"/>
                    <a:pt x="235" y="268"/>
                  </a:cubicBezTo>
                  <a:cubicBezTo>
                    <a:pt x="235" y="275"/>
                    <a:pt x="230" y="273"/>
                    <a:pt x="227" y="274"/>
                  </a:cubicBezTo>
                  <a:cubicBezTo>
                    <a:pt x="225" y="274"/>
                    <a:pt x="205" y="275"/>
                    <a:pt x="200" y="275"/>
                  </a:cubicBezTo>
                  <a:cubicBezTo>
                    <a:pt x="195" y="275"/>
                    <a:pt x="184" y="275"/>
                    <a:pt x="183" y="273"/>
                  </a:cubicBezTo>
                  <a:cubicBezTo>
                    <a:pt x="182" y="271"/>
                    <a:pt x="180" y="259"/>
                    <a:pt x="180" y="256"/>
                  </a:cubicBezTo>
                  <a:cubicBezTo>
                    <a:pt x="180" y="252"/>
                    <a:pt x="173" y="242"/>
                    <a:pt x="173" y="237"/>
                  </a:cubicBezTo>
                  <a:cubicBezTo>
                    <a:pt x="174" y="232"/>
                    <a:pt x="171" y="231"/>
                    <a:pt x="170" y="228"/>
                  </a:cubicBezTo>
                  <a:cubicBezTo>
                    <a:pt x="168" y="224"/>
                    <a:pt x="162" y="227"/>
                    <a:pt x="159" y="227"/>
                  </a:cubicBezTo>
                  <a:cubicBezTo>
                    <a:pt x="156" y="227"/>
                    <a:pt x="146" y="224"/>
                    <a:pt x="138" y="222"/>
                  </a:cubicBezTo>
                  <a:cubicBezTo>
                    <a:pt x="131" y="220"/>
                    <a:pt x="130" y="222"/>
                    <a:pt x="128" y="221"/>
                  </a:cubicBezTo>
                  <a:cubicBezTo>
                    <a:pt x="127" y="220"/>
                    <a:pt x="127" y="213"/>
                    <a:pt x="127" y="211"/>
                  </a:cubicBezTo>
                  <a:cubicBezTo>
                    <a:pt x="126" y="210"/>
                    <a:pt x="124" y="209"/>
                    <a:pt x="122" y="209"/>
                  </a:cubicBezTo>
                  <a:cubicBezTo>
                    <a:pt x="120" y="210"/>
                    <a:pt x="108" y="208"/>
                    <a:pt x="99" y="207"/>
                  </a:cubicBezTo>
                  <a:cubicBezTo>
                    <a:pt x="89" y="205"/>
                    <a:pt x="94" y="209"/>
                    <a:pt x="90" y="213"/>
                  </a:cubicBezTo>
                  <a:cubicBezTo>
                    <a:pt x="86" y="216"/>
                    <a:pt x="82" y="214"/>
                    <a:pt x="78" y="215"/>
                  </a:cubicBezTo>
                  <a:cubicBezTo>
                    <a:pt x="74" y="215"/>
                    <a:pt x="72" y="223"/>
                    <a:pt x="71" y="229"/>
                  </a:cubicBezTo>
                  <a:cubicBezTo>
                    <a:pt x="70" y="234"/>
                    <a:pt x="74" y="234"/>
                    <a:pt x="76" y="238"/>
                  </a:cubicBezTo>
                  <a:cubicBezTo>
                    <a:pt x="78" y="242"/>
                    <a:pt x="75" y="242"/>
                    <a:pt x="70" y="244"/>
                  </a:cubicBezTo>
                  <a:cubicBezTo>
                    <a:pt x="65" y="247"/>
                    <a:pt x="60" y="249"/>
                    <a:pt x="56" y="251"/>
                  </a:cubicBezTo>
                  <a:cubicBezTo>
                    <a:pt x="51" y="254"/>
                    <a:pt x="49" y="251"/>
                    <a:pt x="44" y="251"/>
                  </a:cubicBezTo>
                  <a:cubicBezTo>
                    <a:pt x="40" y="251"/>
                    <a:pt x="38" y="259"/>
                    <a:pt x="38" y="263"/>
                  </a:cubicBezTo>
                  <a:cubicBezTo>
                    <a:pt x="38" y="267"/>
                    <a:pt x="34" y="263"/>
                    <a:pt x="32" y="263"/>
                  </a:cubicBezTo>
                  <a:cubicBezTo>
                    <a:pt x="29" y="263"/>
                    <a:pt x="31" y="267"/>
                    <a:pt x="30" y="270"/>
                  </a:cubicBezTo>
                  <a:cubicBezTo>
                    <a:pt x="30" y="274"/>
                    <a:pt x="26" y="270"/>
                    <a:pt x="23" y="267"/>
                  </a:cubicBezTo>
                  <a:cubicBezTo>
                    <a:pt x="20" y="263"/>
                    <a:pt x="19" y="264"/>
                    <a:pt x="16" y="264"/>
                  </a:cubicBezTo>
                  <a:cubicBezTo>
                    <a:pt x="12" y="265"/>
                    <a:pt x="15" y="268"/>
                    <a:pt x="15" y="271"/>
                  </a:cubicBezTo>
                  <a:cubicBezTo>
                    <a:pt x="15" y="275"/>
                    <a:pt x="8" y="277"/>
                    <a:pt x="4" y="278"/>
                  </a:cubicBezTo>
                  <a:cubicBezTo>
                    <a:pt x="0" y="280"/>
                    <a:pt x="5" y="283"/>
                    <a:pt x="5" y="285"/>
                  </a:cubicBezTo>
                  <a:cubicBezTo>
                    <a:pt x="5" y="288"/>
                    <a:pt x="16" y="291"/>
                    <a:pt x="17" y="292"/>
                  </a:cubicBezTo>
                  <a:cubicBezTo>
                    <a:pt x="19" y="294"/>
                    <a:pt x="23" y="299"/>
                    <a:pt x="31" y="296"/>
                  </a:cubicBezTo>
                  <a:cubicBezTo>
                    <a:pt x="40" y="294"/>
                    <a:pt x="35" y="299"/>
                    <a:pt x="37" y="302"/>
                  </a:cubicBezTo>
                  <a:cubicBezTo>
                    <a:pt x="38" y="305"/>
                    <a:pt x="43" y="304"/>
                    <a:pt x="46" y="305"/>
                  </a:cubicBezTo>
                  <a:cubicBezTo>
                    <a:pt x="49" y="306"/>
                    <a:pt x="54" y="305"/>
                    <a:pt x="57" y="302"/>
                  </a:cubicBezTo>
                  <a:cubicBezTo>
                    <a:pt x="60" y="298"/>
                    <a:pt x="66" y="308"/>
                    <a:pt x="69" y="310"/>
                  </a:cubicBezTo>
                  <a:cubicBezTo>
                    <a:pt x="71" y="312"/>
                    <a:pt x="77" y="314"/>
                    <a:pt x="81" y="318"/>
                  </a:cubicBezTo>
                  <a:cubicBezTo>
                    <a:pt x="85" y="322"/>
                    <a:pt x="87" y="324"/>
                    <a:pt x="93" y="326"/>
                  </a:cubicBezTo>
                  <a:cubicBezTo>
                    <a:pt x="98" y="328"/>
                    <a:pt x="100" y="325"/>
                    <a:pt x="101" y="322"/>
                  </a:cubicBezTo>
                  <a:cubicBezTo>
                    <a:pt x="101" y="319"/>
                    <a:pt x="107" y="322"/>
                    <a:pt x="111" y="321"/>
                  </a:cubicBezTo>
                  <a:cubicBezTo>
                    <a:pt x="116" y="320"/>
                    <a:pt x="117" y="318"/>
                    <a:pt x="122" y="317"/>
                  </a:cubicBezTo>
                  <a:cubicBezTo>
                    <a:pt x="127" y="316"/>
                    <a:pt x="132" y="319"/>
                    <a:pt x="132" y="319"/>
                  </a:cubicBezTo>
                  <a:cubicBezTo>
                    <a:pt x="132" y="319"/>
                    <a:pt x="133" y="331"/>
                    <a:pt x="135" y="335"/>
                  </a:cubicBezTo>
                  <a:cubicBezTo>
                    <a:pt x="137" y="339"/>
                    <a:pt x="140" y="341"/>
                    <a:pt x="140" y="343"/>
                  </a:cubicBezTo>
                  <a:cubicBezTo>
                    <a:pt x="141" y="345"/>
                    <a:pt x="142" y="350"/>
                    <a:pt x="142" y="350"/>
                  </a:cubicBezTo>
                  <a:cubicBezTo>
                    <a:pt x="142" y="350"/>
                    <a:pt x="142" y="350"/>
                    <a:pt x="146" y="357"/>
                  </a:cubicBezTo>
                  <a:cubicBezTo>
                    <a:pt x="151" y="364"/>
                    <a:pt x="144" y="360"/>
                    <a:pt x="141" y="363"/>
                  </a:cubicBezTo>
                  <a:cubicBezTo>
                    <a:pt x="138" y="366"/>
                    <a:pt x="139" y="369"/>
                    <a:pt x="139" y="372"/>
                  </a:cubicBezTo>
                  <a:cubicBezTo>
                    <a:pt x="139" y="376"/>
                    <a:pt x="143" y="375"/>
                    <a:pt x="145" y="372"/>
                  </a:cubicBezTo>
                  <a:cubicBezTo>
                    <a:pt x="147" y="370"/>
                    <a:pt x="154" y="373"/>
                    <a:pt x="153" y="375"/>
                  </a:cubicBezTo>
                  <a:cubicBezTo>
                    <a:pt x="152" y="376"/>
                    <a:pt x="151" y="380"/>
                    <a:pt x="153" y="386"/>
                  </a:cubicBezTo>
                  <a:cubicBezTo>
                    <a:pt x="155" y="391"/>
                    <a:pt x="157" y="387"/>
                    <a:pt x="160" y="390"/>
                  </a:cubicBezTo>
                  <a:cubicBezTo>
                    <a:pt x="164" y="392"/>
                    <a:pt x="165" y="391"/>
                    <a:pt x="161" y="394"/>
                  </a:cubicBezTo>
                  <a:cubicBezTo>
                    <a:pt x="158" y="397"/>
                    <a:pt x="159" y="398"/>
                    <a:pt x="160" y="403"/>
                  </a:cubicBezTo>
                  <a:cubicBezTo>
                    <a:pt x="161" y="409"/>
                    <a:pt x="160" y="403"/>
                    <a:pt x="156" y="407"/>
                  </a:cubicBezTo>
                  <a:cubicBezTo>
                    <a:pt x="152" y="411"/>
                    <a:pt x="156" y="407"/>
                    <a:pt x="152" y="409"/>
                  </a:cubicBezTo>
                  <a:cubicBezTo>
                    <a:pt x="148" y="410"/>
                    <a:pt x="151" y="413"/>
                    <a:pt x="147" y="416"/>
                  </a:cubicBezTo>
                  <a:cubicBezTo>
                    <a:pt x="143" y="419"/>
                    <a:pt x="141" y="419"/>
                    <a:pt x="134" y="419"/>
                  </a:cubicBezTo>
                  <a:cubicBezTo>
                    <a:pt x="127" y="418"/>
                    <a:pt x="128" y="424"/>
                    <a:pt x="127" y="426"/>
                  </a:cubicBezTo>
                  <a:cubicBezTo>
                    <a:pt x="126" y="429"/>
                    <a:pt x="131" y="436"/>
                    <a:pt x="133" y="440"/>
                  </a:cubicBezTo>
                  <a:cubicBezTo>
                    <a:pt x="135" y="444"/>
                    <a:pt x="134" y="449"/>
                    <a:pt x="135" y="452"/>
                  </a:cubicBezTo>
                  <a:cubicBezTo>
                    <a:pt x="136" y="456"/>
                    <a:pt x="128" y="461"/>
                    <a:pt x="127" y="464"/>
                  </a:cubicBezTo>
                  <a:cubicBezTo>
                    <a:pt x="127" y="464"/>
                    <a:pt x="126" y="465"/>
                    <a:pt x="126" y="465"/>
                  </a:cubicBezTo>
                  <a:cubicBezTo>
                    <a:pt x="127" y="468"/>
                    <a:pt x="128" y="470"/>
                    <a:pt x="128" y="471"/>
                  </a:cubicBezTo>
                  <a:cubicBezTo>
                    <a:pt x="128" y="472"/>
                    <a:pt x="129" y="473"/>
                    <a:pt x="129" y="47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3" name="Freeform 17"/>
            <p:cNvSpPr>
              <a:spLocks/>
            </p:cNvSpPr>
            <p:nvPr/>
          </p:nvSpPr>
          <p:spPr bwMode="auto">
            <a:xfrm>
              <a:off x="1558" y="1962"/>
              <a:ext cx="700" cy="467"/>
            </a:xfrm>
            <a:custGeom>
              <a:avLst/>
              <a:gdLst>
                <a:gd name="T0" fmla="*/ 18 w 597"/>
                <a:gd name="T1" fmla="*/ 134 h 398"/>
                <a:gd name="T2" fmla="*/ 12 w 597"/>
                <a:gd name="T3" fmla="*/ 149 h 398"/>
                <a:gd name="T4" fmla="*/ 34 w 597"/>
                <a:gd name="T5" fmla="*/ 178 h 398"/>
                <a:gd name="T6" fmla="*/ 25 w 597"/>
                <a:gd name="T7" fmla="*/ 205 h 398"/>
                <a:gd name="T8" fmla="*/ 33 w 597"/>
                <a:gd name="T9" fmla="*/ 227 h 398"/>
                <a:gd name="T10" fmla="*/ 11 w 597"/>
                <a:gd name="T11" fmla="*/ 239 h 398"/>
                <a:gd name="T12" fmla="*/ 18 w 597"/>
                <a:gd name="T13" fmla="*/ 251 h 398"/>
                <a:gd name="T14" fmla="*/ 8 w 597"/>
                <a:gd name="T15" fmla="*/ 275 h 398"/>
                <a:gd name="T16" fmla="*/ 4 w 597"/>
                <a:gd name="T17" fmla="*/ 299 h 398"/>
                <a:gd name="T18" fmla="*/ 17 w 597"/>
                <a:gd name="T19" fmla="*/ 316 h 398"/>
                <a:gd name="T20" fmla="*/ 7 w 597"/>
                <a:gd name="T21" fmla="*/ 337 h 398"/>
                <a:gd name="T22" fmla="*/ 15 w 597"/>
                <a:gd name="T23" fmla="*/ 356 h 398"/>
                <a:gd name="T24" fmla="*/ 43 w 597"/>
                <a:gd name="T25" fmla="*/ 368 h 398"/>
                <a:gd name="T26" fmla="*/ 39 w 597"/>
                <a:gd name="T27" fmla="*/ 379 h 398"/>
                <a:gd name="T28" fmla="*/ 59 w 597"/>
                <a:gd name="T29" fmla="*/ 395 h 398"/>
                <a:gd name="T30" fmla="*/ 85 w 597"/>
                <a:gd name="T31" fmla="*/ 394 h 398"/>
                <a:gd name="T32" fmla="*/ 111 w 597"/>
                <a:gd name="T33" fmla="*/ 382 h 398"/>
                <a:gd name="T34" fmla="*/ 110 w 597"/>
                <a:gd name="T35" fmla="*/ 368 h 398"/>
                <a:gd name="T36" fmla="*/ 127 w 597"/>
                <a:gd name="T37" fmla="*/ 335 h 398"/>
                <a:gd name="T38" fmla="*/ 131 w 597"/>
                <a:gd name="T39" fmla="*/ 306 h 398"/>
                <a:gd name="T40" fmla="*/ 156 w 597"/>
                <a:gd name="T41" fmla="*/ 311 h 398"/>
                <a:gd name="T42" fmla="*/ 171 w 597"/>
                <a:gd name="T43" fmla="*/ 287 h 398"/>
                <a:gd name="T44" fmla="*/ 208 w 597"/>
                <a:gd name="T45" fmla="*/ 300 h 398"/>
                <a:gd name="T46" fmla="*/ 221 w 597"/>
                <a:gd name="T47" fmla="*/ 323 h 398"/>
                <a:gd name="T48" fmla="*/ 244 w 597"/>
                <a:gd name="T49" fmla="*/ 343 h 398"/>
                <a:gd name="T50" fmla="*/ 269 w 597"/>
                <a:gd name="T51" fmla="*/ 335 h 398"/>
                <a:gd name="T52" fmla="*/ 266 w 597"/>
                <a:gd name="T53" fmla="*/ 311 h 398"/>
                <a:gd name="T54" fmla="*/ 291 w 597"/>
                <a:gd name="T55" fmla="*/ 303 h 398"/>
                <a:gd name="T56" fmla="*/ 301 w 597"/>
                <a:gd name="T57" fmla="*/ 288 h 398"/>
                <a:gd name="T58" fmla="*/ 323 w 597"/>
                <a:gd name="T59" fmla="*/ 274 h 398"/>
                <a:gd name="T60" fmla="*/ 339 w 597"/>
                <a:gd name="T61" fmla="*/ 283 h 398"/>
                <a:gd name="T62" fmla="*/ 358 w 597"/>
                <a:gd name="T63" fmla="*/ 264 h 398"/>
                <a:gd name="T64" fmla="*/ 348 w 597"/>
                <a:gd name="T65" fmla="*/ 239 h 398"/>
                <a:gd name="T66" fmla="*/ 366 w 597"/>
                <a:gd name="T67" fmla="*/ 218 h 398"/>
                <a:gd name="T68" fmla="*/ 388 w 597"/>
                <a:gd name="T69" fmla="*/ 207 h 398"/>
                <a:gd name="T70" fmla="*/ 421 w 597"/>
                <a:gd name="T71" fmla="*/ 207 h 398"/>
                <a:gd name="T72" fmla="*/ 463 w 597"/>
                <a:gd name="T73" fmla="*/ 197 h 398"/>
                <a:gd name="T74" fmla="*/ 487 w 597"/>
                <a:gd name="T75" fmla="*/ 169 h 398"/>
                <a:gd name="T76" fmla="*/ 502 w 597"/>
                <a:gd name="T77" fmla="*/ 142 h 398"/>
                <a:gd name="T78" fmla="*/ 519 w 597"/>
                <a:gd name="T79" fmla="*/ 126 h 398"/>
                <a:gd name="T80" fmla="*/ 547 w 597"/>
                <a:gd name="T81" fmla="*/ 137 h 398"/>
                <a:gd name="T82" fmla="*/ 550 w 597"/>
                <a:gd name="T83" fmla="*/ 118 h 398"/>
                <a:gd name="T84" fmla="*/ 554 w 597"/>
                <a:gd name="T85" fmla="*/ 89 h 398"/>
                <a:gd name="T86" fmla="*/ 592 w 597"/>
                <a:gd name="T87" fmla="*/ 88 h 398"/>
                <a:gd name="T88" fmla="*/ 593 w 597"/>
                <a:gd name="T89" fmla="*/ 82 h 398"/>
                <a:gd name="T90" fmla="*/ 591 w 597"/>
                <a:gd name="T91" fmla="*/ 55 h 398"/>
                <a:gd name="T92" fmla="*/ 578 w 597"/>
                <a:gd name="T93" fmla="*/ 21 h 398"/>
                <a:gd name="T94" fmla="*/ 557 w 597"/>
                <a:gd name="T95" fmla="*/ 12 h 398"/>
                <a:gd name="T96" fmla="*/ 503 w 597"/>
                <a:gd name="T97" fmla="*/ 4 h 398"/>
                <a:gd name="T98" fmla="*/ 413 w 597"/>
                <a:gd name="T99" fmla="*/ 54 h 398"/>
                <a:gd name="T100" fmla="*/ 356 w 597"/>
                <a:gd name="T101" fmla="*/ 56 h 398"/>
                <a:gd name="T102" fmla="*/ 288 w 597"/>
                <a:gd name="T103" fmla="*/ 60 h 398"/>
                <a:gd name="T104" fmla="*/ 235 w 597"/>
                <a:gd name="T105" fmla="*/ 75 h 398"/>
                <a:gd name="T106" fmla="*/ 168 w 597"/>
                <a:gd name="T107" fmla="*/ 65 h 398"/>
                <a:gd name="T108" fmla="*/ 120 w 597"/>
                <a:gd name="T109" fmla="*/ 52 h 398"/>
                <a:gd name="T110" fmla="*/ 41 w 597"/>
                <a:gd name="T111" fmla="*/ 6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7" h="398">
                  <a:moveTo>
                    <a:pt x="17" y="82"/>
                  </a:moveTo>
                  <a:cubicBezTo>
                    <a:pt x="18" y="86"/>
                    <a:pt x="19" y="100"/>
                    <a:pt x="16" y="105"/>
                  </a:cubicBezTo>
                  <a:cubicBezTo>
                    <a:pt x="14" y="109"/>
                    <a:pt x="14" y="111"/>
                    <a:pt x="15" y="114"/>
                  </a:cubicBezTo>
                  <a:cubicBezTo>
                    <a:pt x="17" y="117"/>
                    <a:pt x="17" y="118"/>
                    <a:pt x="18" y="120"/>
                  </a:cubicBezTo>
                  <a:cubicBezTo>
                    <a:pt x="18" y="120"/>
                    <a:pt x="18" y="121"/>
                    <a:pt x="18" y="122"/>
                  </a:cubicBezTo>
                  <a:cubicBezTo>
                    <a:pt x="20" y="126"/>
                    <a:pt x="19" y="133"/>
                    <a:pt x="18" y="134"/>
                  </a:cubicBezTo>
                  <a:cubicBezTo>
                    <a:pt x="18" y="134"/>
                    <a:pt x="18" y="134"/>
                    <a:pt x="18" y="134"/>
                  </a:cubicBezTo>
                  <a:cubicBezTo>
                    <a:pt x="18" y="135"/>
                    <a:pt x="18" y="135"/>
                    <a:pt x="18" y="135"/>
                  </a:cubicBezTo>
                  <a:cubicBezTo>
                    <a:pt x="17" y="137"/>
                    <a:pt x="17" y="138"/>
                    <a:pt x="16" y="139"/>
                  </a:cubicBezTo>
                  <a:cubicBezTo>
                    <a:pt x="16" y="139"/>
                    <a:pt x="16" y="139"/>
                    <a:pt x="16" y="139"/>
                  </a:cubicBezTo>
                  <a:cubicBezTo>
                    <a:pt x="16" y="140"/>
                    <a:pt x="16" y="140"/>
                    <a:pt x="16" y="140"/>
                  </a:cubicBezTo>
                  <a:cubicBezTo>
                    <a:pt x="16" y="142"/>
                    <a:pt x="15" y="146"/>
                    <a:pt x="12" y="149"/>
                  </a:cubicBezTo>
                  <a:cubicBezTo>
                    <a:pt x="12" y="149"/>
                    <a:pt x="12" y="149"/>
                    <a:pt x="12" y="149"/>
                  </a:cubicBezTo>
                  <a:cubicBezTo>
                    <a:pt x="12" y="149"/>
                    <a:pt x="12" y="149"/>
                    <a:pt x="13" y="150"/>
                  </a:cubicBezTo>
                  <a:cubicBezTo>
                    <a:pt x="15" y="154"/>
                    <a:pt x="18" y="157"/>
                    <a:pt x="21" y="160"/>
                  </a:cubicBezTo>
                  <a:cubicBezTo>
                    <a:pt x="22" y="162"/>
                    <a:pt x="24" y="162"/>
                    <a:pt x="25" y="163"/>
                  </a:cubicBezTo>
                  <a:cubicBezTo>
                    <a:pt x="27" y="163"/>
                    <a:pt x="30" y="163"/>
                    <a:pt x="32" y="165"/>
                  </a:cubicBezTo>
                  <a:cubicBezTo>
                    <a:pt x="36" y="169"/>
                    <a:pt x="35" y="175"/>
                    <a:pt x="34" y="178"/>
                  </a:cubicBezTo>
                  <a:cubicBezTo>
                    <a:pt x="34" y="179"/>
                    <a:pt x="33" y="180"/>
                    <a:pt x="33" y="180"/>
                  </a:cubicBezTo>
                  <a:cubicBezTo>
                    <a:pt x="34" y="183"/>
                    <a:pt x="32" y="186"/>
                    <a:pt x="29" y="189"/>
                  </a:cubicBezTo>
                  <a:cubicBezTo>
                    <a:pt x="28" y="190"/>
                    <a:pt x="27" y="192"/>
                    <a:pt x="27" y="193"/>
                  </a:cubicBezTo>
                  <a:cubicBezTo>
                    <a:pt x="27" y="193"/>
                    <a:pt x="27" y="194"/>
                    <a:pt x="28" y="194"/>
                  </a:cubicBezTo>
                  <a:cubicBezTo>
                    <a:pt x="31" y="199"/>
                    <a:pt x="28" y="202"/>
                    <a:pt x="26" y="204"/>
                  </a:cubicBezTo>
                  <a:cubicBezTo>
                    <a:pt x="26" y="204"/>
                    <a:pt x="26" y="205"/>
                    <a:pt x="25" y="205"/>
                  </a:cubicBezTo>
                  <a:cubicBezTo>
                    <a:pt x="23" y="208"/>
                    <a:pt x="22" y="212"/>
                    <a:pt x="21" y="214"/>
                  </a:cubicBezTo>
                  <a:cubicBezTo>
                    <a:pt x="22" y="215"/>
                    <a:pt x="23" y="216"/>
                    <a:pt x="24" y="216"/>
                  </a:cubicBezTo>
                  <a:cubicBezTo>
                    <a:pt x="24" y="216"/>
                    <a:pt x="25" y="216"/>
                    <a:pt x="25" y="216"/>
                  </a:cubicBezTo>
                  <a:cubicBezTo>
                    <a:pt x="27" y="215"/>
                    <a:pt x="31" y="215"/>
                    <a:pt x="34" y="218"/>
                  </a:cubicBezTo>
                  <a:cubicBezTo>
                    <a:pt x="35" y="218"/>
                    <a:pt x="37" y="220"/>
                    <a:pt x="37" y="223"/>
                  </a:cubicBezTo>
                  <a:cubicBezTo>
                    <a:pt x="37" y="225"/>
                    <a:pt x="35" y="226"/>
                    <a:pt x="33" y="227"/>
                  </a:cubicBezTo>
                  <a:cubicBezTo>
                    <a:pt x="33" y="228"/>
                    <a:pt x="32" y="228"/>
                    <a:pt x="31" y="229"/>
                  </a:cubicBezTo>
                  <a:cubicBezTo>
                    <a:pt x="28" y="232"/>
                    <a:pt x="26" y="233"/>
                    <a:pt x="23" y="233"/>
                  </a:cubicBezTo>
                  <a:cubicBezTo>
                    <a:pt x="22" y="233"/>
                    <a:pt x="22" y="233"/>
                    <a:pt x="21" y="233"/>
                  </a:cubicBezTo>
                  <a:cubicBezTo>
                    <a:pt x="19" y="233"/>
                    <a:pt x="18" y="233"/>
                    <a:pt x="16" y="233"/>
                  </a:cubicBezTo>
                  <a:cubicBezTo>
                    <a:pt x="15" y="233"/>
                    <a:pt x="14" y="233"/>
                    <a:pt x="12" y="233"/>
                  </a:cubicBezTo>
                  <a:cubicBezTo>
                    <a:pt x="12" y="233"/>
                    <a:pt x="11" y="235"/>
                    <a:pt x="11" y="239"/>
                  </a:cubicBezTo>
                  <a:cubicBezTo>
                    <a:pt x="12" y="240"/>
                    <a:pt x="12" y="241"/>
                    <a:pt x="13" y="242"/>
                  </a:cubicBezTo>
                  <a:cubicBezTo>
                    <a:pt x="13" y="242"/>
                    <a:pt x="14" y="243"/>
                    <a:pt x="14" y="243"/>
                  </a:cubicBezTo>
                  <a:cubicBezTo>
                    <a:pt x="15" y="244"/>
                    <a:pt x="15" y="245"/>
                    <a:pt x="15" y="247"/>
                  </a:cubicBezTo>
                  <a:cubicBezTo>
                    <a:pt x="15" y="247"/>
                    <a:pt x="15" y="247"/>
                    <a:pt x="15" y="248"/>
                  </a:cubicBezTo>
                  <a:cubicBezTo>
                    <a:pt x="15" y="249"/>
                    <a:pt x="16" y="250"/>
                    <a:pt x="16" y="250"/>
                  </a:cubicBezTo>
                  <a:cubicBezTo>
                    <a:pt x="16" y="250"/>
                    <a:pt x="17" y="251"/>
                    <a:pt x="18" y="251"/>
                  </a:cubicBezTo>
                  <a:cubicBezTo>
                    <a:pt x="18" y="251"/>
                    <a:pt x="18" y="251"/>
                    <a:pt x="18" y="251"/>
                  </a:cubicBezTo>
                  <a:cubicBezTo>
                    <a:pt x="23" y="254"/>
                    <a:pt x="23" y="258"/>
                    <a:pt x="23" y="261"/>
                  </a:cubicBezTo>
                  <a:cubicBezTo>
                    <a:pt x="23" y="261"/>
                    <a:pt x="23" y="261"/>
                    <a:pt x="23" y="262"/>
                  </a:cubicBezTo>
                  <a:cubicBezTo>
                    <a:pt x="23" y="266"/>
                    <a:pt x="18" y="268"/>
                    <a:pt x="12" y="271"/>
                  </a:cubicBezTo>
                  <a:cubicBezTo>
                    <a:pt x="11" y="272"/>
                    <a:pt x="8" y="274"/>
                    <a:pt x="7" y="274"/>
                  </a:cubicBezTo>
                  <a:cubicBezTo>
                    <a:pt x="7" y="274"/>
                    <a:pt x="7" y="275"/>
                    <a:pt x="8" y="275"/>
                  </a:cubicBezTo>
                  <a:cubicBezTo>
                    <a:pt x="8" y="276"/>
                    <a:pt x="8" y="279"/>
                    <a:pt x="7" y="282"/>
                  </a:cubicBezTo>
                  <a:cubicBezTo>
                    <a:pt x="6" y="286"/>
                    <a:pt x="4" y="287"/>
                    <a:pt x="2" y="288"/>
                  </a:cubicBezTo>
                  <a:cubicBezTo>
                    <a:pt x="1" y="288"/>
                    <a:pt x="1" y="288"/>
                    <a:pt x="0" y="288"/>
                  </a:cubicBezTo>
                  <a:cubicBezTo>
                    <a:pt x="0" y="288"/>
                    <a:pt x="0" y="288"/>
                    <a:pt x="0" y="289"/>
                  </a:cubicBezTo>
                  <a:cubicBezTo>
                    <a:pt x="1" y="290"/>
                    <a:pt x="2" y="292"/>
                    <a:pt x="2" y="294"/>
                  </a:cubicBezTo>
                  <a:cubicBezTo>
                    <a:pt x="2" y="296"/>
                    <a:pt x="2" y="296"/>
                    <a:pt x="4" y="299"/>
                  </a:cubicBezTo>
                  <a:cubicBezTo>
                    <a:pt x="8" y="302"/>
                    <a:pt x="8" y="305"/>
                    <a:pt x="9" y="307"/>
                  </a:cubicBezTo>
                  <a:cubicBezTo>
                    <a:pt x="9" y="308"/>
                    <a:pt x="9" y="308"/>
                    <a:pt x="9" y="309"/>
                  </a:cubicBezTo>
                  <a:cubicBezTo>
                    <a:pt x="9" y="309"/>
                    <a:pt x="9" y="309"/>
                    <a:pt x="9" y="309"/>
                  </a:cubicBezTo>
                  <a:cubicBezTo>
                    <a:pt x="9" y="309"/>
                    <a:pt x="10" y="310"/>
                    <a:pt x="11" y="310"/>
                  </a:cubicBezTo>
                  <a:cubicBezTo>
                    <a:pt x="11" y="310"/>
                    <a:pt x="12" y="311"/>
                    <a:pt x="13" y="311"/>
                  </a:cubicBezTo>
                  <a:cubicBezTo>
                    <a:pt x="14" y="312"/>
                    <a:pt x="17" y="313"/>
                    <a:pt x="17" y="316"/>
                  </a:cubicBezTo>
                  <a:cubicBezTo>
                    <a:pt x="18" y="319"/>
                    <a:pt x="16" y="321"/>
                    <a:pt x="15" y="322"/>
                  </a:cubicBezTo>
                  <a:cubicBezTo>
                    <a:pt x="15" y="322"/>
                    <a:pt x="15" y="322"/>
                    <a:pt x="15" y="322"/>
                  </a:cubicBezTo>
                  <a:cubicBezTo>
                    <a:pt x="15" y="323"/>
                    <a:pt x="14" y="324"/>
                    <a:pt x="14" y="325"/>
                  </a:cubicBezTo>
                  <a:cubicBezTo>
                    <a:pt x="13" y="327"/>
                    <a:pt x="13" y="328"/>
                    <a:pt x="13" y="329"/>
                  </a:cubicBezTo>
                  <a:cubicBezTo>
                    <a:pt x="13" y="333"/>
                    <a:pt x="10" y="335"/>
                    <a:pt x="9" y="336"/>
                  </a:cubicBezTo>
                  <a:cubicBezTo>
                    <a:pt x="8" y="336"/>
                    <a:pt x="7" y="337"/>
                    <a:pt x="7" y="337"/>
                  </a:cubicBezTo>
                  <a:cubicBezTo>
                    <a:pt x="6" y="339"/>
                    <a:pt x="5" y="339"/>
                    <a:pt x="4" y="340"/>
                  </a:cubicBezTo>
                  <a:cubicBezTo>
                    <a:pt x="2" y="341"/>
                    <a:pt x="2" y="341"/>
                    <a:pt x="2" y="342"/>
                  </a:cubicBezTo>
                  <a:cubicBezTo>
                    <a:pt x="2" y="345"/>
                    <a:pt x="2" y="350"/>
                    <a:pt x="3" y="352"/>
                  </a:cubicBezTo>
                  <a:cubicBezTo>
                    <a:pt x="3" y="352"/>
                    <a:pt x="4" y="352"/>
                    <a:pt x="4" y="352"/>
                  </a:cubicBezTo>
                  <a:cubicBezTo>
                    <a:pt x="6" y="353"/>
                    <a:pt x="8" y="354"/>
                    <a:pt x="10" y="356"/>
                  </a:cubicBezTo>
                  <a:cubicBezTo>
                    <a:pt x="10" y="356"/>
                    <a:pt x="11" y="357"/>
                    <a:pt x="15" y="356"/>
                  </a:cubicBezTo>
                  <a:cubicBezTo>
                    <a:pt x="16" y="356"/>
                    <a:pt x="16" y="356"/>
                    <a:pt x="18" y="355"/>
                  </a:cubicBezTo>
                  <a:cubicBezTo>
                    <a:pt x="19" y="354"/>
                    <a:pt x="22" y="352"/>
                    <a:pt x="26" y="352"/>
                  </a:cubicBezTo>
                  <a:cubicBezTo>
                    <a:pt x="31" y="352"/>
                    <a:pt x="33" y="353"/>
                    <a:pt x="35" y="354"/>
                  </a:cubicBezTo>
                  <a:cubicBezTo>
                    <a:pt x="35" y="355"/>
                    <a:pt x="35" y="355"/>
                    <a:pt x="36" y="355"/>
                  </a:cubicBezTo>
                  <a:cubicBezTo>
                    <a:pt x="40" y="357"/>
                    <a:pt x="41" y="362"/>
                    <a:pt x="42" y="367"/>
                  </a:cubicBezTo>
                  <a:cubicBezTo>
                    <a:pt x="43" y="368"/>
                    <a:pt x="43" y="368"/>
                    <a:pt x="43" y="368"/>
                  </a:cubicBezTo>
                  <a:cubicBezTo>
                    <a:pt x="43" y="370"/>
                    <a:pt x="43" y="372"/>
                    <a:pt x="42" y="373"/>
                  </a:cubicBezTo>
                  <a:cubicBezTo>
                    <a:pt x="41" y="376"/>
                    <a:pt x="39" y="376"/>
                    <a:pt x="37" y="376"/>
                  </a:cubicBezTo>
                  <a:cubicBezTo>
                    <a:pt x="37" y="376"/>
                    <a:pt x="37" y="376"/>
                    <a:pt x="37" y="376"/>
                  </a:cubicBezTo>
                  <a:cubicBezTo>
                    <a:pt x="37" y="377"/>
                    <a:pt x="37" y="378"/>
                    <a:pt x="37" y="379"/>
                  </a:cubicBezTo>
                  <a:cubicBezTo>
                    <a:pt x="38" y="379"/>
                    <a:pt x="38" y="379"/>
                    <a:pt x="38" y="379"/>
                  </a:cubicBezTo>
                  <a:cubicBezTo>
                    <a:pt x="38" y="379"/>
                    <a:pt x="38" y="379"/>
                    <a:pt x="39" y="379"/>
                  </a:cubicBezTo>
                  <a:cubicBezTo>
                    <a:pt x="41" y="380"/>
                    <a:pt x="43" y="380"/>
                    <a:pt x="46" y="382"/>
                  </a:cubicBezTo>
                  <a:cubicBezTo>
                    <a:pt x="52" y="386"/>
                    <a:pt x="51" y="391"/>
                    <a:pt x="50" y="394"/>
                  </a:cubicBezTo>
                  <a:cubicBezTo>
                    <a:pt x="50" y="395"/>
                    <a:pt x="50" y="395"/>
                    <a:pt x="50" y="395"/>
                  </a:cubicBezTo>
                  <a:cubicBezTo>
                    <a:pt x="50" y="395"/>
                    <a:pt x="50" y="396"/>
                    <a:pt x="51" y="396"/>
                  </a:cubicBezTo>
                  <a:cubicBezTo>
                    <a:pt x="51" y="396"/>
                    <a:pt x="52" y="395"/>
                    <a:pt x="53" y="395"/>
                  </a:cubicBezTo>
                  <a:cubicBezTo>
                    <a:pt x="55" y="395"/>
                    <a:pt x="57" y="394"/>
                    <a:pt x="59" y="395"/>
                  </a:cubicBezTo>
                  <a:cubicBezTo>
                    <a:pt x="61" y="395"/>
                    <a:pt x="64" y="396"/>
                    <a:pt x="65" y="398"/>
                  </a:cubicBezTo>
                  <a:cubicBezTo>
                    <a:pt x="65" y="398"/>
                    <a:pt x="66" y="397"/>
                    <a:pt x="66" y="397"/>
                  </a:cubicBezTo>
                  <a:cubicBezTo>
                    <a:pt x="67" y="396"/>
                    <a:pt x="67" y="396"/>
                    <a:pt x="67" y="396"/>
                  </a:cubicBezTo>
                  <a:cubicBezTo>
                    <a:pt x="68" y="396"/>
                    <a:pt x="70" y="394"/>
                    <a:pt x="84" y="394"/>
                  </a:cubicBezTo>
                  <a:cubicBezTo>
                    <a:pt x="84" y="394"/>
                    <a:pt x="84" y="394"/>
                    <a:pt x="84" y="394"/>
                  </a:cubicBezTo>
                  <a:cubicBezTo>
                    <a:pt x="85" y="394"/>
                    <a:pt x="85" y="394"/>
                    <a:pt x="85" y="394"/>
                  </a:cubicBezTo>
                  <a:cubicBezTo>
                    <a:pt x="85" y="395"/>
                    <a:pt x="85" y="395"/>
                    <a:pt x="86" y="395"/>
                  </a:cubicBezTo>
                  <a:cubicBezTo>
                    <a:pt x="88" y="393"/>
                    <a:pt x="93" y="390"/>
                    <a:pt x="97" y="387"/>
                  </a:cubicBezTo>
                  <a:cubicBezTo>
                    <a:pt x="102" y="384"/>
                    <a:pt x="102" y="384"/>
                    <a:pt x="106" y="383"/>
                  </a:cubicBezTo>
                  <a:cubicBezTo>
                    <a:pt x="107" y="383"/>
                    <a:pt x="107" y="383"/>
                    <a:pt x="107" y="383"/>
                  </a:cubicBezTo>
                  <a:cubicBezTo>
                    <a:pt x="108" y="383"/>
                    <a:pt x="109" y="383"/>
                    <a:pt x="109" y="382"/>
                  </a:cubicBezTo>
                  <a:cubicBezTo>
                    <a:pt x="110" y="382"/>
                    <a:pt x="110" y="382"/>
                    <a:pt x="111" y="382"/>
                  </a:cubicBezTo>
                  <a:cubicBezTo>
                    <a:pt x="110" y="382"/>
                    <a:pt x="110" y="382"/>
                    <a:pt x="110" y="382"/>
                  </a:cubicBezTo>
                  <a:cubicBezTo>
                    <a:pt x="107" y="379"/>
                    <a:pt x="107" y="379"/>
                    <a:pt x="107" y="379"/>
                  </a:cubicBezTo>
                  <a:cubicBezTo>
                    <a:pt x="107" y="378"/>
                    <a:pt x="105" y="376"/>
                    <a:pt x="105" y="374"/>
                  </a:cubicBezTo>
                  <a:cubicBezTo>
                    <a:pt x="106" y="371"/>
                    <a:pt x="108" y="370"/>
                    <a:pt x="109" y="370"/>
                  </a:cubicBezTo>
                  <a:cubicBezTo>
                    <a:pt x="109" y="369"/>
                    <a:pt x="110" y="369"/>
                    <a:pt x="110" y="369"/>
                  </a:cubicBezTo>
                  <a:cubicBezTo>
                    <a:pt x="110" y="369"/>
                    <a:pt x="110" y="369"/>
                    <a:pt x="110" y="368"/>
                  </a:cubicBezTo>
                  <a:cubicBezTo>
                    <a:pt x="110" y="365"/>
                    <a:pt x="110" y="363"/>
                    <a:pt x="111" y="358"/>
                  </a:cubicBezTo>
                  <a:cubicBezTo>
                    <a:pt x="114" y="351"/>
                    <a:pt x="119" y="351"/>
                    <a:pt x="122" y="352"/>
                  </a:cubicBezTo>
                  <a:cubicBezTo>
                    <a:pt x="122" y="352"/>
                    <a:pt x="123" y="352"/>
                    <a:pt x="123" y="352"/>
                  </a:cubicBezTo>
                  <a:cubicBezTo>
                    <a:pt x="126" y="351"/>
                    <a:pt x="127" y="350"/>
                    <a:pt x="127" y="349"/>
                  </a:cubicBezTo>
                  <a:cubicBezTo>
                    <a:pt x="128" y="348"/>
                    <a:pt x="127" y="344"/>
                    <a:pt x="127" y="342"/>
                  </a:cubicBezTo>
                  <a:cubicBezTo>
                    <a:pt x="127" y="340"/>
                    <a:pt x="127" y="337"/>
                    <a:pt x="127" y="335"/>
                  </a:cubicBezTo>
                  <a:cubicBezTo>
                    <a:pt x="127" y="331"/>
                    <a:pt x="129" y="329"/>
                    <a:pt x="131" y="327"/>
                  </a:cubicBezTo>
                  <a:cubicBezTo>
                    <a:pt x="131" y="326"/>
                    <a:pt x="132" y="325"/>
                    <a:pt x="132" y="325"/>
                  </a:cubicBezTo>
                  <a:cubicBezTo>
                    <a:pt x="132" y="324"/>
                    <a:pt x="130" y="322"/>
                    <a:pt x="129" y="321"/>
                  </a:cubicBezTo>
                  <a:cubicBezTo>
                    <a:pt x="127" y="319"/>
                    <a:pt x="127" y="319"/>
                    <a:pt x="127" y="319"/>
                  </a:cubicBezTo>
                  <a:cubicBezTo>
                    <a:pt x="127" y="317"/>
                    <a:pt x="127" y="317"/>
                    <a:pt x="127" y="317"/>
                  </a:cubicBezTo>
                  <a:cubicBezTo>
                    <a:pt x="128" y="309"/>
                    <a:pt x="131" y="307"/>
                    <a:pt x="131" y="306"/>
                  </a:cubicBezTo>
                  <a:cubicBezTo>
                    <a:pt x="133" y="305"/>
                    <a:pt x="135" y="305"/>
                    <a:pt x="136" y="306"/>
                  </a:cubicBezTo>
                  <a:cubicBezTo>
                    <a:pt x="137" y="306"/>
                    <a:pt x="138" y="306"/>
                    <a:pt x="139" y="305"/>
                  </a:cubicBezTo>
                  <a:cubicBezTo>
                    <a:pt x="145" y="301"/>
                    <a:pt x="149" y="303"/>
                    <a:pt x="150" y="305"/>
                  </a:cubicBezTo>
                  <a:cubicBezTo>
                    <a:pt x="151" y="305"/>
                    <a:pt x="151" y="305"/>
                    <a:pt x="151" y="305"/>
                  </a:cubicBezTo>
                  <a:cubicBezTo>
                    <a:pt x="153" y="306"/>
                    <a:pt x="154" y="308"/>
                    <a:pt x="155" y="309"/>
                  </a:cubicBezTo>
                  <a:cubicBezTo>
                    <a:pt x="155" y="310"/>
                    <a:pt x="155" y="311"/>
                    <a:pt x="156" y="311"/>
                  </a:cubicBezTo>
                  <a:cubicBezTo>
                    <a:pt x="156" y="311"/>
                    <a:pt x="157" y="311"/>
                    <a:pt x="157" y="311"/>
                  </a:cubicBezTo>
                  <a:cubicBezTo>
                    <a:pt x="159" y="308"/>
                    <a:pt x="163" y="305"/>
                    <a:pt x="167" y="305"/>
                  </a:cubicBezTo>
                  <a:cubicBezTo>
                    <a:pt x="168" y="305"/>
                    <a:pt x="169" y="305"/>
                    <a:pt x="170" y="305"/>
                  </a:cubicBezTo>
                  <a:cubicBezTo>
                    <a:pt x="171" y="305"/>
                    <a:pt x="172" y="305"/>
                    <a:pt x="172" y="305"/>
                  </a:cubicBezTo>
                  <a:cubicBezTo>
                    <a:pt x="172" y="305"/>
                    <a:pt x="173" y="304"/>
                    <a:pt x="172" y="302"/>
                  </a:cubicBezTo>
                  <a:cubicBezTo>
                    <a:pt x="172" y="302"/>
                    <a:pt x="170" y="289"/>
                    <a:pt x="171" y="287"/>
                  </a:cubicBezTo>
                  <a:cubicBezTo>
                    <a:pt x="171" y="286"/>
                    <a:pt x="171" y="284"/>
                    <a:pt x="173" y="283"/>
                  </a:cubicBezTo>
                  <a:cubicBezTo>
                    <a:pt x="176" y="281"/>
                    <a:pt x="184" y="281"/>
                    <a:pt x="188" y="283"/>
                  </a:cubicBezTo>
                  <a:cubicBezTo>
                    <a:pt x="193" y="284"/>
                    <a:pt x="194" y="289"/>
                    <a:pt x="194" y="291"/>
                  </a:cubicBezTo>
                  <a:cubicBezTo>
                    <a:pt x="194" y="291"/>
                    <a:pt x="194" y="291"/>
                    <a:pt x="194" y="291"/>
                  </a:cubicBezTo>
                  <a:cubicBezTo>
                    <a:pt x="196" y="292"/>
                    <a:pt x="202" y="295"/>
                    <a:pt x="204" y="296"/>
                  </a:cubicBezTo>
                  <a:cubicBezTo>
                    <a:pt x="206" y="296"/>
                    <a:pt x="207" y="298"/>
                    <a:pt x="208" y="300"/>
                  </a:cubicBezTo>
                  <a:cubicBezTo>
                    <a:pt x="209" y="301"/>
                    <a:pt x="209" y="304"/>
                    <a:pt x="207" y="307"/>
                  </a:cubicBezTo>
                  <a:cubicBezTo>
                    <a:pt x="208" y="307"/>
                    <a:pt x="208" y="307"/>
                    <a:pt x="208" y="308"/>
                  </a:cubicBezTo>
                  <a:cubicBezTo>
                    <a:pt x="212" y="311"/>
                    <a:pt x="211" y="314"/>
                    <a:pt x="211" y="315"/>
                  </a:cubicBezTo>
                  <a:cubicBezTo>
                    <a:pt x="211" y="315"/>
                    <a:pt x="212" y="315"/>
                    <a:pt x="213" y="316"/>
                  </a:cubicBezTo>
                  <a:cubicBezTo>
                    <a:pt x="214" y="316"/>
                    <a:pt x="214" y="317"/>
                    <a:pt x="217" y="319"/>
                  </a:cubicBezTo>
                  <a:cubicBezTo>
                    <a:pt x="218" y="321"/>
                    <a:pt x="220" y="322"/>
                    <a:pt x="221" y="323"/>
                  </a:cubicBezTo>
                  <a:cubicBezTo>
                    <a:pt x="222" y="324"/>
                    <a:pt x="224" y="325"/>
                    <a:pt x="227" y="327"/>
                  </a:cubicBezTo>
                  <a:cubicBezTo>
                    <a:pt x="227" y="328"/>
                    <a:pt x="228" y="329"/>
                    <a:pt x="229" y="330"/>
                  </a:cubicBezTo>
                  <a:cubicBezTo>
                    <a:pt x="230" y="331"/>
                    <a:pt x="232" y="333"/>
                    <a:pt x="233" y="335"/>
                  </a:cubicBezTo>
                  <a:cubicBezTo>
                    <a:pt x="234" y="337"/>
                    <a:pt x="235" y="339"/>
                    <a:pt x="236" y="340"/>
                  </a:cubicBezTo>
                  <a:cubicBezTo>
                    <a:pt x="238" y="342"/>
                    <a:pt x="239" y="342"/>
                    <a:pt x="243" y="343"/>
                  </a:cubicBezTo>
                  <a:cubicBezTo>
                    <a:pt x="244" y="343"/>
                    <a:pt x="244" y="343"/>
                    <a:pt x="244" y="343"/>
                  </a:cubicBezTo>
                  <a:cubicBezTo>
                    <a:pt x="245" y="344"/>
                    <a:pt x="246" y="344"/>
                    <a:pt x="246" y="344"/>
                  </a:cubicBezTo>
                  <a:cubicBezTo>
                    <a:pt x="246" y="343"/>
                    <a:pt x="247" y="342"/>
                    <a:pt x="248" y="341"/>
                  </a:cubicBezTo>
                  <a:cubicBezTo>
                    <a:pt x="248" y="340"/>
                    <a:pt x="249" y="339"/>
                    <a:pt x="250" y="338"/>
                  </a:cubicBezTo>
                  <a:cubicBezTo>
                    <a:pt x="252" y="335"/>
                    <a:pt x="254" y="333"/>
                    <a:pt x="257" y="334"/>
                  </a:cubicBezTo>
                  <a:cubicBezTo>
                    <a:pt x="259" y="334"/>
                    <a:pt x="260" y="335"/>
                    <a:pt x="260" y="336"/>
                  </a:cubicBezTo>
                  <a:cubicBezTo>
                    <a:pt x="262" y="336"/>
                    <a:pt x="264" y="336"/>
                    <a:pt x="269" y="335"/>
                  </a:cubicBezTo>
                  <a:cubicBezTo>
                    <a:pt x="274" y="334"/>
                    <a:pt x="274" y="334"/>
                    <a:pt x="276" y="333"/>
                  </a:cubicBezTo>
                  <a:cubicBezTo>
                    <a:pt x="275" y="332"/>
                    <a:pt x="275" y="332"/>
                    <a:pt x="275" y="331"/>
                  </a:cubicBezTo>
                  <a:cubicBezTo>
                    <a:pt x="274" y="331"/>
                    <a:pt x="274" y="331"/>
                    <a:pt x="273" y="330"/>
                  </a:cubicBezTo>
                  <a:cubicBezTo>
                    <a:pt x="271" y="330"/>
                    <a:pt x="270" y="329"/>
                    <a:pt x="268" y="327"/>
                  </a:cubicBezTo>
                  <a:cubicBezTo>
                    <a:pt x="265" y="324"/>
                    <a:pt x="265" y="320"/>
                    <a:pt x="266" y="316"/>
                  </a:cubicBezTo>
                  <a:cubicBezTo>
                    <a:pt x="266" y="314"/>
                    <a:pt x="266" y="313"/>
                    <a:pt x="266" y="311"/>
                  </a:cubicBezTo>
                  <a:cubicBezTo>
                    <a:pt x="266" y="306"/>
                    <a:pt x="269" y="304"/>
                    <a:pt x="271" y="303"/>
                  </a:cubicBezTo>
                  <a:cubicBezTo>
                    <a:pt x="271" y="303"/>
                    <a:pt x="271" y="303"/>
                    <a:pt x="272" y="302"/>
                  </a:cubicBezTo>
                  <a:cubicBezTo>
                    <a:pt x="274" y="299"/>
                    <a:pt x="276" y="298"/>
                    <a:pt x="280" y="297"/>
                  </a:cubicBezTo>
                  <a:cubicBezTo>
                    <a:pt x="282" y="296"/>
                    <a:pt x="282" y="296"/>
                    <a:pt x="282" y="296"/>
                  </a:cubicBezTo>
                  <a:cubicBezTo>
                    <a:pt x="284" y="295"/>
                    <a:pt x="286" y="296"/>
                    <a:pt x="288" y="297"/>
                  </a:cubicBezTo>
                  <a:cubicBezTo>
                    <a:pt x="291" y="298"/>
                    <a:pt x="291" y="301"/>
                    <a:pt x="291" y="303"/>
                  </a:cubicBezTo>
                  <a:cubicBezTo>
                    <a:pt x="291" y="303"/>
                    <a:pt x="291" y="304"/>
                    <a:pt x="292" y="304"/>
                  </a:cubicBezTo>
                  <a:cubicBezTo>
                    <a:pt x="292" y="304"/>
                    <a:pt x="293" y="303"/>
                    <a:pt x="295" y="302"/>
                  </a:cubicBezTo>
                  <a:cubicBezTo>
                    <a:pt x="296" y="301"/>
                    <a:pt x="297" y="301"/>
                    <a:pt x="297" y="301"/>
                  </a:cubicBezTo>
                  <a:cubicBezTo>
                    <a:pt x="297" y="300"/>
                    <a:pt x="297" y="300"/>
                    <a:pt x="297" y="300"/>
                  </a:cubicBezTo>
                  <a:cubicBezTo>
                    <a:pt x="296" y="299"/>
                    <a:pt x="296" y="297"/>
                    <a:pt x="296" y="296"/>
                  </a:cubicBezTo>
                  <a:cubicBezTo>
                    <a:pt x="296" y="291"/>
                    <a:pt x="299" y="289"/>
                    <a:pt x="301" y="288"/>
                  </a:cubicBezTo>
                  <a:cubicBezTo>
                    <a:pt x="302" y="287"/>
                    <a:pt x="303" y="287"/>
                    <a:pt x="304" y="286"/>
                  </a:cubicBezTo>
                  <a:cubicBezTo>
                    <a:pt x="305" y="284"/>
                    <a:pt x="305" y="284"/>
                    <a:pt x="305" y="283"/>
                  </a:cubicBezTo>
                  <a:cubicBezTo>
                    <a:pt x="305" y="282"/>
                    <a:pt x="305" y="281"/>
                    <a:pt x="305" y="280"/>
                  </a:cubicBezTo>
                  <a:cubicBezTo>
                    <a:pt x="306" y="276"/>
                    <a:pt x="309" y="274"/>
                    <a:pt x="312" y="272"/>
                  </a:cubicBezTo>
                  <a:cubicBezTo>
                    <a:pt x="314" y="271"/>
                    <a:pt x="314" y="271"/>
                    <a:pt x="314" y="271"/>
                  </a:cubicBezTo>
                  <a:cubicBezTo>
                    <a:pt x="319" y="268"/>
                    <a:pt x="322" y="272"/>
                    <a:pt x="323" y="274"/>
                  </a:cubicBezTo>
                  <a:cubicBezTo>
                    <a:pt x="324" y="274"/>
                    <a:pt x="324" y="275"/>
                    <a:pt x="324" y="275"/>
                  </a:cubicBezTo>
                  <a:cubicBezTo>
                    <a:pt x="325" y="275"/>
                    <a:pt x="325" y="275"/>
                    <a:pt x="326" y="276"/>
                  </a:cubicBezTo>
                  <a:cubicBezTo>
                    <a:pt x="327" y="276"/>
                    <a:pt x="328" y="276"/>
                    <a:pt x="330" y="278"/>
                  </a:cubicBezTo>
                  <a:cubicBezTo>
                    <a:pt x="332" y="280"/>
                    <a:pt x="333" y="281"/>
                    <a:pt x="334" y="282"/>
                  </a:cubicBezTo>
                  <a:cubicBezTo>
                    <a:pt x="335" y="283"/>
                    <a:pt x="336" y="284"/>
                    <a:pt x="338" y="286"/>
                  </a:cubicBezTo>
                  <a:cubicBezTo>
                    <a:pt x="338" y="285"/>
                    <a:pt x="339" y="284"/>
                    <a:pt x="339" y="283"/>
                  </a:cubicBezTo>
                  <a:cubicBezTo>
                    <a:pt x="340" y="282"/>
                    <a:pt x="340" y="281"/>
                    <a:pt x="340" y="280"/>
                  </a:cubicBezTo>
                  <a:cubicBezTo>
                    <a:pt x="340" y="278"/>
                    <a:pt x="341" y="277"/>
                    <a:pt x="342" y="275"/>
                  </a:cubicBezTo>
                  <a:cubicBezTo>
                    <a:pt x="343" y="273"/>
                    <a:pt x="346" y="271"/>
                    <a:pt x="351" y="268"/>
                  </a:cubicBezTo>
                  <a:cubicBezTo>
                    <a:pt x="353" y="267"/>
                    <a:pt x="353" y="267"/>
                    <a:pt x="353" y="267"/>
                  </a:cubicBezTo>
                  <a:cubicBezTo>
                    <a:pt x="355" y="265"/>
                    <a:pt x="357" y="265"/>
                    <a:pt x="359" y="265"/>
                  </a:cubicBezTo>
                  <a:cubicBezTo>
                    <a:pt x="359" y="265"/>
                    <a:pt x="358" y="264"/>
                    <a:pt x="358" y="264"/>
                  </a:cubicBezTo>
                  <a:cubicBezTo>
                    <a:pt x="357" y="262"/>
                    <a:pt x="356" y="262"/>
                    <a:pt x="355" y="261"/>
                  </a:cubicBezTo>
                  <a:cubicBezTo>
                    <a:pt x="354" y="259"/>
                    <a:pt x="352" y="258"/>
                    <a:pt x="350" y="256"/>
                  </a:cubicBezTo>
                  <a:cubicBezTo>
                    <a:pt x="346" y="251"/>
                    <a:pt x="347" y="248"/>
                    <a:pt x="348" y="246"/>
                  </a:cubicBezTo>
                  <a:cubicBezTo>
                    <a:pt x="349" y="245"/>
                    <a:pt x="349" y="244"/>
                    <a:pt x="349" y="243"/>
                  </a:cubicBezTo>
                  <a:cubicBezTo>
                    <a:pt x="349" y="242"/>
                    <a:pt x="349" y="240"/>
                    <a:pt x="349" y="240"/>
                  </a:cubicBezTo>
                  <a:cubicBezTo>
                    <a:pt x="349" y="240"/>
                    <a:pt x="348" y="239"/>
                    <a:pt x="348" y="239"/>
                  </a:cubicBezTo>
                  <a:cubicBezTo>
                    <a:pt x="348" y="239"/>
                    <a:pt x="348" y="239"/>
                    <a:pt x="348" y="239"/>
                  </a:cubicBezTo>
                  <a:cubicBezTo>
                    <a:pt x="344" y="237"/>
                    <a:pt x="342" y="234"/>
                    <a:pt x="341" y="227"/>
                  </a:cubicBezTo>
                  <a:cubicBezTo>
                    <a:pt x="341" y="224"/>
                    <a:pt x="341" y="220"/>
                    <a:pt x="345" y="219"/>
                  </a:cubicBezTo>
                  <a:cubicBezTo>
                    <a:pt x="347" y="215"/>
                    <a:pt x="351" y="214"/>
                    <a:pt x="354" y="214"/>
                  </a:cubicBezTo>
                  <a:cubicBezTo>
                    <a:pt x="355" y="214"/>
                    <a:pt x="356" y="214"/>
                    <a:pt x="357" y="214"/>
                  </a:cubicBezTo>
                  <a:cubicBezTo>
                    <a:pt x="361" y="214"/>
                    <a:pt x="364" y="216"/>
                    <a:pt x="366" y="218"/>
                  </a:cubicBezTo>
                  <a:cubicBezTo>
                    <a:pt x="367" y="219"/>
                    <a:pt x="367" y="219"/>
                    <a:pt x="368" y="220"/>
                  </a:cubicBezTo>
                  <a:cubicBezTo>
                    <a:pt x="368" y="220"/>
                    <a:pt x="368" y="220"/>
                    <a:pt x="368" y="220"/>
                  </a:cubicBezTo>
                  <a:cubicBezTo>
                    <a:pt x="369" y="217"/>
                    <a:pt x="371" y="215"/>
                    <a:pt x="373" y="214"/>
                  </a:cubicBezTo>
                  <a:cubicBezTo>
                    <a:pt x="373" y="214"/>
                    <a:pt x="374" y="213"/>
                    <a:pt x="375" y="212"/>
                  </a:cubicBezTo>
                  <a:cubicBezTo>
                    <a:pt x="378" y="208"/>
                    <a:pt x="383" y="207"/>
                    <a:pt x="386" y="207"/>
                  </a:cubicBezTo>
                  <a:cubicBezTo>
                    <a:pt x="387" y="207"/>
                    <a:pt x="387" y="207"/>
                    <a:pt x="388" y="207"/>
                  </a:cubicBezTo>
                  <a:cubicBezTo>
                    <a:pt x="389" y="207"/>
                    <a:pt x="389" y="206"/>
                    <a:pt x="390" y="206"/>
                  </a:cubicBezTo>
                  <a:cubicBezTo>
                    <a:pt x="393" y="206"/>
                    <a:pt x="395" y="206"/>
                    <a:pt x="400" y="204"/>
                  </a:cubicBezTo>
                  <a:cubicBezTo>
                    <a:pt x="405" y="202"/>
                    <a:pt x="408" y="203"/>
                    <a:pt x="410" y="207"/>
                  </a:cubicBezTo>
                  <a:cubicBezTo>
                    <a:pt x="413" y="207"/>
                    <a:pt x="415" y="208"/>
                    <a:pt x="417" y="208"/>
                  </a:cubicBezTo>
                  <a:cubicBezTo>
                    <a:pt x="418" y="208"/>
                    <a:pt x="419" y="209"/>
                    <a:pt x="419" y="209"/>
                  </a:cubicBezTo>
                  <a:cubicBezTo>
                    <a:pt x="420" y="209"/>
                    <a:pt x="420" y="208"/>
                    <a:pt x="421" y="207"/>
                  </a:cubicBezTo>
                  <a:cubicBezTo>
                    <a:pt x="421" y="206"/>
                    <a:pt x="422" y="205"/>
                    <a:pt x="424" y="203"/>
                  </a:cubicBezTo>
                  <a:cubicBezTo>
                    <a:pt x="427" y="200"/>
                    <a:pt x="433" y="201"/>
                    <a:pt x="439" y="202"/>
                  </a:cubicBezTo>
                  <a:cubicBezTo>
                    <a:pt x="441" y="202"/>
                    <a:pt x="444" y="203"/>
                    <a:pt x="445" y="203"/>
                  </a:cubicBezTo>
                  <a:cubicBezTo>
                    <a:pt x="448" y="202"/>
                    <a:pt x="454" y="202"/>
                    <a:pt x="458" y="202"/>
                  </a:cubicBezTo>
                  <a:cubicBezTo>
                    <a:pt x="458" y="201"/>
                    <a:pt x="458" y="199"/>
                    <a:pt x="459" y="198"/>
                  </a:cubicBezTo>
                  <a:cubicBezTo>
                    <a:pt x="461" y="197"/>
                    <a:pt x="462" y="197"/>
                    <a:pt x="463" y="197"/>
                  </a:cubicBezTo>
                  <a:cubicBezTo>
                    <a:pt x="464" y="195"/>
                    <a:pt x="466" y="194"/>
                    <a:pt x="467" y="193"/>
                  </a:cubicBezTo>
                  <a:cubicBezTo>
                    <a:pt x="469" y="191"/>
                    <a:pt x="471" y="189"/>
                    <a:pt x="472" y="187"/>
                  </a:cubicBezTo>
                  <a:cubicBezTo>
                    <a:pt x="473" y="185"/>
                    <a:pt x="473" y="184"/>
                    <a:pt x="473" y="181"/>
                  </a:cubicBezTo>
                  <a:cubicBezTo>
                    <a:pt x="473" y="180"/>
                    <a:pt x="473" y="179"/>
                    <a:pt x="473" y="177"/>
                  </a:cubicBezTo>
                  <a:cubicBezTo>
                    <a:pt x="473" y="170"/>
                    <a:pt x="479" y="170"/>
                    <a:pt x="482" y="169"/>
                  </a:cubicBezTo>
                  <a:cubicBezTo>
                    <a:pt x="484" y="169"/>
                    <a:pt x="485" y="169"/>
                    <a:pt x="487" y="169"/>
                  </a:cubicBezTo>
                  <a:cubicBezTo>
                    <a:pt x="486" y="168"/>
                    <a:pt x="486" y="167"/>
                    <a:pt x="486" y="165"/>
                  </a:cubicBezTo>
                  <a:cubicBezTo>
                    <a:pt x="485" y="161"/>
                    <a:pt x="490" y="159"/>
                    <a:pt x="493" y="157"/>
                  </a:cubicBezTo>
                  <a:cubicBezTo>
                    <a:pt x="495" y="156"/>
                    <a:pt x="497" y="155"/>
                    <a:pt x="499" y="154"/>
                  </a:cubicBezTo>
                  <a:cubicBezTo>
                    <a:pt x="501" y="151"/>
                    <a:pt x="503" y="150"/>
                    <a:pt x="505" y="150"/>
                  </a:cubicBezTo>
                  <a:cubicBezTo>
                    <a:pt x="502" y="148"/>
                    <a:pt x="502" y="145"/>
                    <a:pt x="503" y="143"/>
                  </a:cubicBezTo>
                  <a:cubicBezTo>
                    <a:pt x="503" y="142"/>
                    <a:pt x="502" y="142"/>
                    <a:pt x="502" y="142"/>
                  </a:cubicBezTo>
                  <a:cubicBezTo>
                    <a:pt x="501" y="142"/>
                    <a:pt x="499" y="141"/>
                    <a:pt x="497" y="138"/>
                  </a:cubicBezTo>
                  <a:cubicBezTo>
                    <a:pt x="496" y="137"/>
                    <a:pt x="495" y="135"/>
                    <a:pt x="496" y="132"/>
                  </a:cubicBezTo>
                  <a:cubicBezTo>
                    <a:pt x="497" y="130"/>
                    <a:pt x="499" y="129"/>
                    <a:pt x="502" y="127"/>
                  </a:cubicBezTo>
                  <a:cubicBezTo>
                    <a:pt x="503" y="127"/>
                    <a:pt x="504" y="126"/>
                    <a:pt x="505" y="126"/>
                  </a:cubicBezTo>
                  <a:cubicBezTo>
                    <a:pt x="510" y="123"/>
                    <a:pt x="514" y="124"/>
                    <a:pt x="517" y="125"/>
                  </a:cubicBezTo>
                  <a:cubicBezTo>
                    <a:pt x="517" y="125"/>
                    <a:pt x="518" y="126"/>
                    <a:pt x="519" y="126"/>
                  </a:cubicBezTo>
                  <a:cubicBezTo>
                    <a:pt x="521" y="126"/>
                    <a:pt x="522" y="126"/>
                    <a:pt x="523" y="127"/>
                  </a:cubicBezTo>
                  <a:cubicBezTo>
                    <a:pt x="523" y="127"/>
                    <a:pt x="524" y="127"/>
                    <a:pt x="524" y="128"/>
                  </a:cubicBezTo>
                  <a:cubicBezTo>
                    <a:pt x="530" y="130"/>
                    <a:pt x="533" y="133"/>
                    <a:pt x="535" y="136"/>
                  </a:cubicBezTo>
                  <a:cubicBezTo>
                    <a:pt x="536" y="136"/>
                    <a:pt x="541" y="136"/>
                    <a:pt x="543" y="136"/>
                  </a:cubicBezTo>
                  <a:cubicBezTo>
                    <a:pt x="544" y="136"/>
                    <a:pt x="545" y="136"/>
                    <a:pt x="546" y="136"/>
                  </a:cubicBezTo>
                  <a:cubicBezTo>
                    <a:pt x="547" y="137"/>
                    <a:pt x="547" y="137"/>
                    <a:pt x="547" y="137"/>
                  </a:cubicBezTo>
                  <a:cubicBezTo>
                    <a:pt x="549" y="137"/>
                    <a:pt x="551" y="137"/>
                    <a:pt x="551" y="137"/>
                  </a:cubicBezTo>
                  <a:cubicBezTo>
                    <a:pt x="551" y="137"/>
                    <a:pt x="551" y="136"/>
                    <a:pt x="551" y="136"/>
                  </a:cubicBezTo>
                  <a:cubicBezTo>
                    <a:pt x="551" y="136"/>
                    <a:pt x="551" y="136"/>
                    <a:pt x="551" y="136"/>
                  </a:cubicBezTo>
                  <a:cubicBezTo>
                    <a:pt x="552" y="132"/>
                    <a:pt x="553" y="132"/>
                    <a:pt x="553" y="126"/>
                  </a:cubicBezTo>
                  <a:cubicBezTo>
                    <a:pt x="553" y="123"/>
                    <a:pt x="553" y="123"/>
                    <a:pt x="552" y="122"/>
                  </a:cubicBezTo>
                  <a:cubicBezTo>
                    <a:pt x="551" y="121"/>
                    <a:pt x="551" y="120"/>
                    <a:pt x="550" y="118"/>
                  </a:cubicBezTo>
                  <a:cubicBezTo>
                    <a:pt x="547" y="113"/>
                    <a:pt x="547" y="110"/>
                    <a:pt x="548" y="108"/>
                  </a:cubicBezTo>
                  <a:cubicBezTo>
                    <a:pt x="548" y="108"/>
                    <a:pt x="548" y="108"/>
                    <a:pt x="548" y="108"/>
                  </a:cubicBezTo>
                  <a:cubicBezTo>
                    <a:pt x="548" y="107"/>
                    <a:pt x="548" y="107"/>
                    <a:pt x="548" y="106"/>
                  </a:cubicBezTo>
                  <a:cubicBezTo>
                    <a:pt x="548" y="104"/>
                    <a:pt x="547" y="101"/>
                    <a:pt x="548" y="97"/>
                  </a:cubicBezTo>
                  <a:cubicBezTo>
                    <a:pt x="548" y="94"/>
                    <a:pt x="548" y="92"/>
                    <a:pt x="550" y="90"/>
                  </a:cubicBezTo>
                  <a:cubicBezTo>
                    <a:pt x="552" y="89"/>
                    <a:pt x="553" y="89"/>
                    <a:pt x="554" y="89"/>
                  </a:cubicBezTo>
                  <a:cubicBezTo>
                    <a:pt x="555" y="89"/>
                    <a:pt x="555" y="89"/>
                    <a:pt x="556" y="89"/>
                  </a:cubicBezTo>
                  <a:cubicBezTo>
                    <a:pt x="559" y="89"/>
                    <a:pt x="561" y="87"/>
                    <a:pt x="567" y="85"/>
                  </a:cubicBezTo>
                  <a:cubicBezTo>
                    <a:pt x="568" y="84"/>
                    <a:pt x="568" y="84"/>
                    <a:pt x="568" y="84"/>
                  </a:cubicBezTo>
                  <a:cubicBezTo>
                    <a:pt x="573" y="81"/>
                    <a:pt x="576" y="82"/>
                    <a:pt x="579" y="83"/>
                  </a:cubicBezTo>
                  <a:cubicBezTo>
                    <a:pt x="580" y="84"/>
                    <a:pt x="581" y="84"/>
                    <a:pt x="581" y="84"/>
                  </a:cubicBezTo>
                  <a:cubicBezTo>
                    <a:pt x="585" y="84"/>
                    <a:pt x="589" y="86"/>
                    <a:pt x="592" y="88"/>
                  </a:cubicBezTo>
                  <a:cubicBezTo>
                    <a:pt x="593" y="89"/>
                    <a:pt x="594" y="90"/>
                    <a:pt x="595" y="91"/>
                  </a:cubicBezTo>
                  <a:cubicBezTo>
                    <a:pt x="595" y="91"/>
                    <a:pt x="595" y="91"/>
                    <a:pt x="595" y="91"/>
                  </a:cubicBezTo>
                  <a:cubicBezTo>
                    <a:pt x="595" y="91"/>
                    <a:pt x="596" y="90"/>
                    <a:pt x="596" y="90"/>
                  </a:cubicBezTo>
                  <a:cubicBezTo>
                    <a:pt x="596" y="90"/>
                    <a:pt x="596" y="89"/>
                    <a:pt x="596" y="89"/>
                  </a:cubicBezTo>
                  <a:cubicBezTo>
                    <a:pt x="597" y="87"/>
                    <a:pt x="597" y="87"/>
                    <a:pt x="596" y="85"/>
                  </a:cubicBezTo>
                  <a:cubicBezTo>
                    <a:pt x="595" y="84"/>
                    <a:pt x="594" y="83"/>
                    <a:pt x="593" y="82"/>
                  </a:cubicBezTo>
                  <a:cubicBezTo>
                    <a:pt x="591" y="80"/>
                    <a:pt x="588" y="78"/>
                    <a:pt x="587" y="74"/>
                  </a:cubicBezTo>
                  <a:cubicBezTo>
                    <a:pt x="586" y="70"/>
                    <a:pt x="587" y="66"/>
                    <a:pt x="588" y="64"/>
                  </a:cubicBezTo>
                  <a:cubicBezTo>
                    <a:pt x="588" y="64"/>
                    <a:pt x="588" y="63"/>
                    <a:pt x="588" y="63"/>
                  </a:cubicBezTo>
                  <a:cubicBezTo>
                    <a:pt x="588" y="62"/>
                    <a:pt x="588" y="61"/>
                    <a:pt x="589" y="61"/>
                  </a:cubicBezTo>
                  <a:cubicBezTo>
                    <a:pt x="589" y="60"/>
                    <a:pt x="590" y="58"/>
                    <a:pt x="591" y="55"/>
                  </a:cubicBezTo>
                  <a:cubicBezTo>
                    <a:pt x="591" y="55"/>
                    <a:pt x="591" y="55"/>
                    <a:pt x="591" y="55"/>
                  </a:cubicBezTo>
                  <a:cubicBezTo>
                    <a:pt x="591" y="55"/>
                    <a:pt x="590" y="54"/>
                    <a:pt x="590" y="54"/>
                  </a:cubicBezTo>
                  <a:cubicBezTo>
                    <a:pt x="588" y="53"/>
                    <a:pt x="586" y="52"/>
                    <a:pt x="584" y="50"/>
                  </a:cubicBezTo>
                  <a:cubicBezTo>
                    <a:pt x="584" y="50"/>
                    <a:pt x="584" y="50"/>
                    <a:pt x="584" y="50"/>
                  </a:cubicBezTo>
                  <a:cubicBezTo>
                    <a:pt x="580" y="45"/>
                    <a:pt x="580" y="44"/>
                    <a:pt x="578" y="37"/>
                  </a:cubicBezTo>
                  <a:cubicBezTo>
                    <a:pt x="576" y="31"/>
                    <a:pt x="576" y="29"/>
                    <a:pt x="577" y="24"/>
                  </a:cubicBezTo>
                  <a:cubicBezTo>
                    <a:pt x="577" y="23"/>
                    <a:pt x="578" y="22"/>
                    <a:pt x="578" y="21"/>
                  </a:cubicBezTo>
                  <a:cubicBezTo>
                    <a:pt x="578" y="20"/>
                    <a:pt x="578" y="19"/>
                    <a:pt x="578" y="19"/>
                  </a:cubicBezTo>
                  <a:cubicBezTo>
                    <a:pt x="577" y="18"/>
                    <a:pt x="576" y="17"/>
                    <a:pt x="575" y="16"/>
                  </a:cubicBezTo>
                  <a:cubicBezTo>
                    <a:pt x="575" y="16"/>
                    <a:pt x="575" y="16"/>
                    <a:pt x="574" y="16"/>
                  </a:cubicBezTo>
                  <a:cubicBezTo>
                    <a:pt x="573" y="16"/>
                    <a:pt x="572" y="16"/>
                    <a:pt x="570" y="15"/>
                  </a:cubicBezTo>
                  <a:cubicBezTo>
                    <a:pt x="570" y="15"/>
                    <a:pt x="569" y="15"/>
                    <a:pt x="568" y="15"/>
                  </a:cubicBezTo>
                  <a:cubicBezTo>
                    <a:pt x="565" y="15"/>
                    <a:pt x="563" y="15"/>
                    <a:pt x="557" y="12"/>
                  </a:cubicBezTo>
                  <a:cubicBezTo>
                    <a:pt x="556" y="11"/>
                    <a:pt x="554" y="11"/>
                    <a:pt x="553" y="10"/>
                  </a:cubicBezTo>
                  <a:cubicBezTo>
                    <a:pt x="550" y="9"/>
                    <a:pt x="546" y="8"/>
                    <a:pt x="542" y="5"/>
                  </a:cubicBezTo>
                  <a:cubicBezTo>
                    <a:pt x="539" y="5"/>
                    <a:pt x="535" y="6"/>
                    <a:pt x="534" y="6"/>
                  </a:cubicBezTo>
                  <a:cubicBezTo>
                    <a:pt x="531" y="6"/>
                    <a:pt x="528" y="2"/>
                    <a:pt x="525" y="1"/>
                  </a:cubicBezTo>
                  <a:cubicBezTo>
                    <a:pt x="522" y="0"/>
                    <a:pt x="516" y="1"/>
                    <a:pt x="513" y="0"/>
                  </a:cubicBezTo>
                  <a:cubicBezTo>
                    <a:pt x="510" y="0"/>
                    <a:pt x="507" y="5"/>
                    <a:pt x="503" y="4"/>
                  </a:cubicBezTo>
                  <a:cubicBezTo>
                    <a:pt x="500" y="4"/>
                    <a:pt x="495" y="7"/>
                    <a:pt x="491" y="8"/>
                  </a:cubicBezTo>
                  <a:cubicBezTo>
                    <a:pt x="487" y="9"/>
                    <a:pt x="482" y="28"/>
                    <a:pt x="478" y="31"/>
                  </a:cubicBezTo>
                  <a:cubicBezTo>
                    <a:pt x="474" y="33"/>
                    <a:pt x="472" y="32"/>
                    <a:pt x="468" y="33"/>
                  </a:cubicBezTo>
                  <a:cubicBezTo>
                    <a:pt x="464" y="34"/>
                    <a:pt x="464" y="40"/>
                    <a:pt x="460" y="43"/>
                  </a:cubicBezTo>
                  <a:cubicBezTo>
                    <a:pt x="455" y="46"/>
                    <a:pt x="443" y="53"/>
                    <a:pt x="437" y="54"/>
                  </a:cubicBezTo>
                  <a:cubicBezTo>
                    <a:pt x="431" y="55"/>
                    <a:pt x="416" y="54"/>
                    <a:pt x="413" y="54"/>
                  </a:cubicBezTo>
                  <a:cubicBezTo>
                    <a:pt x="410" y="54"/>
                    <a:pt x="409" y="53"/>
                    <a:pt x="407" y="51"/>
                  </a:cubicBezTo>
                  <a:cubicBezTo>
                    <a:pt x="404" y="49"/>
                    <a:pt x="401" y="48"/>
                    <a:pt x="397" y="47"/>
                  </a:cubicBezTo>
                  <a:cubicBezTo>
                    <a:pt x="393" y="46"/>
                    <a:pt x="390" y="49"/>
                    <a:pt x="388" y="49"/>
                  </a:cubicBezTo>
                  <a:cubicBezTo>
                    <a:pt x="386" y="49"/>
                    <a:pt x="378" y="49"/>
                    <a:pt x="375" y="50"/>
                  </a:cubicBezTo>
                  <a:cubicBezTo>
                    <a:pt x="373" y="51"/>
                    <a:pt x="370" y="55"/>
                    <a:pt x="366" y="55"/>
                  </a:cubicBezTo>
                  <a:cubicBezTo>
                    <a:pt x="362" y="55"/>
                    <a:pt x="359" y="55"/>
                    <a:pt x="356" y="56"/>
                  </a:cubicBezTo>
                  <a:cubicBezTo>
                    <a:pt x="354" y="57"/>
                    <a:pt x="353" y="61"/>
                    <a:pt x="348" y="59"/>
                  </a:cubicBezTo>
                  <a:cubicBezTo>
                    <a:pt x="343" y="56"/>
                    <a:pt x="335" y="46"/>
                    <a:pt x="330" y="46"/>
                  </a:cubicBezTo>
                  <a:cubicBezTo>
                    <a:pt x="326" y="46"/>
                    <a:pt x="323" y="53"/>
                    <a:pt x="321" y="55"/>
                  </a:cubicBezTo>
                  <a:cubicBezTo>
                    <a:pt x="320" y="56"/>
                    <a:pt x="313" y="54"/>
                    <a:pt x="309" y="56"/>
                  </a:cubicBezTo>
                  <a:cubicBezTo>
                    <a:pt x="305" y="58"/>
                    <a:pt x="305" y="59"/>
                    <a:pt x="303" y="59"/>
                  </a:cubicBezTo>
                  <a:cubicBezTo>
                    <a:pt x="302" y="59"/>
                    <a:pt x="289" y="58"/>
                    <a:pt x="288" y="60"/>
                  </a:cubicBezTo>
                  <a:cubicBezTo>
                    <a:pt x="287" y="62"/>
                    <a:pt x="282" y="64"/>
                    <a:pt x="280" y="64"/>
                  </a:cubicBezTo>
                  <a:cubicBezTo>
                    <a:pt x="278" y="64"/>
                    <a:pt x="274" y="67"/>
                    <a:pt x="272" y="69"/>
                  </a:cubicBezTo>
                  <a:cubicBezTo>
                    <a:pt x="270" y="71"/>
                    <a:pt x="267" y="67"/>
                    <a:pt x="265" y="66"/>
                  </a:cubicBezTo>
                  <a:cubicBezTo>
                    <a:pt x="262" y="65"/>
                    <a:pt x="257" y="71"/>
                    <a:pt x="255" y="71"/>
                  </a:cubicBezTo>
                  <a:cubicBezTo>
                    <a:pt x="253" y="71"/>
                    <a:pt x="246" y="71"/>
                    <a:pt x="244" y="72"/>
                  </a:cubicBezTo>
                  <a:cubicBezTo>
                    <a:pt x="242" y="73"/>
                    <a:pt x="238" y="75"/>
                    <a:pt x="235" y="75"/>
                  </a:cubicBezTo>
                  <a:cubicBezTo>
                    <a:pt x="232" y="75"/>
                    <a:pt x="226" y="71"/>
                    <a:pt x="223" y="69"/>
                  </a:cubicBezTo>
                  <a:cubicBezTo>
                    <a:pt x="220" y="67"/>
                    <a:pt x="203" y="68"/>
                    <a:pt x="199" y="68"/>
                  </a:cubicBezTo>
                  <a:cubicBezTo>
                    <a:pt x="195" y="67"/>
                    <a:pt x="196" y="65"/>
                    <a:pt x="194" y="64"/>
                  </a:cubicBezTo>
                  <a:cubicBezTo>
                    <a:pt x="191" y="62"/>
                    <a:pt x="191" y="69"/>
                    <a:pt x="188" y="68"/>
                  </a:cubicBezTo>
                  <a:cubicBezTo>
                    <a:pt x="185" y="68"/>
                    <a:pt x="171" y="68"/>
                    <a:pt x="171" y="68"/>
                  </a:cubicBezTo>
                  <a:cubicBezTo>
                    <a:pt x="168" y="65"/>
                    <a:pt x="168" y="65"/>
                    <a:pt x="168" y="65"/>
                  </a:cubicBezTo>
                  <a:cubicBezTo>
                    <a:pt x="163" y="64"/>
                    <a:pt x="163" y="64"/>
                    <a:pt x="163" y="64"/>
                  </a:cubicBezTo>
                  <a:cubicBezTo>
                    <a:pt x="163" y="64"/>
                    <a:pt x="161" y="62"/>
                    <a:pt x="157" y="59"/>
                  </a:cubicBezTo>
                  <a:cubicBezTo>
                    <a:pt x="152" y="55"/>
                    <a:pt x="141" y="60"/>
                    <a:pt x="139" y="59"/>
                  </a:cubicBezTo>
                  <a:cubicBezTo>
                    <a:pt x="137" y="59"/>
                    <a:pt x="134" y="55"/>
                    <a:pt x="132" y="54"/>
                  </a:cubicBezTo>
                  <a:cubicBezTo>
                    <a:pt x="130" y="53"/>
                    <a:pt x="128" y="55"/>
                    <a:pt x="125" y="55"/>
                  </a:cubicBezTo>
                  <a:cubicBezTo>
                    <a:pt x="123" y="55"/>
                    <a:pt x="120" y="52"/>
                    <a:pt x="120" y="52"/>
                  </a:cubicBezTo>
                  <a:cubicBezTo>
                    <a:pt x="120" y="52"/>
                    <a:pt x="96" y="52"/>
                    <a:pt x="91" y="52"/>
                  </a:cubicBezTo>
                  <a:cubicBezTo>
                    <a:pt x="85" y="53"/>
                    <a:pt x="84" y="59"/>
                    <a:pt x="84" y="59"/>
                  </a:cubicBezTo>
                  <a:cubicBezTo>
                    <a:pt x="78" y="60"/>
                    <a:pt x="78" y="60"/>
                    <a:pt x="78" y="60"/>
                  </a:cubicBezTo>
                  <a:cubicBezTo>
                    <a:pt x="78" y="60"/>
                    <a:pt x="70" y="59"/>
                    <a:pt x="67" y="58"/>
                  </a:cubicBezTo>
                  <a:cubicBezTo>
                    <a:pt x="64" y="56"/>
                    <a:pt x="58" y="51"/>
                    <a:pt x="54" y="51"/>
                  </a:cubicBezTo>
                  <a:cubicBezTo>
                    <a:pt x="51" y="51"/>
                    <a:pt x="44" y="61"/>
                    <a:pt x="41" y="62"/>
                  </a:cubicBezTo>
                  <a:cubicBezTo>
                    <a:pt x="39" y="62"/>
                    <a:pt x="23" y="62"/>
                    <a:pt x="21" y="62"/>
                  </a:cubicBezTo>
                  <a:cubicBezTo>
                    <a:pt x="20" y="62"/>
                    <a:pt x="18" y="64"/>
                    <a:pt x="17" y="65"/>
                  </a:cubicBezTo>
                  <a:cubicBezTo>
                    <a:pt x="17" y="68"/>
                    <a:pt x="17" y="69"/>
                    <a:pt x="17" y="69"/>
                  </a:cubicBezTo>
                  <a:cubicBezTo>
                    <a:pt x="17" y="70"/>
                    <a:pt x="17" y="77"/>
                    <a:pt x="17" y="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4" name="Freeform 18"/>
            <p:cNvSpPr>
              <a:spLocks/>
            </p:cNvSpPr>
            <p:nvPr/>
          </p:nvSpPr>
          <p:spPr bwMode="auto">
            <a:xfrm>
              <a:off x="2255" y="1543"/>
              <a:ext cx="758" cy="543"/>
            </a:xfrm>
            <a:custGeom>
              <a:avLst/>
              <a:gdLst>
                <a:gd name="T0" fmla="*/ 17 w 647"/>
                <a:gd name="T1" fmla="*/ 179 h 464"/>
                <a:gd name="T2" fmla="*/ 36 w 647"/>
                <a:gd name="T3" fmla="*/ 182 h 464"/>
                <a:gd name="T4" fmla="*/ 50 w 647"/>
                <a:gd name="T5" fmla="*/ 201 h 464"/>
                <a:gd name="T6" fmla="*/ 42 w 647"/>
                <a:gd name="T7" fmla="*/ 222 h 464"/>
                <a:gd name="T8" fmla="*/ 11 w 647"/>
                <a:gd name="T9" fmla="*/ 248 h 464"/>
                <a:gd name="T10" fmla="*/ 26 w 647"/>
                <a:gd name="T11" fmla="*/ 269 h 464"/>
                <a:gd name="T12" fmla="*/ 44 w 647"/>
                <a:gd name="T13" fmla="*/ 285 h 464"/>
                <a:gd name="T14" fmla="*/ 63 w 647"/>
                <a:gd name="T15" fmla="*/ 301 h 464"/>
                <a:gd name="T16" fmla="*/ 86 w 647"/>
                <a:gd name="T17" fmla="*/ 332 h 464"/>
                <a:gd name="T18" fmla="*/ 100 w 647"/>
                <a:gd name="T19" fmla="*/ 333 h 464"/>
                <a:gd name="T20" fmla="*/ 148 w 647"/>
                <a:gd name="T21" fmla="*/ 330 h 464"/>
                <a:gd name="T22" fmla="*/ 177 w 647"/>
                <a:gd name="T23" fmla="*/ 349 h 464"/>
                <a:gd name="T24" fmla="*/ 212 w 647"/>
                <a:gd name="T25" fmla="*/ 345 h 464"/>
                <a:gd name="T26" fmla="*/ 241 w 647"/>
                <a:gd name="T27" fmla="*/ 354 h 464"/>
                <a:gd name="T28" fmla="*/ 252 w 647"/>
                <a:gd name="T29" fmla="*/ 355 h 464"/>
                <a:gd name="T30" fmla="*/ 292 w 647"/>
                <a:gd name="T31" fmla="*/ 367 h 464"/>
                <a:gd name="T32" fmla="*/ 283 w 647"/>
                <a:gd name="T33" fmla="*/ 382 h 464"/>
                <a:gd name="T34" fmla="*/ 286 w 647"/>
                <a:gd name="T35" fmla="*/ 399 h 464"/>
                <a:gd name="T36" fmla="*/ 290 w 647"/>
                <a:gd name="T37" fmla="*/ 416 h 464"/>
                <a:gd name="T38" fmla="*/ 299 w 647"/>
                <a:gd name="T39" fmla="*/ 443 h 464"/>
                <a:gd name="T40" fmla="*/ 313 w 647"/>
                <a:gd name="T41" fmla="*/ 462 h 464"/>
                <a:gd name="T42" fmla="*/ 319 w 647"/>
                <a:gd name="T43" fmla="*/ 438 h 464"/>
                <a:gd name="T44" fmla="*/ 346 w 647"/>
                <a:gd name="T45" fmla="*/ 419 h 464"/>
                <a:gd name="T46" fmla="*/ 387 w 647"/>
                <a:gd name="T47" fmla="*/ 404 h 464"/>
                <a:gd name="T48" fmla="*/ 398 w 647"/>
                <a:gd name="T49" fmla="*/ 397 h 464"/>
                <a:gd name="T50" fmla="*/ 413 w 647"/>
                <a:gd name="T51" fmla="*/ 364 h 464"/>
                <a:gd name="T52" fmla="*/ 438 w 647"/>
                <a:gd name="T53" fmla="*/ 358 h 464"/>
                <a:gd name="T54" fmla="*/ 442 w 647"/>
                <a:gd name="T55" fmla="*/ 342 h 464"/>
                <a:gd name="T56" fmla="*/ 465 w 647"/>
                <a:gd name="T57" fmla="*/ 314 h 464"/>
                <a:gd name="T58" fmla="*/ 484 w 647"/>
                <a:gd name="T59" fmla="*/ 287 h 464"/>
                <a:gd name="T60" fmla="*/ 507 w 647"/>
                <a:gd name="T61" fmla="*/ 306 h 464"/>
                <a:gd name="T62" fmla="*/ 504 w 647"/>
                <a:gd name="T63" fmla="*/ 289 h 464"/>
                <a:gd name="T64" fmla="*/ 490 w 647"/>
                <a:gd name="T65" fmla="*/ 268 h 464"/>
                <a:gd name="T66" fmla="*/ 542 w 647"/>
                <a:gd name="T67" fmla="*/ 268 h 464"/>
                <a:gd name="T68" fmla="*/ 561 w 647"/>
                <a:gd name="T69" fmla="*/ 260 h 464"/>
                <a:gd name="T70" fmla="*/ 579 w 647"/>
                <a:gd name="T71" fmla="*/ 245 h 464"/>
                <a:gd name="T72" fmla="*/ 585 w 647"/>
                <a:gd name="T73" fmla="*/ 223 h 464"/>
                <a:gd name="T74" fmla="*/ 592 w 647"/>
                <a:gd name="T75" fmla="*/ 203 h 464"/>
                <a:gd name="T76" fmla="*/ 605 w 647"/>
                <a:gd name="T77" fmla="*/ 161 h 464"/>
                <a:gd name="T78" fmla="*/ 588 w 647"/>
                <a:gd name="T79" fmla="*/ 124 h 464"/>
                <a:gd name="T80" fmla="*/ 617 w 647"/>
                <a:gd name="T81" fmla="*/ 113 h 464"/>
                <a:gd name="T82" fmla="*/ 642 w 647"/>
                <a:gd name="T83" fmla="*/ 92 h 464"/>
                <a:gd name="T84" fmla="*/ 626 w 647"/>
                <a:gd name="T85" fmla="*/ 63 h 464"/>
                <a:gd name="T86" fmla="*/ 587 w 647"/>
                <a:gd name="T87" fmla="*/ 69 h 464"/>
                <a:gd name="T88" fmla="*/ 546 w 647"/>
                <a:gd name="T89" fmla="*/ 94 h 464"/>
                <a:gd name="T90" fmla="*/ 523 w 647"/>
                <a:gd name="T91" fmla="*/ 61 h 464"/>
                <a:gd name="T92" fmla="*/ 482 w 647"/>
                <a:gd name="T93" fmla="*/ 72 h 464"/>
                <a:gd name="T94" fmla="*/ 470 w 647"/>
                <a:gd name="T95" fmla="*/ 36 h 464"/>
                <a:gd name="T96" fmla="*/ 434 w 647"/>
                <a:gd name="T97" fmla="*/ 39 h 464"/>
                <a:gd name="T98" fmla="*/ 408 w 647"/>
                <a:gd name="T99" fmla="*/ 6 h 464"/>
                <a:gd name="T100" fmla="*/ 373 w 647"/>
                <a:gd name="T101" fmla="*/ 16 h 464"/>
                <a:gd name="T102" fmla="*/ 335 w 647"/>
                <a:gd name="T103" fmla="*/ 51 h 464"/>
                <a:gd name="T104" fmla="*/ 314 w 647"/>
                <a:gd name="T105" fmla="*/ 118 h 464"/>
                <a:gd name="T106" fmla="*/ 285 w 647"/>
                <a:gd name="T107" fmla="*/ 124 h 464"/>
                <a:gd name="T108" fmla="*/ 237 w 647"/>
                <a:gd name="T109" fmla="*/ 132 h 464"/>
                <a:gd name="T110" fmla="*/ 197 w 647"/>
                <a:gd name="T111" fmla="*/ 147 h 464"/>
                <a:gd name="T112" fmla="*/ 134 w 647"/>
                <a:gd name="T113" fmla="*/ 154 h 464"/>
                <a:gd name="T114" fmla="*/ 75 w 647"/>
                <a:gd name="T115" fmla="*/ 158 h 464"/>
                <a:gd name="T116" fmla="*/ 31 w 647"/>
                <a:gd name="T117" fmla="*/ 1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7" h="464">
                  <a:moveTo>
                    <a:pt x="9" y="166"/>
                  </a:moveTo>
                  <a:cubicBezTo>
                    <a:pt x="10" y="167"/>
                    <a:pt x="11" y="168"/>
                    <a:pt x="11" y="169"/>
                  </a:cubicBezTo>
                  <a:cubicBezTo>
                    <a:pt x="14" y="171"/>
                    <a:pt x="15" y="173"/>
                    <a:pt x="16" y="176"/>
                  </a:cubicBezTo>
                  <a:cubicBezTo>
                    <a:pt x="16" y="178"/>
                    <a:pt x="16" y="179"/>
                    <a:pt x="16" y="179"/>
                  </a:cubicBezTo>
                  <a:cubicBezTo>
                    <a:pt x="16" y="179"/>
                    <a:pt x="16" y="179"/>
                    <a:pt x="16" y="179"/>
                  </a:cubicBezTo>
                  <a:cubicBezTo>
                    <a:pt x="17" y="179"/>
                    <a:pt x="17" y="179"/>
                    <a:pt x="17" y="179"/>
                  </a:cubicBezTo>
                  <a:cubicBezTo>
                    <a:pt x="21" y="177"/>
                    <a:pt x="23" y="179"/>
                    <a:pt x="25" y="181"/>
                  </a:cubicBezTo>
                  <a:cubicBezTo>
                    <a:pt x="25" y="182"/>
                    <a:pt x="26" y="182"/>
                    <a:pt x="26" y="183"/>
                  </a:cubicBezTo>
                  <a:cubicBezTo>
                    <a:pt x="26" y="183"/>
                    <a:pt x="27" y="184"/>
                    <a:pt x="27" y="184"/>
                  </a:cubicBezTo>
                  <a:cubicBezTo>
                    <a:pt x="27" y="184"/>
                    <a:pt x="27" y="184"/>
                    <a:pt x="27" y="184"/>
                  </a:cubicBezTo>
                  <a:cubicBezTo>
                    <a:pt x="28" y="184"/>
                    <a:pt x="28" y="183"/>
                    <a:pt x="29" y="183"/>
                  </a:cubicBezTo>
                  <a:cubicBezTo>
                    <a:pt x="31" y="181"/>
                    <a:pt x="33" y="181"/>
                    <a:pt x="36" y="182"/>
                  </a:cubicBezTo>
                  <a:cubicBezTo>
                    <a:pt x="37" y="182"/>
                    <a:pt x="38" y="182"/>
                    <a:pt x="39" y="182"/>
                  </a:cubicBezTo>
                  <a:cubicBezTo>
                    <a:pt x="41" y="182"/>
                    <a:pt x="45" y="183"/>
                    <a:pt x="46" y="188"/>
                  </a:cubicBezTo>
                  <a:cubicBezTo>
                    <a:pt x="47" y="189"/>
                    <a:pt x="46" y="190"/>
                    <a:pt x="46" y="191"/>
                  </a:cubicBezTo>
                  <a:cubicBezTo>
                    <a:pt x="46" y="191"/>
                    <a:pt x="46" y="192"/>
                    <a:pt x="46" y="192"/>
                  </a:cubicBezTo>
                  <a:cubicBezTo>
                    <a:pt x="47" y="193"/>
                    <a:pt x="47" y="193"/>
                    <a:pt x="48" y="194"/>
                  </a:cubicBezTo>
                  <a:cubicBezTo>
                    <a:pt x="49" y="195"/>
                    <a:pt x="50" y="197"/>
                    <a:pt x="50" y="201"/>
                  </a:cubicBezTo>
                  <a:cubicBezTo>
                    <a:pt x="49" y="203"/>
                    <a:pt x="49" y="204"/>
                    <a:pt x="49" y="205"/>
                  </a:cubicBezTo>
                  <a:cubicBezTo>
                    <a:pt x="48" y="207"/>
                    <a:pt x="48" y="208"/>
                    <a:pt x="48" y="210"/>
                  </a:cubicBezTo>
                  <a:cubicBezTo>
                    <a:pt x="48" y="210"/>
                    <a:pt x="48" y="211"/>
                    <a:pt x="48" y="212"/>
                  </a:cubicBezTo>
                  <a:cubicBezTo>
                    <a:pt x="48" y="214"/>
                    <a:pt x="49" y="217"/>
                    <a:pt x="46" y="220"/>
                  </a:cubicBezTo>
                  <a:cubicBezTo>
                    <a:pt x="45" y="221"/>
                    <a:pt x="43" y="222"/>
                    <a:pt x="42" y="222"/>
                  </a:cubicBezTo>
                  <a:cubicBezTo>
                    <a:pt x="42" y="222"/>
                    <a:pt x="42" y="222"/>
                    <a:pt x="42" y="222"/>
                  </a:cubicBezTo>
                  <a:cubicBezTo>
                    <a:pt x="43" y="224"/>
                    <a:pt x="43" y="225"/>
                    <a:pt x="42" y="227"/>
                  </a:cubicBezTo>
                  <a:cubicBezTo>
                    <a:pt x="40" y="232"/>
                    <a:pt x="36" y="234"/>
                    <a:pt x="31" y="235"/>
                  </a:cubicBezTo>
                  <a:cubicBezTo>
                    <a:pt x="28" y="235"/>
                    <a:pt x="25" y="237"/>
                    <a:pt x="22" y="240"/>
                  </a:cubicBezTo>
                  <a:cubicBezTo>
                    <a:pt x="20" y="241"/>
                    <a:pt x="18" y="242"/>
                    <a:pt x="16" y="242"/>
                  </a:cubicBezTo>
                  <a:cubicBezTo>
                    <a:pt x="14" y="243"/>
                    <a:pt x="14" y="243"/>
                    <a:pt x="14" y="244"/>
                  </a:cubicBezTo>
                  <a:cubicBezTo>
                    <a:pt x="13" y="246"/>
                    <a:pt x="12" y="247"/>
                    <a:pt x="11" y="248"/>
                  </a:cubicBezTo>
                  <a:cubicBezTo>
                    <a:pt x="11" y="248"/>
                    <a:pt x="12" y="248"/>
                    <a:pt x="12" y="249"/>
                  </a:cubicBezTo>
                  <a:cubicBezTo>
                    <a:pt x="14" y="252"/>
                    <a:pt x="15" y="254"/>
                    <a:pt x="15" y="256"/>
                  </a:cubicBezTo>
                  <a:cubicBezTo>
                    <a:pt x="16" y="257"/>
                    <a:pt x="16" y="258"/>
                    <a:pt x="16" y="258"/>
                  </a:cubicBezTo>
                  <a:cubicBezTo>
                    <a:pt x="16" y="258"/>
                    <a:pt x="16" y="258"/>
                    <a:pt x="16" y="258"/>
                  </a:cubicBezTo>
                  <a:cubicBezTo>
                    <a:pt x="20" y="258"/>
                    <a:pt x="23" y="259"/>
                    <a:pt x="24" y="264"/>
                  </a:cubicBezTo>
                  <a:cubicBezTo>
                    <a:pt x="25" y="266"/>
                    <a:pt x="26" y="267"/>
                    <a:pt x="26" y="269"/>
                  </a:cubicBezTo>
                  <a:cubicBezTo>
                    <a:pt x="26" y="269"/>
                    <a:pt x="26" y="269"/>
                    <a:pt x="26" y="269"/>
                  </a:cubicBezTo>
                  <a:cubicBezTo>
                    <a:pt x="26" y="269"/>
                    <a:pt x="27" y="270"/>
                    <a:pt x="28" y="270"/>
                  </a:cubicBezTo>
                  <a:cubicBezTo>
                    <a:pt x="31" y="272"/>
                    <a:pt x="33" y="274"/>
                    <a:pt x="34" y="275"/>
                  </a:cubicBezTo>
                  <a:cubicBezTo>
                    <a:pt x="34" y="276"/>
                    <a:pt x="35" y="276"/>
                    <a:pt x="35" y="276"/>
                  </a:cubicBezTo>
                  <a:cubicBezTo>
                    <a:pt x="36" y="276"/>
                    <a:pt x="36" y="276"/>
                    <a:pt x="37" y="277"/>
                  </a:cubicBezTo>
                  <a:cubicBezTo>
                    <a:pt x="40" y="277"/>
                    <a:pt x="44" y="278"/>
                    <a:pt x="44" y="285"/>
                  </a:cubicBezTo>
                  <a:cubicBezTo>
                    <a:pt x="44" y="288"/>
                    <a:pt x="43" y="290"/>
                    <a:pt x="43" y="291"/>
                  </a:cubicBezTo>
                  <a:cubicBezTo>
                    <a:pt x="43" y="291"/>
                    <a:pt x="43" y="292"/>
                    <a:pt x="43" y="292"/>
                  </a:cubicBezTo>
                  <a:cubicBezTo>
                    <a:pt x="43" y="292"/>
                    <a:pt x="44" y="293"/>
                    <a:pt x="45" y="293"/>
                  </a:cubicBezTo>
                  <a:cubicBezTo>
                    <a:pt x="48" y="294"/>
                    <a:pt x="49" y="294"/>
                    <a:pt x="50" y="294"/>
                  </a:cubicBezTo>
                  <a:cubicBezTo>
                    <a:pt x="53" y="294"/>
                    <a:pt x="55" y="295"/>
                    <a:pt x="58" y="298"/>
                  </a:cubicBezTo>
                  <a:cubicBezTo>
                    <a:pt x="60" y="300"/>
                    <a:pt x="61" y="301"/>
                    <a:pt x="63" y="301"/>
                  </a:cubicBezTo>
                  <a:cubicBezTo>
                    <a:pt x="65" y="302"/>
                    <a:pt x="68" y="303"/>
                    <a:pt x="69" y="308"/>
                  </a:cubicBezTo>
                  <a:cubicBezTo>
                    <a:pt x="70" y="312"/>
                    <a:pt x="70" y="314"/>
                    <a:pt x="69" y="316"/>
                  </a:cubicBezTo>
                  <a:cubicBezTo>
                    <a:pt x="69" y="318"/>
                    <a:pt x="69" y="319"/>
                    <a:pt x="70" y="320"/>
                  </a:cubicBezTo>
                  <a:cubicBezTo>
                    <a:pt x="71" y="321"/>
                    <a:pt x="72" y="321"/>
                    <a:pt x="73" y="322"/>
                  </a:cubicBezTo>
                  <a:cubicBezTo>
                    <a:pt x="75" y="322"/>
                    <a:pt x="78" y="322"/>
                    <a:pt x="81" y="324"/>
                  </a:cubicBezTo>
                  <a:cubicBezTo>
                    <a:pt x="85" y="327"/>
                    <a:pt x="86" y="329"/>
                    <a:pt x="86" y="332"/>
                  </a:cubicBezTo>
                  <a:cubicBezTo>
                    <a:pt x="86" y="333"/>
                    <a:pt x="86" y="333"/>
                    <a:pt x="87" y="334"/>
                  </a:cubicBezTo>
                  <a:cubicBezTo>
                    <a:pt x="87" y="334"/>
                    <a:pt x="87" y="335"/>
                    <a:pt x="87" y="335"/>
                  </a:cubicBezTo>
                  <a:cubicBezTo>
                    <a:pt x="87" y="336"/>
                    <a:pt x="87" y="336"/>
                    <a:pt x="87" y="336"/>
                  </a:cubicBezTo>
                  <a:cubicBezTo>
                    <a:pt x="88" y="336"/>
                    <a:pt x="88" y="336"/>
                    <a:pt x="89" y="336"/>
                  </a:cubicBezTo>
                  <a:cubicBezTo>
                    <a:pt x="91" y="336"/>
                    <a:pt x="92" y="336"/>
                    <a:pt x="93" y="335"/>
                  </a:cubicBezTo>
                  <a:cubicBezTo>
                    <a:pt x="95" y="334"/>
                    <a:pt x="97" y="334"/>
                    <a:pt x="100" y="333"/>
                  </a:cubicBezTo>
                  <a:cubicBezTo>
                    <a:pt x="108" y="330"/>
                    <a:pt x="123" y="330"/>
                    <a:pt x="129" y="332"/>
                  </a:cubicBezTo>
                  <a:cubicBezTo>
                    <a:pt x="132" y="333"/>
                    <a:pt x="133" y="334"/>
                    <a:pt x="134" y="335"/>
                  </a:cubicBezTo>
                  <a:cubicBezTo>
                    <a:pt x="134" y="335"/>
                    <a:pt x="134" y="335"/>
                    <a:pt x="134" y="335"/>
                  </a:cubicBezTo>
                  <a:cubicBezTo>
                    <a:pt x="136" y="335"/>
                    <a:pt x="136" y="334"/>
                    <a:pt x="136" y="333"/>
                  </a:cubicBezTo>
                  <a:cubicBezTo>
                    <a:pt x="138" y="330"/>
                    <a:pt x="141" y="329"/>
                    <a:pt x="145" y="330"/>
                  </a:cubicBezTo>
                  <a:cubicBezTo>
                    <a:pt x="146" y="330"/>
                    <a:pt x="147" y="330"/>
                    <a:pt x="148" y="330"/>
                  </a:cubicBezTo>
                  <a:cubicBezTo>
                    <a:pt x="152" y="330"/>
                    <a:pt x="154" y="331"/>
                    <a:pt x="157" y="336"/>
                  </a:cubicBezTo>
                  <a:cubicBezTo>
                    <a:pt x="158" y="337"/>
                    <a:pt x="159" y="337"/>
                    <a:pt x="160" y="338"/>
                  </a:cubicBezTo>
                  <a:cubicBezTo>
                    <a:pt x="162" y="341"/>
                    <a:pt x="162" y="342"/>
                    <a:pt x="166" y="344"/>
                  </a:cubicBezTo>
                  <a:cubicBezTo>
                    <a:pt x="167" y="345"/>
                    <a:pt x="168" y="347"/>
                    <a:pt x="169" y="348"/>
                  </a:cubicBezTo>
                  <a:cubicBezTo>
                    <a:pt x="169" y="348"/>
                    <a:pt x="169" y="349"/>
                    <a:pt x="169" y="349"/>
                  </a:cubicBezTo>
                  <a:cubicBezTo>
                    <a:pt x="172" y="350"/>
                    <a:pt x="174" y="350"/>
                    <a:pt x="177" y="349"/>
                  </a:cubicBezTo>
                  <a:cubicBezTo>
                    <a:pt x="178" y="349"/>
                    <a:pt x="179" y="349"/>
                    <a:pt x="182" y="349"/>
                  </a:cubicBezTo>
                  <a:cubicBezTo>
                    <a:pt x="185" y="349"/>
                    <a:pt x="187" y="349"/>
                    <a:pt x="189" y="349"/>
                  </a:cubicBezTo>
                  <a:cubicBezTo>
                    <a:pt x="192" y="349"/>
                    <a:pt x="194" y="349"/>
                    <a:pt x="198" y="349"/>
                  </a:cubicBezTo>
                  <a:cubicBezTo>
                    <a:pt x="205" y="348"/>
                    <a:pt x="207" y="348"/>
                    <a:pt x="209" y="346"/>
                  </a:cubicBezTo>
                  <a:cubicBezTo>
                    <a:pt x="210" y="346"/>
                    <a:pt x="210" y="345"/>
                    <a:pt x="211" y="345"/>
                  </a:cubicBezTo>
                  <a:cubicBezTo>
                    <a:pt x="212" y="345"/>
                    <a:pt x="212" y="345"/>
                    <a:pt x="212" y="345"/>
                  </a:cubicBezTo>
                  <a:cubicBezTo>
                    <a:pt x="215" y="342"/>
                    <a:pt x="218" y="341"/>
                    <a:pt x="224" y="342"/>
                  </a:cubicBezTo>
                  <a:cubicBezTo>
                    <a:pt x="224" y="343"/>
                    <a:pt x="225" y="343"/>
                    <a:pt x="226" y="343"/>
                  </a:cubicBezTo>
                  <a:cubicBezTo>
                    <a:pt x="230" y="344"/>
                    <a:pt x="233" y="344"/>
                    <a:pt x="237" y="350"/>
                  </a:cubicBezTo>
                  <a:cubicBezTo>
                    <a:pt x="237" y="351"/>
                    <a:pt x="237" y="352"/>
                    <a:pt x="238" y="352"/>
                  </a:cubicBezTo>
                  <a:cubicBezTo>
                    <a:pt x="238" y="353"/>
                    <a:pt x="239" y="354"/>
                    <a:pt x="239" y="354"/>
                  </a:cubicBezTo>
                  <a:cubicBezTo>
                    <a:pt x="239" y="354"/>
                    <a:pt x="240" y="354"/>
                    <a:pt x="241" y="354"/>
                  </a:cubicBezTo>
                  <a:cubicBezTo>
                    <a:pt x="245" y="355"/>
                    <a:pt x="246" y="356"/>
                    <a:pt x="247" y="358"/>
                  </a:cubicBezTo>
                  <a:cubicBezTo>
                    <a:pt x="247" y="358"/>
                    <a:pt x="247" y="358"/>
                    <a:pt x="247" y="358"/>
                  </a:cubicBezTo>
                  <a:cubicBezTo>
                    <a:pt x="247" y="358"/>
                    <a:pt x="247" y="358"/>
                    <a:pt x="247" y="358"/>
                  </a:cubicBezTo>
                  <a:cubicBezTo>
                    <a:pt x="248" y="358"/>
                    <a:pt x="248" y="358"/>
                    <a:pt x="248" y="358"/>
                  </a:cubicBezTo>
                  <a:cubicBezTo>
                    <a:pt x="248" y="358"/>
                    <a:pt x="248" y="358"/>
                    <a:pt x="248" y="358"/>
                  </a:cubicBezTo>
                  <a:cubicBezTo>
                    <a:pt x="249" y="357"/>
                    <a:pt x="250" y="356"/>
                    <a:pt x="252" y="355"/>
                  </a:cubicBezTo>
                  <a:cubicBezTo>
                    <a:pt x="253" y="354"/>
                    <a:pt x="253" y="354"/>
                    <a:pt x="254" y="354"/>
                  </a:cubicBezTo>
                  <a:cubicBezTo>
                    <a:pt x="258" y="352"/>
                    <a:pt x="261" y="351"/>
                    <a:pt x="267" y="355"/>
                  </a:cubicBezTo>
                  <a:cubicBezTo>
                    <a:pt x="269" y="356"/>
                    <a:pt x="270" y="357"/>
                    <a:pt x="270" y="358"/>
                  </a:cubicBezTo>
                  <a:cubicBezTo>
                    <a:pt x="271" y="358"/>
                    <a:pt x="272" y="358"/>
                    <a:pt x="274" y="358"/>
                  </a:cubicBezTo>
                  <a:cubicBezTo>
                    <a:pt x="283" y="358"/>
                    <a:pt x="288" y="360"/>
                    <a:pt x="291" y="365"/>
                  </a:cubicBezTo>
                  <a:cubicBezTo>
                    <a:pt x="291" y="366"/>
                    <a:pt x="292" y="366"/>
                    <a:pt x="292" y="367"/>
                  </a:cubicBezTo>
                  <a:cubicBezTo>
                    <a:pt x="294" y="368"/>
                    <a:pt x="296" y="371"/>
                    <a:pt x="295" y="374"/>
                  </a:cubicBezTo>
                  <a:cubicBezTo>
                    <a:pt x="294" y="377"/>
                    <a:pt x="290" y="378"/>
                    <a:pt x="289" y="378"/>
                  </a:cubicBezTo>
                  <a:cubicBezTo>
                    <a:pt x="287" y="378"/>
                    <a:pt x="285" y="378"/>
                    <a:pt x="284" y="378"/>
                  </a:cubicBezTo>
                  <a:cubicBezTo>
                    <a:pt x="284" y="378"/>
                    <a:pt x="283" y="378"/>
                    <a:pt x="283" y="378"/>
                  </a:cubicBezTo>
                  <a:cubicBezTo>
                    <a:pt x="283" y="379"/>
                    <a:pt x="283" y="379"/>
                    <a:pt x="283" y="379"/>
                  </a:cubicBezTo>
                  <a:cubicBezTo>
                    <a:pt x="282" y="381"/>
                    <a:pt x="283" y="382"/>
                    <a:pt x="283" y="382"/>
                  </a:cubicBezTo>
                  <a:cubicBezTo>
                    <a:pt x="283" y="384"/>
                    <a:pt x="283" y="386"/>
                    <a:pt x="281" y="389"/>
                  </a:cubicBezTo>
                  <a:cubicBezTo>
                    <a:pt x="280" y="391"/>
                    <a:pt x="279" y="392"/>
                    <a:pt x="278" y="393"/>
                  </a:cubicBezTo>
                  <a:cubicBezTo>
                    <a:pt x="279" y="394"/>
                    <a:pt x="280" y="394"/>
                    <a:pt x="280" y="395"/>
                  </a:cubicBezTo>
                  <a:cubicBezTo>
                    <a:pt x="282" y="397"/>
                    <a:pt x="283" y="398"/>
                    <a:pt x="283" y="399"/>
                  </a:cubicBezTo>
                  <a:cubicBezTo>
                    <a:pt x="283" y="399"/>
                    <a:pt x="284" y="399"/>
                    <a:pt x="284" y="399"/>
                  </a:cubicBezTo>
                  <a:cubicBezTo>
                    <a:pt x="285" y="399"/>
                    <a:pt x="285" y="399"/>
                    <a:pt x="286" y="399"/>
                  </a:cubicBezTo>
                  <a:cubicBezTo>
                    <a:pt x="287" y="399"/>
                    <a:pt x="290" y="398"/>
                    <a:pt x="293" y="400"/>
                  </a:cubicBezTo>
                  <a:cubicBezTo>
                    <a:pt x="293" y="400"/>
                    <a:pt x="294" y="401"/>
                    <a:pt x="294" y="401"/>
                  </a:cubicBezTo>
                  <a:cubicBezTo>
                    <a:pt x="296" y="402"/>
                    <a:pt x="297" y="403"/>
                    <a:pt x="298" y="405"/>
                  </a:cubicBezTo>
                  <a:cubicBezTo>
                    <a:pt x="298" y="408"/>
                    <a:pt x="297" y="410"/>
                    <a:pt x="296" y="412"/>
                  </a:cubicBezTo>
                  <a:cubicBezTo>
                    <a:pt x="294" y="414"/>
                    <a:pt x="292" y="415"/>
                    <a:pt x="291" y="416"/>
                  </a:cubicBezTo>
                  <a:cubicBezTo>
                    <a:pt x="291" y="416"/>
                    <a:pt x="290" y="416"/>
                    <a:pt x="290" y="416"/>
                  </a:cubicBezTo>
                  <a:cubicBezTo>
                    <a:pt x="290" y="416"/>
                    <a:pt x="290" y="417"/>
                    <a:pt x="290" y="419"/>
                  </a:cubicBezTo>
                  <a:cubicBezTo>
                    <a:pt x="290" y="421"/>
                    <a:pt x="289" y="423"/>
                    <a:pt x="289" y="424"/>
                  </a:cubicBezTo>
                  <a:cubicBezTo>
                    <a:pt x="288" y="427"/>
                    <a:pt x="288" y="428"/>
                    <a:pt x="290" y="430"/>
                  </a:cubicBezTo>
                  <a:cubicBezTo>
                    <a:pt x="292" y="433"/>
                    <a:pt x="293" y="435"/>
                    <a:pt x="295" y="437"/>
                  </a:cubicBezTo>
                  <a:cubicBezTo>
                    <a:pt x="296" y="439"/>
                    <a:pt x="298" y="442"/>
                    <a:pt x="299" y="443"/>
                  </a:cubicBezTo>
                  <a:cubicBezTo>
                    <a:pt x="299" y="443"/>
                    <a:pt x="299" y="443"/>
                    <a:pt x="299" y="443"/>
                  </a:cubicBezTo>
                  <a:cubicBezTo>
                    <a:pt x="299" y="443"/>
                    <a:pt x="299" y="443"/>
                    <a:pt x="299" y="443"/>
                  </a:cubicBezTo>
                  <a:cubicBezTo>
                    <a:pt x="304" y="444"/>
                    <a:pt x="305" y="447"/>
                    <a:pt x="305" y="450"/>
                  </a:cubicBezTo>
                  <a:cubicBezTo>
                    <a:pt x="305" y="452"/>
                    <a:pt x="305" y="453"/>
                    <a:pt x="305" y="454"/>
                  </a:cubicBezTo>
                  <a:cubicBezTo>
                    <a:pt x="305" y="456"/>
                    <a:pt x="305" y="456"/>
                    <a:pt x="308" y="459"/>
                  </a:cubicBezTo>
                  <a:cubicBezTo>
                    <a:pt x="309" y="461"/>
                    <a:pt x="309" y="462"/>
                    <a:pt x="310" y="464"/>
                  </a:cubicBezTo>
                  <a:cubicBezTo>
                    <a:pt x="311" y="463"/>
                    <a:pt x="312" y="463"/>
                    <a:pt x="313" y="462"/>
                  </a:cubicBezTo>
                  <a:cubicBezTo>
                    <a:pt x="314" y="462"/>
                    <a:pt x="315" y="461"/>
                    <a:pt x="318" y="461"/>
                  </a:cubicBezTo>
                  <a:cubicBezTo>
                    <a:pt x="320" y="460"/>
                    <a:pt x="322" y="460"/>
                    <a:pt x="324" y="460"/>
                  </a:cubicBezTo>
                  <a:cubicBezTo>
                    <a:pt x="323" y="459"/>
                    <a:pt x="321" y="458"/>
                    <a:pt x="320" y="457"/>
                  </a:cubicBezTo>
                  <a:cubicBezTo>
                    <a:pt x="318" y="455"/>
                    <a:pt x="316" y="453"/>
                    <a:pt x="315" y="451"/>
                  </a:cubicBezTo>
                  <a:cubicBezTo>
                    <a:pt x="313" y="448"/>
                    <a:pt x="313" y="445"/>
                    <a:pt x="314" y="443"/>
                  </a:cubicBezTo>
                  <a:cubicBezTo>
                    <a:pt x="314" y="441"/>
                    <a:pt x="316" y="439"/>
                    <a:pt x="319" y="438"/>
                  </a:cubicBezTo>
                  <a:cubicBezTo>
                    <a:pt x="320" y="437"/>
                    <a:pt x="321" y="437"/>
                    <a:pt x="322" y="437"/>
                  </a:cubicBezTo>
                  <a:cubicBezTo>
                    <a:pt x="323" y="436"/>
                    <a:pt x="324" y="436"/>
                    <a:pt x="328" y="434"/>
                  </a:cubicBezTo>
                  <a:cubicBezTo>
                    <a:pt x="329" y="434"/>
                    <a:pt x="330" y="433"/>
                    <a:pt x="331" y="433"/>
                  </a:cubicBezTo>
                  <a:cubicBezTo>
                    <a:pt x="334" y="432"/>
                    <a:pt x="334" y="432"/>
                    <a:pt x="335" y="429"/>
                  </a:cubicBezTo>
                  <a:cubicBezTo>
                    <a:pt x="336" y="428"/>
                    <a:pt x="337" y="427"/>
                    <a:pt x="337" y="425"/>
                  </a:cubicBezTo>
                  <a:cubicBezTo>
                    <a:pt x="338" y="423"/>
                    <a:pt x="340" y="419"/>
                    <a:pt x="346" y="419"/>
                  </a:cubicBezTo>
                  <a:cubicBezTo>
                    <a:pt x="347" y="419"/>
                    <a:pt x="347" y="419"/>
                    <a:pt x="347" y="419"/>
                  </a:cubicBezTo>
                  <a:cubicBezTo>
                    <a:pt x="351" y="419"/>
                    <a:pt x="355" y="420"/>
                    <a:pt x="361" y="422"/>
                  </a:cubicBezTo>
                  <a:cubicBezTo>
                    <a:pt x="361" y="422"/>
                    <a:pt x="362" y="421"/>
                    <a:pt x="362" y="420"/>
                  </a:cubicBezTo>
                  <a:cubicBezTo>
                    <a:pt x="365" y="416"/>
                    <a:pt x="368" y="414"/>
                    <a:pt x="373" y="415"/>
                  </a:cubicBezTo>
                  <a:cubicBezTo>
                    <a:pt x="373" y="415"/>
                    <a:pt x="376" y="414"/>
                    <a:pt x="382" y="407"/>
                  </a:cubicBezTo>
                  <a:cubicBezTo>
                    <a:pt x="382" y="406"/>
                    <a:pt x="384" y="404"/>
                    <a:pt x="387" y="404"/>
                  </a:cubicBezTo>
                  <a:cubicBezTo>
                    <a:pt x="390" y="404"/>
                    <a:pt x="391" y="405"/>
                    <a:pt x="392" y="407"/>
                  </a:cubicBezTo>
                  <a:cubicBezTo>
                    <a:pt x="393" y="407"/>
                    <a:pt x="394" y="408"/>
                    <a:pt x="395" y="409"/>
                  </a:cubicBezTo>
                  <a:cubicBezTo>
                    <a:pt x="395" y="409"/>
                    <a:pt x="395" y="409"/>
                    <a:pt x="395" y="408"/>
                  </a:cubicBezTo>
                  <a:cubicBezTo>
                    <a:pt x="395" y="408"/>
                    <a:pt x="395" y="408"/>
                    <a:pt x="395" y="408"/>
                  </a:cubicBezTo>
                  <a:cubicBezTo>
                    <a:pt x="396" y="407"/>
                    <a:pt x="396" y="406"/>
                    <a:pt x="396" y="405"/>
                  </a:cubicBezTo>
                  <a:cubicBezTo>
                    <a:pt x="396" y="403"/>
                    <a:pt x="397" y="401"/>
                    <a:pt x="398" y="397"/>
                  </a:cubicBezTo>
                  <a:cubicBezTo>
                    <a:pt x="399" y="393"/>
                    <a:pt x="399" y="392"/>
                    <a:pt x="399" y="389"/>
                  </a:cubicBezTo>
                  <a:cubicBezTo>
                    <a:pt x="399" y="388"/>
                    <a:pt x="399" y="387"/>
                    <a:pt x="398" y="386"/>
                  </a:cubicBezTo>
                  <a:cubicBezTo>
                    <a:pt x="398" y="383"/>
                    <a:pt x="396" y="378"/>
                    <a:pt x="395" y="376"/>
                  </a:cubicBezTo>
                  <a:cubicBezTo>
                    <a:pt x="392" y="372"/>
                    <a:pt x="395" y="366"/>
                    <a:pt x="397" y="365"/>
                  </a:cubicBezTo>
                  <a:cubicBezTo>
                    <a:pt x="399" y="362"/>
                    <a:pt x="406" y="360"/>
                    <a:pt x="409" y="361"/>
                  </a:cubicBezTo>
                  <a:cubicBezTo>
                    <a:pt x="411" y="362"/>
                    <a:pt x="412" y="363"/>
                    <a:pt x="413" y="364"/>
                  </a:cubicBezTo>
                  <a:cubicBezTo>
                    <a:pt x="414" y="362"/>
                    <a:pt x="416" y="360"/>
                    <a:pt x="420" y="362"/>
                  </a:cubicBezTo>
                  <a:cubicBezTo>
                    <a:pt x="421" y="362"/>
                    <a:pt x="421" y="362"/>
                    <a:pt x="422" y="362"/>
                  </a:cubicBezTo>
                  <a:cubicBezTo>
                    <a:pt x="422" y="362"/>
                    <a:pt x="422" y="362"/>
                    <a:pt x="422" y="362"/>
                  </a:cubicBezTo>
                  <a:cubicBezTo>
                    <a:pt x="422" y="361"/>
                    <a:pt x="422" y="359"/>
                    <a:pt x="424" y="357"/>
                  </a:cubicBezTo>
                  <a:cubicBezTo>
                    <a:pt x="428" y="351"/>
                    <a:pt x="434" y="355"/>
                    <a:pt x="437" y="357"/>
                  </a:cubicBezTo>
                  <a:cubicBezTo>
                    <a:pt x="437" y="357"/>
                    <a:pt x="438" y="357"/>
                    <a:pt x="438" y="358"/>
                  </a:cubicBezTo>
                  <a:cubicBezTo>
                    <a:pt x="439" y="358"/>
                    <a:pt x="440" y="359"/>
                    <a:pt x="440" y="359"/>
                  </a:cubicBezTo>
                  <a:cubicBezTo>
                    <a:pt x="440" y="359"/>
                    <a:pt x="441" y="358"/>
                    <a:pt x="441" y="358"/>
                  </a:cubicBezTo>
                  <a:cubicBezTo>
                    <a:pt x="441" y="358"/>
                    <a:pt x="442" y="358"/>
                    <a:pt x="442" y="358"/>
                  </a:cubicBezTo>
                  <a:cubicBezTo>
                    <a:pt x="442" y="358"/>
                    <a:pt x="442" y="357"/>
                    <a:pt x="442" y="357"/>
                  </a:cubicBezTo>
                  <a:cubicBezTo>
                    <a:pt x="441" y="356"/>
                    <a:pt x="439" y="354"/>
                    <a:pt x="439" y="352"/>
                  </a:cubicBezTo>
                  <a:cubicBezTo>
                    <a:pt x="437" y="346"/>
                    <a:pt x="440" y="343"/>
                    <a:pt x="442" y="342"/>
                  </a:cubicBezTo>
                  <a:cubicBezTo>
                    <a:pt x="442" y="342"/>
                    <a:pt x="442" y="341"/>
                    <a:pt x="442" y="341"/>
                  </a:cubicBezTo>
                  <a:cubicBezTo>
                    <a:pt x="444" y="339"/>
                    <a:pt x="450" y="328"/>
                    <a:pt x="451" y="326"/>
                  </a:cubicBezTo>
                  <a:cubicBezTo>
                    <a:pt x="451" y="326"/>
                    <a:pt x="451" y="326"/>
                    <a:pt x="451" y="326"/>
                  </a:cubicBezTo>
                  <a:cubicBezTo>
                    <a:pt x="454" y="322"/>
                    <a:pt x="454" y="322"/>
                    <a:pt x="454" y="322"/>
                  </a:cubicBezTo>
                  <a:cubicBezTo>
                    <a:pt x="456" y="319"/>
                    <a:pt x="459" y="317"/>
                    <a:pt x="462" y="316"/>
                  </a:cubicBezTo>
                  <a:cubicBezTo>
                    <a:pt x="463" y="315"/>
                    <a:pt x="464" y="315"/>
                    <a:pt x="465" y="314"/>
                  </a:cubicBezTo>
                  <a:cubicBezTo>
                    <a:pt x="467" y="313"/>
                    <a:pt x="467" y="313"/>
                    <a:pt x="467" y="309"/>
                  </a:cubicBezTo>
                  <a:cubicBezTo>
                    <a:pt x="467" y="308"/>
                    <a:pt x="467" y="308"/>
                    <a:pt x="467" y="308"/>
                  </a:cubicBezTo>
                  <a:cubicBezTo>
                    <a:pt x="467" y="305"/>
                    <a:pt x="466" y="303"/>
                    <a:pt x="466" y="301"/>
                  </a:cubicBezTo>
                  <a:cubicBezTo>
                    <a:pt x="465" y="299"/>
                    <a:pt x="464" y="296"/>
                    <a:pt x="464" y="294"/>
                  </a:cubicBezTo>
                  <a:cubicBezTo>
                    <a:pt x="465" y="288"/>
                    <a:pt x="471" y="284"/>
                    <a:pt x="475" y="283"/>
                  </a:cubicBezTo>
                  <a:cubicBezTo>
                    <a:pt x="479" y="283"/>
                    <a:pt x="482" y="285"/>
                    <a:pt x="484" y="287"/>
                  </a:cubicBezTo>
                  <a:cubicBezTo>
                    <a:pt x="485" y="288"/>
                    <a:pt x="487" y="289"/>
                    <a:pt x="488" y="290"/>
                  </a:cubicBezTo>
                  <a:cubicBezTo>
                    <a:pt x="492" y="292"/>
                    <a:pt x="493" y="296"/>
                    <a:pt x="494" y="298"/>
                  </a:cubicBezTo>
                  <a:cubicBezTo>
                    <a:pt x="494" y="299"/>
                    <a:pt x="494" y="300"/>
                    <a:pt x="494" y="300"/>
                  </a:cubicBezTo>
                  <a:cubicBezTo>
                    <a:pt x="495" y="300"/>
                    <a:pt x="496" y="300"/>
                    <a:pt x="497" y="300"/>
                  </a:cubicBezTo>
                  <a:cubicBezTo>
                    <a:pt x="499" y="300"/>
                    <a:pt x="502" y="300"/>
                    <a:pt x="504" y="302"/>
                  </a:cubicBezTo>
                  <a:cubicBezTo>
                    <a:pt x="505" y="303"/>
                    <a:pt x="506" y="305"/>
                    <a:pt x="507" y="306"/>
                  </a:cubicBezTo>
                  <a:cubicBezTo>
                    <a:pt x="507" y="306"/>
                    <a:pt x="507" y="307"/>
                    <a:pt x="508" y="307"/>
                  </a:cubicBezTo>
                  <a:cubicBezTo>
                    <a:pt x="509" y="307"/>
                    <a:pt x="510" y="307"/>
                    <a:pt x="510" y="306"/>
                  </a:cubicBezTo>
                  <a:cubicBezTo>
                    <a:pt x="510" y="304"/>
                    <a:pt x="511" y="302"/>
                    <a:pt x="512" y="301"/>
                  </a:cubicBezTo>
                  <a:cubicBezTo>
                    <a:pt x="513" y="299"/>
                    <a:pt x="514" y="297"/>
                    <a:pt x="514" y="295"/>
                  </a:cubicBezTo>
                  <a:cubicBezTo>
                    <a:pt x="514" y="293"/>
                    <a:pt x="514" y="293"/>
                    <a:pt x="512" y="292"/>
                  </a:cubicBezTo>
                  <a:cubicBezTo>
                    <a:pt x="510" y="290"/>
                    <a:pt x="508" y="290"/>
                    <a:pt x="504" y="289"/>
                  </a:cubicBezTo>
                  <a:cubicBezTo>
                    <a:pt x="502" y="289"/>
                    <a:pt x="501" y="288"/>
                    <a:pt x="499" y="288"/>
                  </a:cubicBezTo>
                  <a:cubicBezTo>
                    <a:pt x="498" y="287"/>
                    <a:pt x="497" y="287"/>
                    <a:pt x="496" y="287"/>
                  </a:cubicBezTo>
                  <a:cubicBezTo>
                    <a:pt x="494" y="286"/>
                    <a:pt x="492" y="286"/>
                    <a:pt x="491" y="284"/>
                  </a:cubicBezTo>
                  <a:cubicBezTo>
                    <a:pt x="491" y="284"/>
                    <a:pt x="491" y="283"/>
                    <a:pt x="490" y="282"/>
                  </a:cubicBezTo>
                  <a:cubicBezTo>
                    <a:pt x="486" y="277"/>
                    <a:pt x="488" y="273"/>
                    <a:pt x="489" y="270"/>
                  </a:cubicBezTo>
                  <a:cubicBezTo>
                    <a:pt x="490" y="269"/>
                    <a:pt x="490" y="269"/>
                    <a:pt x="490" y="268"/>
                  </a:cubicBezTo>
                  <a:cubicBezTo>
                    <a:pt x="492" y="262"/>
                    <a:pt x="498" y="262"/>
                    <a:pt x="503" y="263"/>
                  </a:cubicBezTo>
                  <a:cubicBezTo>
                    <a:pt x="503" y="263"/>
                    <a:pt x="503" y="263"/>
                    <a:pt x="503" y="263"/>
                  </a:cubicBezTo>
                  <a:cubicBezTo>
                    <a:pt x="507" y="263"/>
                    <a:pt x="510" y="262"/>
                    <a:pt x="514" y="260"/>
                  </a:cubicBezTo>
                  <a:cubicBezTo>
                    <a:pt x="518" y="257"/>
                    <a:pt x="522" y="259"/>
                    <a:pt x="526" y="261"/>
                  </a:cubicBezTo>
                  <a:cubicBezTo>
                    <a:pt x="529" y="262"/>
                    <a:pt x="531" y="263"/>
                    <a:pt x="533" y="263"/>
                  </a:cubicBezTo>
                  <a:cubicBezTo>
                    <a:pt x="539" y="263"/>
                    <a:pt x="541" y="265"/>
                    <a:pt x="542" y="268"/>
                  </a:cubicBezTo>
                  <a:cubicBezTo>
                    <a:pt x="543" y="269"/>
                    <a:pt x="543" y="269"/>
                    <a:pt x="543" y="270"/>
                  </a:cubicBezTo>
                  <a:cubicBezTo>
                    <a:pt x="544" y="271"/>
                    <a:pt x="545" y="272"/>
                    <a:pt x="545" y="272"/>
                  </a:cubicBezTo>
                  <a:cubicBezTo>
                    <a:pt x="546" y="272"/>
                    <a:pt x="546" y="271"/>
                    <a:pt x="547" y="270"/>
                  </a:cubicBezTo>
                  <a:cubicBezTo>
                    <a:pt x="549" y="269"/>
                    <a:pt x="551" y="266"/>
                    <a:pt x="555" y="265"/>
                  </a:cubicBezTo>
                  <a:cubicBezTo>
                    <a:pt x="559" y="263"/>
                    <a:pt x="560" y="262"/>
                    <a:pt x="561" y="261"/>
                  </a:cubicBezTo>
                  <a:cubicBezTo>
                    <a:pt x="561" y="261"/>
                    <a:pt x="561" y="261"/>
                    <a:pt x="561" y="260"/>
                  </a:cubicBezTo>
                  <a:cubicBezTo>
                    <a:pt x="560" y="258"/>
                    <a:pt x="559" y="255"/>
                    <a:pt x="562" y="252"/>
                  </a:cubicBezTo>
                  <a:cubicBezTo>
                    <a:pt x="564" y="249"/>
                    <a:pt x="568" y="250"/>
                    <a:pt x="569" y="250"/>
                  </a:cubicBezTo>
                  <a:cubicBezTo>
                    <a:pt x="569" y="250"/>
                    <a:pt x="569" y="250"/>
                    <a:pt x="569" y="250"/>
                  </a:cubicBezTo>
                  <a:cubicBezTo>
                    <a:pt x="572" y="246"/>
                    <a:pt x="573" y="245"/>
                    <a:pt x="578" y="245"/>
                  </a:cubicBezTo>
                  <a:cubicBezTo>
                    <a:pt x="578" y="245"/>
                    <a:pt x="578" y="245"/>
                    <a:pt x="578" y="245"/>
                  </a:cubicBezTo>
                  <a:cubicBezTo>
                    <a:pt x="579" y="245"/>
                    <a:pt x="579" y="245"/>
                    <a:pt x="579" y="245"/>
                  </a:cubicBezTo>
                  <a:cubicBezTo>
                    <a:pt x="579" y="245"/>
                    <a:pt x="579" y="245"/>
                    <a:pt x="579" y="245"/>
                  </a:cubicBezTo>
                  <a:cubicBezTo>
                    <a:pt x="580" y="245"/>
                    <a:pt x="580" y="244"/>
                    <a:pt x="580" y="241"/>
                  </a:cubicBezTo>
                  <a:cubicBezTo>
                    <a:pt x="580" y="237"/>
                    <a:pt x="580" y="237"/>
                    <a:pt x="580" y="233"/>
                  </a:cubicBezTo>
                  <a:cubicBezTo>
                    <a:pt x="580" y="231"/>
                    <a:pt x="580" y="231"/>
                    <a:pt x="580" y="231"/>
                  </a:cubicBezTo>
                  <a:cubicBezTo>
                    <a:pt x="580" y="228"/>
                    <a:pt x="580" y="224"/>
                    <a:pt x="585" y="223"/>
                  </a:cubicBezTo>
                  <a:cubicBezTo>
                    <a:pt x="585" y="223"/>
                    <a:pt x="585" y="223"/>
                    <a:pt x="585" y="223"/>
                  </a:cubicBezTo>
                  <a:cubicBezTo>
                    <a:pt x="585" y="223"/>
                    <a:pt x="586" y="223"/>
                    <a:pt x="586" y="223"/>
                  </a:cubicBezTo>
                  <a:cubicBezTo>
                    <a:pt x="586" y="223"/>
                    <a:pt x="586" y="223"/>
                    <a:pt x="586" y="223"/>
                  </a:cubicBezTo>
                  <a:cubicBezTo>
                    <a:pt x="586" y="223"/>
                    <a:pt x="586" y="222"/>
                    <a:pt x="586" y="222"/>
                  </a:cubicBezTo>
                  <a:cubicBezTo>
                    <a:pt x="585" y="221"/>
                    <a:pt x="584" y="218"/>
                    <a:pt x="585" y="214"/>
                  </a:cubicBezTo>
                  <a:cubicBezTo>
                    <a:pt x="585" y="208"/>
                    <a:pt x="588" y="206"/>
                    <a:pt x="590" y="205"/>
                  </a:cubicBezTo>
                  <a:cubicBezTo>
                    <a:pt x="591" y="204"/>
                    <a:pt x="591" y="204"/>
                    <a:pt x="592" y="203"/>
                  </a:cubicBezTo>
                  <a:cubicBezTo>
                    <a:pt x="595" y="198"/>
                    <a:pt x="602" y="197"/>
                    <a:pt x="607" y="196"/>
                  </a:cubicBezTo>
                  <a:cubicBezTo>
                    <a:pt x="608" y="196"/>
                    <a:pt x="609" y="196"/>
                    <a:pt x="609" y="196"/>
                  </a:cubicBezTo>
                  <a:cubicBezTo>
                    <a:pt x="609" y="196"/>
                    <a:pt x="609" y="195"/>
                    <a:pt x="608" y="195"/>
                  </a:cubicBezTo>
                  <a:cubicBezTo>
                    <a:pt x="606" y="193"/>
                    <a:pt x="604" y="190"/>
                    <a:pt x="603" y="186"/>
                  </a:cubicBezTo>
                  <a:cubicBezTo>
                    <a:pt x="602" y="180"/>
                    <a:pt x="603" y="169"/>
                    <a:pt x="605" y="162"/>
                  </a:cubicBezTo>
                  <a:cubicBezTo>
                    <a:pt x="605" y="161"/>
                    <a:pt x="605" y="161"/>
                    <a:pt x="605" y="161"/>
                  </a:cubicBezTo>
                  <a:cubicBezTo>
                    <a:pt x="605" y="160"/>
                    <a:pt x="603" y="160"/>
                    <a:pt x="602" y="159"/>
                  </a:cubicBezTo>
                  <a:cubicBezTo>
                    <a:pt x="601" y="159"/>
                    <a:pt x="600" y="158"/>
                    <a:pt x="598" y="157"/>
                  </a:cubicBezTo>
                  <a:cubicBezTo>
                    <a:pt x="595" y="155"/>
                    <a:pt x="593" y="152"/>
                    <a:pt x="590" y="149"/>
                  </a:cubicBezTo>
                  <a:cubicBezTo>
                    <a:pt x="588" y="147"/>
                    <a:pt x="587" y="145"/>
                    <a:pt x="586" y="144"/>
                  </a:cubicBezTo>
                  <a:cubicBezTo>
                    <a:pt x="581" y="140"/>
                    <a:pt x="581" y="135"/>
                    <a:pt x="581" y="132"/>
                  </a:cubicBezTo>
                  <a:cubicBezTo>
                    <a:pt x="582" y="127"/>
                    <a:pt x="585" y="126"/>
                    <a:pt x="588" y="124"/>
                  </a:cubicBezTo>
                  <a:cubicBezTo>
                    <a:pt x="589" y="124"/>
                    <a:pt x="590" y="123"/>
                    <a:pt x="590" y="123"/>
                  </a:cubicBezTo>
                  <a:cubicBezTo>
                    <a:pt x="592" y="121"/>
                    <a:pt x="595" y="120"/>
                    <a:pt x="597" y="119"/>
                  </a:cubicBezTo>
                  <a:cubicBezTo>
                    <a:pt x="598" y="119"/>
                    <a:pt x="600" y="119"/>
                    <a:pt x="600" y="118"/>
                  </a:cubicBezTo>
                  <a:cubicBezTo>
                    <a:pt x="602" y="116"/>
                    <a:pt x="604" y="116"/>
                    <a:pt x="607" y="115"/>
                  </a:cubicBezTo>
                  <a:cubicBezTo>
                    <a:pt x="608" y="115"/>
                    <a:pt x="609" y="115"/>
                    <a:pt x="611" y="114"/>
                  </a:cubicBezTo>
                  <a:cubicBezTo>
                    <a:pt x="614" y="113"/>
                    <a:pt x="616" y="113"/>
                    <a:pt x="617" y="113"/>
                  </a:cubicBezTo>
                  <a:cubicBezTo>
                    <a:pt x="619" y="112"/>
                    <a:pt x="619" y="112"/>
                    <a:pt x="620" y="111"/>
                  </a:cubicBezTo>
                  <a:cubicBezTo>
                    <a:pt x="621" y="110"/>
                    <a:pt x="621" y="109"/>
                    <a:pt x="622" y="107"/>
                  </a:cubicBezTo>
                  <a:cubicBezTo>
                    <a:pt x="622" y="105"/>
                    <a:pt x="623" y="103"/>
                    <a:pt x="624" y="102"/>
                  </a:cubicBezTo>
                  <a:cubicBezTo>
                    <a:pt x="626" y="98"/>
                    <a:pt x="630" y="97"/>
                    <a:pt x="634" y="97"/>
                  </a:cubicBezTo>
                  <a:cubicBezTo>
                    <a:pt x="636" y="97"/>
                    <a:pt x="637" y="97"/>
                    <a:pt x="638" y="97"/>
                  </a:cubicBezTo>
                  <a:cubicBezTo>
                    <a:pt x="640" y="96"/>
                    <a:pt x="641" y="95"/>
                    <a:pt x="642" y="92"/>
                  </a:cubicBezTo>
                  <a:cubicBezTo>
                    <a:pt x="642" y="89"/>
                    <a:pt x="645" y="86"/>
                    <a:pt x="647" y="84"/>
                  </a:cubicBezTo>
                  <a:cubicBezTo>
                    <a:pt x="647" y="83"/>
                    <a:pt x="646" y="82"/>
                    <a:pt x="646" y="82"/>
                  </a:cubicBezTo>
                  <a:cubicBezTo>
                    <a:pt x="643" y="82"/>
                    <a:pt x="639" y="81"/>
                    <a:pt x="636" y="78"/>
                  </a:cubicBezTo>
                  <a:cubicBezTo>
                    <a:pt x="635" y="76"/>
                    <a:pt x="635" y="75"/>
                    <a:pt x="635" y="74"/>
                  </a:cubicBezTo>
                  <a:cubicBezTo>
                    <a:pt x="634" y="74"/>
                    <a:pt x="634" y="73"/>
                    <a:pt x="633" y="72"/>
                  </a:cubicBezTo>
                  <a:cubicBezTo>
                    <a:pt x="632" y="71"/>
                    <a:pt x="629" y="67"/>
                    <a:pt x="626" y="63"/>
                  </a:cubicBezTo>
                  <a:cubicBezTo>
                    <a:pt x="626" y="63"/>
                    <a:pt x="626" y="63"/>
                    <a:pt x="626" y="63"/>
                  </a:cubicBezTo>
                  <a:cubicBezTo>
                    <a:pt x="622" y="63"/>
                    <a:pt x="622" y="62"/>
                    <a:pt x="620" y="59"/>
                  </a:cubicBezTo>
                  <a:cubicBezTo>
                    <a:pt x="617" y="56"/>
                    <a:pt x="615" y="55"/>
                    <a:pt x="613" y="56"/>
                  </a:cubicBezTo>
                  <a:cubicBezTo>
                    <a:pt x="611" y="57"/>
                    <a:pt x="609" y="60"/>
                    <a:pt x="603" y="61"/>
                  </a:cubicBezTo>
                  <a:cubicBezTo>
                    <a:pt x="598" y="62"/>
                    <a:pt x="600" y="66"/>
                    <a:pt x="593" y="68"/>
                  </a:cubicBezTo>
                  <a:cubicBezTo>
                    <a:pt x="587" y="70"/>
                    <a:pt x="593" y="68"/>
                    <a:pt x="587" y="69"/>
                  </a:cubicBezTo>
                  <a:cubicBezTo>
                    <a:pt x="581" y="70"/>
                    <a:pt x="585" y="74"/>
                    <a:pt x="579" y="76"/>
                  </a:cubicBezTo>
                  <a:cubicBezTo>
                    <a:pt x="574" y="79"/>
                    <a:pt x="575" y="77"/>
                    <a:pt x="574" y="83"/>
                  </a:cubicBezTo>
                  <a:cubicBezTo>
                    <a:pt x="572" y="89"/>
                    <a:pt x="573" y="89"/>
                    <a:pt x="568" y="91"/>
                  </a:cubicBezTo>
                  <a:cubicBezTo>
                    <a:pt x="564" y="94"/>
                    <a:pt x="563" y="95"/>
                    <a:pt x="562" y="97"/>
                  </a:cubicBezTo>
                  <a:cubicBezTo>
                    <a:pt x="560" y="100"/>
                    <a:pt x="557" y="100"/>
                    <a:pt x="553" y="99"/>
                  </a:cubicBezTo>
                  <a:cubicBezTo>
                    <a:pt x="548" y="99"/>
                    <a:pt x="547" y="97"/>
                    <a:pt x="546" y="94"/>
                  </a:cubicBezTo>
                  <a:cubicBezTo>
                    <a:pt x="545" y="90"/>
                    <a:pt x="546" y="89"/>
                    <a:pt x="549" y="84"/>
                  </a:cubicBezTo>
                  <a:cubicBezTo>
                    <a:pt x="553" y="80"/>
                    <a:pt x="552" y="82"/>
                    <a:pt x="546" y="81"/>
                  </a:cubicBezTo>
                  <a:cubicBezTo>
                    <a:pt x="541" y="80"/>
                    <a:pt x="546" y="77"/>
                    <a:pt x="546" y="75"/>
                  </a:cubicBezTo>
                  <a:cubicBezTo>
                    <a:pt x="547" y="72"/>
                    <a:pt x="546" y="70"/>
                    <a:pt x="542" y="69"/>
                  </a:cubicBezTo>
                  <a:cubicBezTo>
                    <a:pt x="538" y="69"/>
                    <a:pt x="535" y="68"/>
                    <a:pt x="531" y="66"/>
                  </a:cubicBezTo>
                  <a:cubicBezTo>
                    <a:pt x="527" y="63"/>
                    <a:pt x="526" y="61"/>
                    <a:pt x="523" y="61"/>
                  </a:cubicBezTo>
                  <a:cubicBezTo>
                    <a:pt x="523" y="61"/>
                    <a:pt x="522" y="64"/>
                    <a:pt x="519" y="64"/>
                  </a:cubicBezTo>
                  <a:cubicBezTo>
                    <a:pt x="516" y="63"/>
                    <a:pt x="514" y="67"/>
                    <a:pt x="511" y="69"/>
                  </a:cubicBezTo>
                  <a:cubicBezTo>
                    <a:pt x="507" y="72"/>
                    <a:pt x="508" y="69"/>
                    <a:pt x="504" y="67"/>
                  </a:cubicBezTo>
                  <a:cubicBezTo>
                    <a:pt x="500" y="64"/>
                    <a:pt x="501" y="67"/>
                    <a:pt x="498" y="69"/>
                  </a:cubicBezTo>
                  <a:cubicBezTo>
                    <a:pt x="494" y="71"/>
                    <a:pt x="492" y="74"/>
                    <a:pt x="488" y="76"/>
                  </a:cubicBezTo>
                  <a:cubicBezTo>
                    <a:pt x="485" y="77"/>
                    <a:pt x="483" y="74"/>
                    <a:pt x="482" y="72"/>
                  </a:cubicBezTo>
                  <a:cubicBezTo>
                    <a:pt x="480" y="70"/>
                    <a:pt x="482" y="67"/>
                    <a:pt x="483" y="63"/>
                  </a:cubicBezTo>
                  <a:cubicBezTo>
                    <a:pt x="483" y="59"/>
                    <a:pt x="486" y="57"/>
                    <a:pt x="489" y="54"/>
                  </a:cubicBezTo>
                  <a:cubicBezTo>
                    <a:pt x="492" y="52"/>
                    <a:pt x="489" y="50"/>
                    <a:pt x="488" y="47"/>
                  </a:cubicBezTo>
                  <a:cubicBezTo>
                    <a:pt x="487" y="44"/>
                    <a:pt x="487" y="45"/>
                    <a:pt x="483" y="45"/>
                  </a:cubicBezTo>
                  <a:cubicBezTo>
                    <a:pt x="480" y="45"/>
                    <a:pt x="479" y="42"/>
                    <a:pt x="477" y="38"/>
                  </a:cubicBezTo>
                  <a:cubicBezTo>
                    <a:pt x="475" y="34"/>
                    <a:pt x="474" y="37"/>
                    <a:pt x="470" y="36"/>
                  </a:cubicBezTo>
                  <a:cubicBezTo>
                    <a:pt x="466" y="34"/>
                    <a:pt x="470" y="34"/>
                    <a:pt x="468" y="32"/>
                  </a:cubicBezTo>
                  <a:cubicBezTo>
                    <a:pt x="467" y="29"/>
                    <a:pt x="467" y="28"/>
                    <a:pt x="463" y="27"/>
                  </a:cubicBezTo>
                  <a:cubicBezTo>
                    <a:pt x="459" y="26"/>
                    <a:pt x="455" y="27"/>
                    <a:pt x="451" y="27"/>
                  </a:cubicBezTo>
                  <a:cubicBezTo>
                    <a:pt x="447" y="27"/>
                    <a:pt x="451" y="34"/>
                    <a:pt x="450" y="36"/>
                  </a:cubicBezTo>
                  <a:cubicBezTo>
                    <a:pt x="449" y="38"/>
                    <a:pt x="446" y="40"/>
                    <a:pt x="444" y="40"/>
                  </a:cubicBezTo>
                  <a:cubicBezTo>
                    <a:pt x="442" y="40"/>
                    <a:pt x="437" y="41"/>
                    <a:pt x="434" y="39"/>
                  </a:cubicBezTo>
                  <a:cubicBezTo>
                    <a:pt x="431" y="36"/>
                    <a:pt x="431" y="35"/>
                    <a:pt x="427" y="34"/>
                  </a:cubicBezTo>
                  <a:cubicBezTo>
                    <a:pt x="423" y="34"/>
                    <a:pt x="422" y="32"/>
                    <a:pt x="422" y="30"/>
                  </a:cubicBezTo>
                  <a:cubicBezTo>
                    <a:pt x="422" y="28"/>
                    <a:pt x="421" y="27"/>
                    <a:pt x="419" y="25"/>
                  </a:cubicBezTo>
                  <a:cubicBezTo>
                    <a:pt x="418" y="22"/>
                    <a:pt x="417" y="18"/>
                    <a:pt x="417" y="14"/>
                  </a:cubicBezTo>
                  <a:cubicBezTo>
                    <a:pt x="416" y="11"/>
                    <a:pt x="416" y="8"/>
                    <a:pt x="415" y="6"/>
                  </a:cubicBezTo>
                  <a:cubicBezTo>
                    <a:pt x="414" y="4"/>
                    <a:pt x="411" y="6"/>
                    <a:pt x="408" y="6"/>
                  </a:cubicBezTo>
                  <a:cubicBezTo>
                    <a:pt x="406" y="7"/>
                    <a:pt x="405" y="9"/>
                    <a:pt x="402" y="9"/>
                  </a:cubicBezTo>
                  <a:cubicBezTo>
                    <a:pt x="400" y="9"/>
                    <a:pt x="402" y="6"/>
                    <a:pt x="399" y="5"/>
                  </a:cubicBezTo>
                  <a:cubicBezTo>
                    <a:pt x="397" y="3"/>
                    <a:pt x="395" y="2"/>
                    <a:pt x="392" y="1"/>
                  </a:cubicBezTo>
                  <a:cubicBezTo>
                    <a:pt x="389" y="0"/>
                    <a:pt x="385" y="5"/>
                    <a:pt x="381" y="8"/>
                  </a:cubicBezTo>
                  <a:cubicBezTo>
                    <a:pt x="378" y="10"/>
                    <a:pt x="383" y="12"/>
                    <a:pt x="379" y="13"/>
                  </a:cubicBezTo>
                  <a:cubicBezTo>
                    <a:pt x="375" y="14"/>
                    <a:pt x="377" y="14"/>
                    <a:pt x="373" y="16"/>
                  </a:cubicBezTo>
                  <a:cubicBezTo>
                    <a:pt x="370" y="18"/>
                    <a:pt x="373" y="23"/>
                    <a:pt x="369" y="23"/>
                  </a:cubicBezTo>
                  <a:cubicBezTo>
                    <a:pt x="365" y="23"/>
                    <a:pt x="364" y="25"/>
                    <a:pt x="359" y="28"/>
                  </a:cubicBezTo>
                  <a:cubicBezTo>
                    <a:pt x="354" y="30"/>
                    <a:pt x="354" y="29"/>
                    <a:pt x="350" y="30"/>
                  </a:cubicBezTo>
                  <a:cubicBezTo>
                    <a:pt x="345" y="30"/>
                    <a:pt x="340" y="32"/>
                    <a:pt x="337" y="36"/>
                  </a:cubicBezTo>
                  <a:cubicBezTo>
                    <a:pt x="333" y="40"/>
                    <a:pt x="338" y="39"/>
                    <a:pt x="339" y="43"/>
                  </a:cubicBezTo>
                  <a:cubicBezTo>
                    <a:pt x="340" y="47"/>
                    <a:pt x="338" y="49"/>
                    <a:pt x="335" y="51"/>
                  </a:cubicBezTo>
                  <a:cubicBezTo>
                    <a:pt x="332" y="53"/>
                    <a:pt x="327" y="55"/>
                    <a:pt x="325" y="57"/>
                  </a:cubicBezTo>
                  <a:cubicBezTo>
                    <a:pt x="323" y="60"/>
                    <a:pt x="326" y="66"/>
                    <a:pt x="327" y="69"/>
                  </a:cubicBezTo>
                  <a:cubicBezTo>
                    <a:pt x="328" y="72"/>
                    <a:pt x="331" y="76"/>
                    <a:pt x="328" y="81"/>
                  </a:cubicBezTo>
                  <a:cubicBezTo>
                    <a:pt x="325" y="86"/>
                    <a:pt x="319" y="89"/>
                    <a:pt x="318" y="92"/>
                  </a:cubicBezTo>
                  <a:cubicBezTo>
                    <a:pt x="316" y="95"/>
                    <a:pt x="319" y="106"/>
                    <a:pt x="319" y="111"/>
                  </a:cubicBezTo>
                  <a:cubicBezTo>
                    <a:pt x="319" y="116"/>
                    <a:pt x="314" y="116"/>
                    <a:pt x="314" y="118"/>
                  </a:cubicBezTo>
                  <a:cubicBezTo>
                    <a:pt x="313" y="120"/>
                    <a:pt x="315" y="122"/>
                    <a:pt x="313" y="124"/>
                  </a:cubicBezTo>
                  <a:cubicBezTo>
                    <a:pt x="312" y="127"/>
                    <a:pt x="310" y="127"/>
                    <a:pt x="307" y="128"/>
                  </a:cubicBezTo>
                  <a:cubicBezTo>
                    <a:pt x="304" y="129"/>
                    <a:pt x="305" y="131"/>
                    <a:pt x="304" y="134"/>
                  </a:cubicBezTo>
                  <a:cubicBezTo>
                    <a:pt x="304" y="137"/>
                    <a:pt x="299" y="133"/>
                    <a:pt x="298" y="130"/>
                  </a:cubicBezTo>
                  <a:cubicBezTo>
                    <a:pt x="297" y="128"/>
                    <a:pt x="294" y="124"/>
                    <a:pt x="293" y="123"/>
                  </a:cubicBezTo>
                  <a:cubicBezTo>
                    <a:pt x="291" y="122"/>
                    <a:pt x="288" y="123"/>
                    <a:pt x="285" y="124"/>
                  </a:cubicBezTo>
                  <a:cubicBezTo>
                    <a:pt x="282" y="126"/>
                    <a:pt x="282" y="130"/>
                    <a:pt x="279" y="134"/>
                  </a:cubicBezTo>
                  <a:cubicBezTo>
                    <a:pt x="276" y="137"/>
                    <a:pt x="273" y="135"/>
                    <a:pt x="269" y="135"/>
                  </a:cubicBezTo>
                  <a:cubicBezTo>
                    <a:pt x="264" y="136"/>
                    <a:pt x="267" y="138"/>
                    <a:pt x="263" y="138"/>
                  </a:cubicBezTo>
                  <a:cubicBezTo>
                    <a:pt x="259" y="139"/>
                    <a:pt x="257" y="134"/>
                    <a:pt x="255" y="131"/>
                  </a:cubicBezTo>
                  <a:cubicBezTo>
                    <a:pt x="253" y="128"/>
                    <a:pt x="251" y="135"/>
                    <a:pt x="246" y="134"/>
                  </a:cubicBezTo>
                  <a:cubicBezTo>
                    <a:pt x="242" y="134"/>
                    <a:pt x="240" y="135"/>
                    <a:pt x="237" y="132"/>
                  </a:cubicBezTo>
                  <a:cubicBezTo>
                    <a:pt x="233" y="129"/>
                    <a:pt x="234" y="133"/>
                    <a:pt x="230" y="134"/>
                  </a:cubicBezTo>
                  <a:cubicBezTo>
                    <a:pt x="226" y="135"/>
                    <a:pt x="228" y="131"/>
                    <a:pt x="225" y="131"/>
                  </a:cubicBezTo>
                  <a:cubicBezTo>
                    <a:pt x="223" y="131"/>
                    <a:pt x="220" y="134"/>
                    <a:pt x="218" y="135"/>
                  </a:cubicBezTo>
                  <a:cubicBezTo>
                    <a:pt x="215" y="135"/>
                    <a:pt x="212" y="133"/>
                    <a:pt x="210" y="135"/>
                  </a:cubicBezTo>
                  <a:cubicBezTo>
                    <a:pt x="207" y="138"/>
                    <a:pt x="207" y="137"/>
                    <a:pt x="201" y="140"/>
                  </a:cubicBezTo>
                  <a:cubicBezTo>
                    <a:pt x="195" y="142"/>
                    <a:pt x="201" y="146"/>
                    <a:pt x="197" y="147"/>
                  </a:cubicBezTo>
                  <a:cubicBezTo>
                    <a:pt x="192" y="148"/>
                    <a:pt x="189" y="146"/>
                    <a:pt x="185" y="149"/>
                  </a:cubicBezTo>
                  <a:cubicBezTo>
                    <a:pt x="182" y="151"/>
                    <a:pt x="180" y="153"/>
                    <a:pt x="180" y="158"/>
                  </a:cubicBezTo>
                  <a:cubicBezTo>
                    <a:pt x="181" y="163"/>
                    <a:pt x="178" y="163"/>
                    <a:pt x="174" y="163"/>
                  </a:cubicBezTo>
                  <a:cubicBezTo>
                    <a:pt x="170" y="162"/>
                    <a:pt x="170" y="158"/>
                    <a:pt x="165" y="157"/>
                  </a:cubicBezTo>
                  <a:cubicBezTo>
                    <a:pt x="161" y="156"/>
                    <a:pt x="158" y="154"/>
                    <a:pt x="151" y="155"/>
                  </a:cubicBezTo>
                  <a:cubicBezTo>
                    <a:pt x="144" y="157"/>
                    <a:pt x="140" y="156"/>
                    <a:pt x="134" y="154"/>
                  </a:cubicBezTo>
                  <a:cubicBezTo>
                    <a:pt x="128" y="151"/>
                    <a:pt x="128" y="150"/>
                    <a:pt x="123" y="149"/>
                  </a:cubicBezTo>
                  <a:cubicBezTo>
                    <a:pt x="118" y="148"/>
                    <a:pt x="117" y="146"/>
                    <a:pt x="114" y="148"/>
                  </a:cubicBezTo>
                  <a:cubicBezTo>
                    <a:pt x="110" y="150"/>
                    <a:pt x="107" y="150"/>
                    <a:pt x="102" y="150"/>
                  </a:cubicBezTo>
                  <a:cubicBezTo>
                    <a:pt x="96" y="150"/>
                    <a:pt x="94" y="149"/>
                    <a:pt x="91" y="148"/>
                  </a:cubicBezTo>
                  <a:cubicBezTo>
                    <a:pt x="88" y="147"/>
                    <a:pt x="86" y="150"/>
                    <a:pt x="82" y="151"/>
                  </a:cubicBezTo>
                  <a:cubicBezTo>
                    <a:pt x="78" y="153"/>
                    <a:pt x="79" y="156"/>
                    <a:pt x="75" y="158"/>
                  </a:cubicBezTo>
                  <a:cubicBezTo>
                    <a:pt x="70" y="161"/>
                    <a:pt x="71" y="155"/>
                    <a:pt x="66" y="154"/>
                  </a:cubicBezTo>
                  <a:cubicBezTo>
                    <a:pt x="61" y="153"/>
                    <a:pt x="60" y="153"/>
                    <a:pt x="57" y="150"/>
                  </a:cubicBezTo>
                  <a:cubicBezTo>
                    <a:pt x="55" y="148"/>
                    <a:pt x="53" y="146"/>
                    <a:pt x="50" y="143"/>
                  </a:cubicBezTo>
                  <a:cubicBezTo>
                    <a:pt x="48" y="141"/>
                    <a:pt x="48" y="150"/>
                    <a:pt x="45" y="151"/>
                  </a:cubicBezTo>
                  <a:cubicBezTo>
                    <a:pt x="43" y="153"/>
                    <a:pt x="39" y="152"/>
                    <a:pt x="39" y="155"/>
                  </a:cubicBezTo>
                  <a:cubicBezTo>
                    <a:pt x="39" y="157"/>
                    <a:pt x="34" y="163"/>
                    <a:pt x="31" y="164"/>
                  </a:cubicBezTo>
                  <a:cubicBezTo>
                    <a:pt x="29" y="165"/>
                    <a:pt x="27" y="161"/>
                    <a:pt x="24" y="160"/>
                  </a:cubicBezTo>
                  <a:cubicBezTo>
                    <a:pt x="22" y="158"/>
                    <a:pt x="16" y="160"/>
                    <a:pt x="9" y="160"/>
                  </a:cubicBezTo>
                  <a:cubicBezTo>
                    <a:pt x="5" y="159"/>
                    <a:pt x="2" y="160"/>
                    <a:pt x="0" y="161"/>
                  </a:cubicBezTo>
                  <a:cubicBezTo>
                    <a:pt x="0" y="161"/>
                    <a:pt x="1" y="161"/>
                    <a:pt x="1" y="161"/>
                  </a:cubicBezTo>
                  <a:cubicBezTo>
                    <a:pt x="4" y="162"/>
                    <a:pt x="6" y="163"/>
                    <a:pt x="9"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5" name="Freeform 19"/>
            <p:cNvSpPr>
              <a:spLocks/>
            </p:cNvSpPr>
            <p:nvPr/>
          </p:nvSpPr>
          <p:spPr bwMode="auto">
            <a:xfrm>
              <a:off x="2739" y="2950"/>
              <a:ext cx="764" cy="679"/>
            </a:xfrm>
            <a:custGeom>
              <a:avLst/>
              <a:gdLst>
                <a:gd name="T0" fmla="*/ 639 w 652"/>
                <a:gd name="T1" fmla="*/ 406 h 579"/>
                <a:gd name="T2" fmla="*/ 635 w 652"/>
                <a:gd name="T3" fmla="*/ 363 h 579"/>
                <a:gd name="T4" fmla="*/ 600 w 652"/>
                <a:gd name="T5" fmla="*/ 379 h 579"/>
                <a:gd name="T6" fmla="*/ 552 w 652"/>
                <a:gd name="T7" fmla="*/ 373 h 579"/>
                <a:gd name="T8" fmla="*/ 533 w 652"/>
                <a:gd name="T9" fmla="*/ 358 h 579"/>
                <a:gd name="T10" fmla="*/ 535 w 652"/>
                <a:gd name="T11" fmla="*/ 323 h 579"/>
                <a:gd name="T12" fmla="*/ 545 w 652"/>
                <a:gd name="T13" fmla="*/ 283 h 579"/>
                <a:gd name="T14" fmla="*/ 549 w 652"/>
                <a:gd name="T15" fmla="*/ 268 h 579"/>
                <a:gd name="T16" fmla="*/ 555 w 652"/>
                <a:gd name="T17" fmla="*/ 231 h 579"/>
                <a:gd name="T18" fmla="*/ 536 w 652"/>
                <a:gd name="T19" fmla="*/ 196 h 579"/>
                <a:gd name="T20" fmla="*/ 525 w 652"/>
                <a:gd name="T21" fmla="*/ 135 h 579"/>
                <a:gd name="T22" fmla="*/ 534 w 652"/>
                <a:gd name="T23" fmla="*/ 85 h 579"/>
                <a:gd name="T24" fmla="*/ 515 w 652"/>
                <a:gd name="T25" fmla="*/ 26 h 579"/>
                <a:gd name="T26" fmla="*/ 477 w 652"/>
                <a:gd name="T27" fmla="*/ 9 h 579"/>
                <a:gd name="T28" fmla="*/ 453 w 652"/>
                <a:gd name="T29" fmla="*/ 2 h 579"/>
                <a:gd name="T30" fmla="*/ 435 w 652"/>
                <a:gd name="T31" fmla="*/ 14 h 579"/>
                <a:gd name="T32" fmla="*/ 404 w 652"/>
                <a:gd name="T33" fmla="*/ 28 h 579"/>
                <a:gd name="T34" fmla="*/ 359 w 652"/>
                <a:gd name="T35" fmla="*/ 19 h 579"/>
                <a:gd name="T36" fmla="*/ 337 w 652"/>
                <a:gd name="T37" fmla="*/ 10 h 579"/>
                <a:gd name="T38" fmla="*/ 320 w 652"/>
                <a:gd name="T39" fmla="*/ 23 h 579"/>
                <a:gd name="T40" fmla="*/ 293 w 652"/>
                <a:gd name="T41" fmla="*/ 42 h 579"/>
                <a:gd name="T42" fmla="*/ 264 w 652"/>
                <a:gd name="T43" fmla="*/ 29 h 579"/>
                <a:gd name="T44" fmla="*/ 251 w 652"/>
                <a:gd name="T45" fmla="*/ 25 h 579"/>
                <a:gd name="T46" fmla="*/ 228 w 652"/>
                <a:gd name="T47" fmla="*/ 18 h 579"/>
                <a:gd name="T48" fmla="*/ 209 w 652"/>
                <a:gd name="T49" fmla="*/ 85 h 579"/>
                <a:gd name="T50" fmla="*/ 203 w 652"/>
                <a:gd name="T51" fmla="*/ 164 h 579"/>
                <a:gd name="T52" fmla="*/ 173 w 652"/>
                <a:gd name="T53" fmla="*/ 224 h 579"/>
                <a:gd name="T54" fmla="*/ 147 w 652"/>
                <a:gd name="T55" fmla="*/ 200 h 579"/>
                <a:gd name="T56" fmla="*/ 116 w 652"/>
                <a:gd name="T57" fmla="*/ 214 h 579"/>
                <a:gd name="T58" fmla="*/ 114 w 652"/>
                <a:gd name="T59" fmla="*/ 245 h 579"/>
                <a:gd name="T60" fmla="*/ 146 w 652"/>
                <a:gd name="T61" fmla="*/ 301 h 579"/>
                <a:gd name="T62" fmla="*/ 144 w 652"/>
                <a:gd name="T63" fmla="*/ 338 h 579"/>
                <a:gd name="T64" fmla="*/ 117 w 652"/>
                <a:gd name="T65" fmla="*/ 362 h 579"/>
                <a:gd name="T66" fmla="*/ 96 w 652"/>
                <a:gd name="T67" fmla="*/ 362 h 579"/>
                <a:gd name="T68" fmla="*/ 71 w 652"/>
                <a:gd name="T69" fmla="*/ 378 h 579"/>
                <a:gd name="T70" fmla="*/ 44 w 652"/>
                <a:gd name="T71" fmla="*/ 377 h 579"/>
                <a:gd name="T72" fmla="*/ 18 w 652"/>
                <a:gd name="T73" fmla="*/ 398 h 579"/>
                <a:gd name="T74" fmla="*/ 6 w 652"/>
                <a:gd name="T75" fmla="*/ 463 h 579"/>
                <a:gd name="T76" fmla="*/ 20 w 652"/>
                <a:gd name="T77" fmla="*/ 486 h 579"/>
                <a:gd name="T78" fmla="*/ 32 w 652"/>
                <a:gd name="T79" fmla="*/ 516 h 579"/>
                <a:gd name="T80" fmla="*/ 58 w 652"/>
                <a:gd name="T81" fmla="*/ 542 h 579"/>
                <a:gd name="T82" fmla="*/ 102 w 652"/>
                <a:gd name="T83" fmla="*/ 565 h 579"/>
                <a:gd name="T84" fmla="*/ 150 w 652"/>
                <a:gd name="T85" fmla="*/ 544 h 579"/>
                <a:gd name="T86" fmla="*/ 224 w 652"/>
                <a:gd name="T87" fmla="*/ 543 h 579"/>
                <a:gd name="T88" fmla="*/ 256 w 652"/>
                <a:gd name="T89" fmla="*/ 534 h 579"/>
                <a:gd name="T90" fmla="*/ 298 w 652"/>
                <a:gd name="T91" fmla="*/ 549 h 579"/>
                <a:gd name="T92" fmla="*/ 337 w 652"/>
                <a:gd name="T93" fmla="*/ 565 h 579"/>
                <a:gd name="T94" fmla="*/ 366 w 652"/>
                <a:gd name="T95" fmla="*/ 558 h 579"/>
                <a:gd name="T96" fmla="*/ 403 w 652"/>
                <a:gd name="T97" fmla="*/ 539 h 579"/>
                <a:gd name="T98" fmla="*/ 462 w 652"/>
                <a:gd name="T99" fmla="*/ 552 h 579"/>
                <a:gd name="T100" fmla="*/ 500 w 652"/>
                <a:gd name="T101" fmla="*/ 514 h 579"/>
                <a:gd name="T102" fmla="*/ 558 w 652"/>
                <a:gd name="T103" fmla="*/ 544 h 579"/>
                <a:gd name="T104" fmla="*/ 598 w 652"/>
                <a:gd name="T105" fmla="*/ 545 h 579"/>
                <a:gd name="T106" fmla="*/ 630 w 652"/>
                <a:gd name="T107" fmla="*/ 510 h 579"/>
                <a:gd name="T108" fmla="*/ 647 w 652"/>
                <a:gd name="T109" fmla="*/ 4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2" h="579">
                  <a:moveTo>
                    <a:pt x="647" y="437"/>
                  </a:moveTo>
                  <a:cubicBezTo>
                    <a:pt x="647" y="437"/>
                    <a:pt x="647" y="437"/>
                    <a:pt x="647" y="437"/>
                  </a:cubicBezTo>
                  <a:cubicBezTo>
                    <a:pt x="645" y="436"/>
                    <a:pt x="639" y="435"/>
                    <a:pt x="637" y="429"/>
                  </a:cubicBezTo>
                  <a:cubicBezTo>
                    <a:pt x="636" y="426"/>
                    <a:pt x="637" y="419"/>
                    <a:pt x="638" y="410"/>
                  </a:cubicBezTo>
                  <a:cubicBezTo>
                    <a:pt x="638" y="409"/>
                    <a:pt x="639" y="407"/>
                    <a:pt x="639" y="406"/>
                  </a:cubicBezTo>
                  <a:cubicBezTo>
                    <a:pt x="639" y="405"/>
                    <a:pt x="639" y="402"/>
                    <a:pt x="640" y="395"/>
                  </a:cubicBezTo>
                  <a:cubicBezTo>
                    <a:pt x="640" y="389"/>
                    <a:pt x="641" y="382"/>
                    <a:pt x="641" y="380"/>
                  </a:cubicBezTo>
                  <a:cubicBezTo>
                    <a:pt x="641" y="379"/>
                    <a:pt x="640" y="377"/>
                    <a:pt x="639" y="375"/>
                  </a:cubicBezTo>
                  <a:cubicBezTo>
                    <a:pt x="637" y="373"/>
                    <a:pt x="636" y="371"/>
                    <a:pt x="636" y="369"/>
                  </a:cubicBezTo>
                  <a:cubicBezTo>
                    <a:pt x="636" y="368"/>
                    <a:pt x="636" y="365"/>
                    <a:pt x="635" y="363"/>
                  </a:cubicBezTo>
                  <a:cubicBezTo>
                    <a:pt x="630" y="359"/>
                    <a:pt x="630" y="357"/>
                    <a:pt x="630" y="356"/>
                  </a:cubicBezTo>
                  <a:cubicBezTo>
                    <a:pt x="629" y="354"/>
                    <a:pt x="628" y="353"/>
                    <a:pt x="628" y="352"/>
                  </a:cubicBezTo>
                  <a:cubicBezTo>
                    <a:pt x="625" y="352"/>
                    <a:pt x="615" y="353"/>
                    <a:pt x="611" y="354"/>
                  </a:cubicBezTo>
                  <a:cubicBezTo>
                    <a:pt x="610" y="356"/>
                    <a:pt x="608" y="361"/>
                    <a:pt x="607" y="365"/>
                  </a:cubicBezTo>
                  <a:cubicBezTo>
                    <a:pt x="603" y="374"/>
                    <a:pt x="602" y="378"/>
                    <a:pt x="600" y="379"/>
                  </a:cubicBezTo>
                  <a:cubicBezTo>
                    <a:pt x="597" y="382"/>
                    <a:pt x="592" y="381"/>
                    <a:pt x="580" y="380"/>
                  </a:cubicBezTo>
                  <a:cubicBezTo>
                    <a:pt x="576" y="379"/>
                    <a:pt x="571" y="379"/>
                    <a:pt x="569" y="379"/>
                  </a:cubicBezTo>
                  <a:cubicBezTo>
                    <a:pt x="565" y="380"/>
                    <a:pt x="564" y="380"/>
                    <a:pt x="560" y="377"/>
                  </a:cubicBezTo>
                  <a:cubicBezTo>
                    <a:pt x="560" y="377"/>
                    <a:pt x="560" y="377"/>
                    <a:pt x="559" y="376"/>
                  </a:cubicBezTo>
                  <a:cubicBezTo>
                    <a:pt x="558" y="375"/>
                    <a:pt x="554" y="374"/>
                    <a:pt x="552" y="373"/>
                  </a:cubicBezTo>
                  <a:cubicBezTo>
                    <a:pt x="549" y="373"/>
                    <a:pt x="547" y="372"/>
                    <a:pt x="546" y="371"/>
                  </a:cubicBezTo>
                  <a:cubicBezTo>
                    <a:pt x="545" y="372"/>
                    <a:pt x="543" y="373"/>
                    <a:pt x="540" y="372"/>
                  </a:cubicBezTo>
                  <a:cubicBezTo>
                    <a:pt x="536" y="371"/>
                    <a:pt x="529" y="368"/>
                    <a:pt x="530" y="363"/>
                  </a:cubicBezTo>
                  <a:cubicBezTo>
                    <a:pt x="531" y="362"/>
                    <a:pt x="531" y="361"/>
                    <a:pt x="532" y="360"/>
                  </a:cubicBezTo>
                  <a:cubicBezTo>
                    <a:pt x="532" y="359"/>
                    <a:pt x="533" y="358"/>
                    <a:pt x="533" y="358"/>
                  </a:cubicBezTo>
                  <a:cubicBezTo>
                    <a:pt x="532" y="357"/>
                    <a:pt x="530" y="355"/>
                    <a:pt x="528" y="354"/>
                  </a:cubicBezTo>
                  <a:cubicBezTo>
                    <a:pt x="525" y="352"/>
                    <a:pt x="522" y="350"/>
                    <a:pt x="520" y="348"/>
                  </a:cubicBezTo>
                  <a:cubicBezTo>
                    <a:pt x="518" y="344"/>
                    <a:pt x="519" y="340"/>
                    <a:pt x="520" y="338"/>
                  </a:cubicBezTo>
                  <a:cubicBezTo>
                    <a:pt x="520" y="338"/>
                    <a:pt x="520" y="337"/>
                    <a:pt x="520" y="337"/>
                  </a:cubicBezTo>
                  <a:cubicBezTo>
                    <a:pt x="520" y="333"/>
                    <a:pt x="532" y="324"/>
                    <a:pt x="535" y="323"/>
                  </a:cubicBezTo>
                  <a:cubicBezTo>
                    <a:pt x="536" y="323"/>
                    <a:pt x="536" y="323"/>
                    <a:pt x="537" y="322"/>
                  </a:cubicBezTo>
                  <a:cubicBezTo>
                    <a:pt x="539" y="322"/>
                    <a:pt x="539" y="322"/>
                    <a:pt x="539" y="321"/>
                  </a:cubicBezTo>
                  <a:cubicBezTo>
                    <a:pt x="540" y="319"/>
                    <a:pt x="540" y="309"/>
                    <a:pt x="540" y="302"/>
                  </a:cubicBezTo>
                  <a:cubicBezTo>
                    <a:pt x="540" y="292"/>
                    <a:pt x="540" y="288"/>
                    <a:pt x="541" y="286"/>
                  </a:cubicBezTo>
                  <a:cubicBezTo>
                    <a:pt x="542" y="284"/>
                    <a:pt x="543" y="283"/>
                    <a:pt x="545" y="283"/>
                  </a:cubicBezTo>
                  <a:cubicBezTo>
                    <a:pt x="546" y="282"/>
                    <a:pt x="548" y="282"/>
                    <a:pt x="550" y="282"/>
                  </a:cubicBezTo>
                  <a:cubicBezTo>
                    <a:pt x="550" y="282"/>
                    <a:pt x="550" y="282"/>
                    <a:pt x="550" y="282"/>
                  </a:cubicBezTo>
                  <a:cubicBezTo>
                    <a:pt x="550" y="281"/>
                    <a:pt x="550" y="281"/>
                    <a:pt x="549" y="280"/>
                  </a:cubicBezTo>
                  <a:cubicBezTo>
                    <a:pt x="548" y="279"/>
                    <a:pt x="546" y="276"/>
                    <a:pt x="548" y="272"/>
                  </a:cubicBezTo>
                  <a:cubicBezTo>
                    <a:pt x="548" y="270"/>
                    <a:pt x="549" y="269"/>
                    <a:pt x="549" y="268"/>
                  </a:cubicBezTo>
                  <a:cubicBezTo>
                    <a:pt x="548" y="266"/>
                    <a:pt x="547" y="263"/>
                    <a:pt x="546" y="259"/>
                  </a:cubicBezTo>
                  <a:cubicBezTo>
                    <a:pt x="545" y="255"/>
                    <a:pt x="546" y="251"/>
                    <a:pt x="547" y="247"/>
                  </a:cubicBezTo>
                  <a:cubicBezTo>
                    <a:pt x="547" y="246"/>
                    <a:pt x="547" y="246"/>
                    <a:pt x="547" y="246"/>
                  </a:cubicBezTo>
                  <a:cubicBezTo>
                    <a:pt x="548" y="243"/>
                    <a:pt x="550" y="240"/>
                    <a:pt x="552" y="237"/>
                  </a:cubicBezTo>
                  <a:cubicBezTo>
                    <a:pt x="553" y="235"/>
                    <a:pt x="554" y="232"/>
                    <a:pt x="555" y="231"/>
                  </a:cubicBezTo>
                  <a:cubicBezTo>
                    <a:pt x="556" y="228"/>
                    <a:pt x="555" y="224"/>
                    <a:pt x="554" y="221"/>
                  </a:cubicBezTo>
                  <a:cubicBezTo>
                    <a:pt x="554" y="220"/>
                    <a:pt x="552" y="218"/>
                    <a:pt x="550" y="217"/>
                  </a:cubicBezTo>
                  <a:cubicBezTo>
                    <a:pt x="547" y="215"/>
                    <a:pt x="545" y="213"/>
                    <a:pt x="542" y="210"/>
                  </a:cubicBezTo>
                  <a:cubicBezTo>
                    <a:pt x="539" y="206"/>
                    <a:pt x="538" y="202"/>
                    <a:pt x="537" y="199"/>
                  </a:cubicBezTo>
                  <a:cubicBezTo>
                    <a:pt x="537" y="198"/>
                    <a:pt x="537" y="197"/>
                    <a:pt x="536" y="196"/>
                  </a:cubicBezTo>
                  <a:cubicBezTo>
                    <a:pt x="535" y="193"/>
                    <a:pt x="535" y="184"/>
                    <a:pt x="535" y="163"/>
                  </a:cubicBezTo>
                  <a:cubicBezTo>
                    <a:pt x="535" y="157"/>
                    <a:pt x="535" y="151"/>
                    <a:pt x="535" y="148"/>
                  </a:cubicBezTo>
                  <a:cubicBezTo>
                    <a:pt x="535" y="148"/>
                    <a:pt x="535" y="148"/>
                    <a:pt x="535" y="148"/>
                  </a:cubicBezTo>
                  <a:cubicBezTo>
                    <a:pt x="533" y="148"/>
                    <a:pt x="531" y="147"/>
                    <a:pt x="529" y="146"/>
                  </a:cubicBezTo>
                  <a:cubicBezTo>
                    <a:pt x="527" y="143"/>
                    <a:pt x="525" y="140"/>
                    <a:pt x="525" y="135"/>
                  </a:cubicBezTo>
                  <a:cubicBezTo>
                    <a:pt x="525" y="133"/>
                    <a:pt x="527" y="124"/>
                    <a:pt x="529" y="113"/>
                  </a:cubicBezTo>
                  <a:cubicBezTo>
                    <a:pt x="530" y="109"/>
                    <a:pt x="531" y="105"/>
                    <a:pt x="531" y="103"/>
                  </a:cubicBezTo>
                  <a:cubicBezTo>
                    <a:pt x="532" y="99"/>
                    <a:pt x="535" y="97"/>
                    <a:pt x="539" y="97"/>
                  </a:cubicBezTo>
                  <a:cubicBezTo>
                    <a:pt x="539" y="97"/>
                    <a:pt x="538" y="96"/>
                    <a:pt x="538" y="95"/>
                  </a:cubicBezTo>
                  <a:cubicBezTo>
                    <a:pt x="536" y="92"/>
                    <a:pt x="534" y="89"/>
                    <a:pt x="534" y="85"/>
                  </a:cubicBezTo>
                  <a:cubicBezTo>
                    <a:pt x="533" y="81"/>
                    <a:pt x="533" y="75"/>
                    <a:pt x="534" y="69"/>
                  </a:cubicBezTo>
                  <a:cubicBezTo>
                    <a:pt x="534" y="66"/>
                    <a:pt x="534" y="64"/>
                    <a:pt x="534" y="62"/>
                  </a:cubicBezTo>
                  <a:cubicBezTo>
                    <a:pt x="534" y="57"/>
                    <a:pt x="538" y="41"/>
                    <a:pt x="540" y="36"/>
                  </a:cubicBezTo>
                  <a:cubicBezTo>
                    <a:pt x="536" y="34"/>
                    <a:pt x="528" y="28"/>
                    <a:pt x="525" y="25"/>
                  </a:cubicBezTo>
                  <a:cubicBezTo>
                    <a:pt x="523" y="24"/>
                    <a:pt x="518" y="25"/>
                    <a:pt x="515" y="26"/>
                  </a:cubicBezTo>
                  <a:cubicBezTo>
                    <a:pt x="512" y="26"/>
                    <a:pt x="510" y="27"/>
                    <a:pt x="508" y="27"/>
                  </a:cubicBezTo>
                  <a:cubicBezTo>
                    <a:pt x="507" y="27"/>
                    <a:pt x="503" y="28"/>
                    <a:pt x="501" y="29"/>
                  </a:cubicBezTo>
                  <a:cubicBezTo>
                    <a:pt x="498" y="30"/>
                    <a:pt x="495" y="31"/>
                    <a:pt x="492" y="31"/>
                  </a:cubicBezTo>
                  <a:cubicBezTo>
                    <a:pt x="488" y="31"/>
                    <a:pt x="485" y="26"/>
                    <a:pt x="481" y="16"/>
                  </a:cubicBezTo>
                  <a:cubicBezTo>
                    <a:pt x="480" y="14"/>
                    <a:pt x="478" y="10"/>
                    <a:pt x="477" y="9"/>
                  </a:cubicBezTo>
                  <a:cubicBezTo>
                    <a:pt x="477" y="9"/>
                    <a:pt x="475" y="8"/>
                    <a:pt x="474" y="8"/>
                  </a:cubicBezTo>
                  <a:cubicBezTo>
                    <a:pt x="472" y="7"/>
                    <a:pt x="469" y="7"/>
                    <a:pt x="467" y="5"/>
                  </a:cubicBezTo>
                  <a:cubicBezTo>
                    <a:pt x="466" y="4"/>
                    <a:pt x="463" y="1"/>
                    <a:pt x="462" y="0"/>
                  </a:cubicBezTo>
                  <a:cubicBezTo>
                    <a:pt x="459" y="1"/>
                    <a:pt x="457" y="2"/>
                    <a:pt x="455" y="2"/>
                  </a:cubicBezTo>
                  <a:cubicBezTo>
                    <a:pt x="454" y="2"/>
                    <a:pt x="454" y="2"/>
                    <a:pt x="453" y="2"/>
                  </a:cubicBezTo>
                  <a:cubicBezTo>
                    <a:pt x="452" y="3"/>
                    <a:pt x="452" y="3"/>
                    <a:pt x="450" y="5"/>
                  </a:cubicBezTo>
                  <a:cubicBezTo>
                    <a:pt x="446" y="7"/>
                    <a:pt x="442" y="10"/>
                    <a:pt x="438" y="12"/>
                  </a:cubicBezTo>
                  <a:cubicBezTo>
                    <a:pt x="437" y="12"/>
                    <a:pt x="436" y="13"/>
                    <a:pt x="435" y="13"/>
                  </a:cubicBezTo>
                  <a:cubicBezTo>
                    <a:pt x="435" y="13"/>
                    <a:pt x="435" y="13"/>
                    <a:pt x="435" y="13"/>
                  </a:cubicBezTo>
                  <a:cubicBezTo>
                    <a:pt x="435" y="13"/>
                    <a:pt x="435" y="14"/>
                    <a:pt x="435" y="14"/>
                  </a:cubicBezTo>
                  <a:cubicBezTo>
                    <a:pt x="434" y="16"/>
                    <a:pt x="434" y="19"/>
                    <a:pt x="431" y="20"/>
                  </a:cubicBezTo>
                  <a:cubicBezTo>
                    <a:pt x="429" y="21"/>
                    <a:pt x="425" y="21"/>
                    <a:pt x="413" y="21"/>
                  </a:cubicBezTo>
                  <a:cubicBezTo>
                    <a:pt x="411" y="21"/>
                    <a:pt x="410" y="21"/>
                    <a:pt x="410" y="21"/>
                  </a:cubicBezTo>
                  <a:cubicBezTo>
                    <a:pt x="407" y="21"/>
                    <a:pt x="405" y="22"/>
                    <a:pt x="404" y="24"/>
                  </a:cubicBezTo>
                  <a:cubicBezTo>
                    <a:pt x="404" y="25"/>
                    <a:pt x="404" y="26"/>
                    <a:pt x="404" y="28"/>
                  </a:cubicBezTo>
                  <a:cubicBezTo>
                    <a:pt x="404" y="29"/>
                    <a:pt x="405" y="32"/>
                    <a:pt x="403" y="34"/>
                  </a:cubicBezTo>
                  <a:cubicBezTo>
                    <a:pt x="402" y="37"/>
                    <a:pt x="397" y="39"/>
                    <a:pt x="390" y="39"/>
                  </a:cubicBezTo>
                  <a:cubicBezTo>
                    <a:pt x="387" y="39"/>
                    <a:pt x="368" y="36"/>
                    <a:pt x="364" y="32"/>
                  </a:cubicBezTo>
                  <a:cubicBezTo>
                    <a:pt x="361" y="29"/>
                    <a:pt x="360" y="25"/>
                    <a:pt x="359" y="22"/>
                  </a:cubicBezTo>
                  <a:cubicBezTo>
                    <a:pt x="359" y="21"/>
                    <a:pt x="359" y="20"/>
                    <a:pt x="359" y="19"/>
                  </a:cubicBezTo>
                  <a:cubicBezTo>
                    <a:pt x="359" y="19"/>
                    <a:pt x="359" y="19"/>
                    <a:pt x="359" y="19"/>
                  </a:cubicBezTo>
                  <a:cubicBezTo>
                    <a:pt x="357" y="19"/>
                    <a:pt x="355" y="18"/>
                    <a:pt x="353" y="16"/>
                  </a:cubicBezTo>
                  <a:cubicBezTo>
                    <a:pt x="352" y="16"/>
                    <a:pt x="350" y="15"/>
                    <a:pt x="349" y="14"/>
                  </a:cubicBezTo>
                  <a:cubicBezTo>
                    <a:pt x="348" y="14"/>
                    <a:pt x="346" y="13"/>
                    <a:pt x="344" y="13"/>
                  </a:cubicBezTo>
                  <a:cubicBezTo>
                    <a:pt x="342" y="12"/>
                    <a:pt x="338" y="10"/>
                    <a:pt x="337" y="10"/>
                  </a:cubicBezTo>
                  <a:cubicBezTo>
                    <a:pt x="336" y="10"/>
                    <a:pt x="331" y="12"/>
                    <a:pt x="330" y="14"/>
                  </a:cubicBezTo>
                  <a:cubicBezTo>
                    <a:pt x="330" y="14"/>
                    <a:pt x="330" y="14"/>
                    <a:pt x="330" y="15"/>
                  </a:cubicBezTo>
                  <a:cubicBezTo>
                    <a:pt x="331" y="16"/>
                    <a:pt x="332" y="18"/>
                    <a:pt x="331" y="20"/>
                  </a:cubicBezTo>
                  <a:cubicBezTo>
                    <a:pt x="330" y="25"/>
                    <a:pt x="325" y="24"/>
                    <a:pt x="323" y="24"/>
                  </a:cubicBezTo>
                  <a:cubicBezTo>
                    <a:pt x="322" y="24"/>
                    <a:pt x="321" y="23"/>
                    <a:pt x="320" y="23"/>
                  </a:cubicBezTo>
                  <a:cubicBezTo>
                    <a:pt x="319" y="23"/>
                    <a:pt x="319" y="23"/>
                    <a:pt x="316" y="27"/>
                  </a:cubicBezTo>
                  <a:cubicBezTo>
                    <a:pt x="316" y="28"/>
                    <a:pt x="316" y="28"/>
                    <a:pt x="316" y="28"/>
                  </a:cubicBezTo>
                  <a:cubicBezTo>
                    <a:pt x="314" y="30"/>
                    <a:pt x="313" y="33"/>
                    <a:pt x="312" y="35"/>
                  </a:cubicBezTo>
                  <a:cubicBezTo>
                    <a:pt x="311" y="39"/>
                    <a:pt x="310" y="42"/>
                    <a:pt x="307" y="44"/>
                  </a:cubicBezTo>
                  <a:cubicBezTo>
                    <a:pt x="304" y="46"/>
                    <a:pt x="299" y="45"/>
                    <a:pt x="293" y="42"/>
                  </a:cubicBezTo>
                  <a:cubicBezTo>
                    <a:pt x="285" y="38"/>
                    <a:pt x="274" y="32"/>
                    <a:pt x="272" y="28"/>
                  </a:cubicBezTo>
                  <a:cubicBezTo>
                    <a:pt x="270" y="25"/>
                    <a:pt x="270" y="25"/>
                    <a:pt x="267" y="23"/>
                  </a:cubicBezTo>
                  <a:cubicBezTo>
                    <a:pt x="267" y="23"/>
                    <a:pt x="266" y="23"/>
                    <a:pt x="266" y="23"/>
                  </a:cubicBezTo>
                  <a:cubicBezTo>
                    <a:pt x="266" y="23"/>
                    <a:pt x="266" y="23"/>
                    <a:pt x="264" y="26"/>
                  </a:cubicBezTo>
                  <a:cubicBezTo>
                    <a:pt x="263" y="27"/>
                    <a:pt x="263" y="29"/>
                    <a:pt x="264" y="29"/>
                  </a:cubicBezTo>
                  <a:cubicBezTo>
                    <a:pt x="265" y="32"/>
                    <a:pt x="265" y="32"/>
                    <a:pt x="265" y="32"/>
                  </a:cubicBezTo>
                  <a:cubicBezTo>
                    <a:pt x="262" y="35"/>
                    <a:pt x="262" y="35"/>
                    <a:pt x="262" y="35"/>
                  </a:cubicBezTo>
                  <a:cubicBezTo>
                    <a:pt x="259" y="37"/>
                    <a:pt x="256" y="38"/>
                    <a:pt x="253" y="37"/>
                  </a:cubicBezTo>
                  <a:cubicBezTo>
                    <a:pt x="249" y="36"/>
                    <a:pt x="250" y="31"/>
                    <a:pt x="250" y="28"/>
                  </a:cubicBezTo>
                  <a:cubicBezTo>
                    <a:pt x="251" y="27"/>
                    <a:pt x="251" y="25"/>
                    <a:pt x="251" y="25"/>
                  </a:cubicBezTo>
                  <a:cubicBezTo>
                    <a:pt x="251" y="24"/>
                    <a:pt x="249" y="21"/>
                    <a:pt x="248" y="20"/>
                  </a:cubicBezTo>
                  <a:cubicBezTo>
                    <a:pt x="246" y="20"/>
                    <a:pt x="243" y="19"/>
                    <a:pt x="241" y="19"/>
                  </a:cubicBezTo>
                  <a:cubicBezTo>
                    <a:pt x="238" y="18"/>
                    <a:pt x="237" y="17"/>
                    <a:pt x="236" y="16"/>
                  </a:cubicBezTo>
                  <a:cubicBezTo>
                    <a:pt x="236" y="16"/>
                    <a:pt x="236" y="16"/>
                    <a:pt x="236" y="16"/>
                  </a:cubicBezTo>
                  <a:cubicBezTo>
                    <a:pt x="234" y="16"/>
                    <a:pt x="231" y="17"/>
                    <a:pt x="228" y="18"/>
                  </a:cubicBezTo>
                  <a:cubicBezTo>
                    <a:pt x="225" y="21"/>
                    <a:pt x="208" y="43"/>
                    <a:pt x="206" y="48"/>
                  </a:cubicBezTo>
                  <a:cubicBezTo>
                    <a:pt x="205" y="50"/>
                    <a:pt x="203" y="53"/>
                    <a:pt x="199" y="58"/>
                  </a:cubicBezTo>
                  <a:cubicBezTo>
                    <a:pt x="196" y="62"/>
                    <a:pt x="191" y="69"/>
                    <a:pt x="190" y="71"/>
                  </a:cubicBezTo>
                  <a:cubicBezTo>
                    <a:pt x="192" y="74"/>
                    <a:pt x="200" y="79"/>
                    <a:pt x="204" y="82"/>
                  </a:cubicBezTo>
                  <a:cubicBezTo>
                    <a:pt x="206" y="83"/>
                    <a:pt x="208" y="85"/>
                    <a:pt x="209" y="85"/>
                  </a:cubicBezTo>
                  <a:cubicBezTo>
                    <a:pt x="216" y="91"/>
                    <a:pt x="211" y="105"/>
                    <a:pt x="209" y="109"/>
                  </a:cubicBezTo>
                  <a:cubicBezTo>
                    <a:pt x="209" y="109"/>
                    <a:pt x="209" y="110"/>
                    <a:pt x="209" y="111"/>
                  </a:cubicBezTo>
                  <a:cubicBezTo>
                    <a:pt x="200" y="127"/>
                    <a:pt x="196" y="136"/>
                    <a:pt x="196" y="140"/>
                  </a:cubicBezTo>
                  <a:cubicBezTo>
                    <a:pt x="196" y="145"/>
                    <a:pt x="199" y="153"/>
                    <a:pt x="201" y="159"/>
                  </a:cubicBezTo>
                  <a:cubicBezTo>
                    <a:pt x="202" y="161"/>
                    <a:pt x="203" y="163"/>
                    <a:pt x="203" y="164"/>
                  </a:cubicBezTo>
                  <a:cubicBezTo>
                    <a:pt x="204" y="169"/>
                    <a:pt x="203" y="171"/>
                    <a:pt x="201" y="173"/>
                  </a:cubicBezTo>
                  <a:cubicBezTo>
                    <a:pt x="202" y="173"/>
                    <a:pt x="202" y="174"/>
                    <a:pt x="203" y="174"/>
                  </a:cubicBezTo>
                  <a:cubicBezTo>
                    <a:pt x="205" y="178"/>
                    <a:pt x="204" y="183"/>
                    <a:pt x="202" y="187"/>
                  </a:cubicBezTo>
                  <a:cubicBezTo>
                    <a:pt x="201" y="189"/>
                    <a:pt x="181" y="219"/>
                    <a:pt x="178" y="222"/>
                  </a:cubicBezTo>
                  <a:cubicBezTo>
                    <a:pt x="176" y="224"/>
                    <a:pt x="174" y="224"/>
                    <a:pt x="173" y="224"/>
                  </a:cubicBezTo>
                  <a:cubicBezTo>
                    <a:pt x="170" y="223"/>
                    <a:pt x="169" y="221"/>
                    <a:pt x="168" y="219"/>
                  </a:cubicBezTo>
                  <a:cubicBezTo>
                    <a:pt x="167" y="219"/>
                    <a:pt x="167" y="218"/>
                    <a:pt x="166" y="217"/>
                  </a:cubicBezTo>
                  <a:cubicBezTo>
                    <a:pt x="164" y="215"/>
                    <a:pt x="162" y="212"/>
                    <a:pt x="160" y="209"/>
                  </a:cubicBezTo>
                  <a:cubicBezTo>
                    <a:pt x="159" y="208"/>
                    <a:pt x="158" y="207"/>
                    <a:pt x="158" y="206"/>
                  </a:cubicBezTo>
                  <a:cubicBezTo>
                    <a:pt x="156" y="205"/>
                    <a:pt x="150" y="202"/>
                    <a:pt x="147" y="200"/>
                  </a:cubicBezTo>
                  <a:cubicBezTo>
                    <a:pt x="145" y="200"/>
                    <a:pt x="144" y="199"/>
                    <a:pt x="143" y="199"/>
                  </a:cubicBezTo>
                  <a:cubicBezTo>
                    <a:pt x="143" y="199"/>
                    <a:pt x="143" y="199"/>
                    <a:pt x="143" y="198"/>
                  </a:cubicBezTo>
                  <a:cubicBezTo>
                    <a:pt x="143" y="199"/>
                    <a:pt x="142" y="199"/>
                    <a:pt x="141" y="199"/>
                  </a:cubicBezTo>
                  <a:cubicBezTo>
                    <a:pt x="141" y="199"/>
                    <a:pt x="141" y="199"/>
                    <a:pt x="141" y="199"/>
                  </a:cubicBezTo>
                  <a:cubicBezTo>
                    <a:pt x="139" y="200"/>
                    <a:pt x="126" y="208"/>
                    <a:pt x="116" y="214"/>
                  </a:cubicBezTo>
                  <a:cubicBezTo>
                    <a:pt x="105" y="221"/>
                    <a:pt x="94" y="228"/>
                    <a:pt x="91" y="230"/>
                  </a:cubicBezTo>
                  <a:cubicBezTo>
                    <a:pt x="86" y="232"/>
                    <a:pt x="85" y="233"/>
                    <a:pt x="85" y="234"/>
                  </a:cubicBezTo>
                  <a:cubicBezTo>
                    <a:pt x="86" y="237"/>
                    <a:pt x="95" y="247"/>
                    <a:pt x="98" y="249"/>
                  </a:cubicBezTo>
                  <a:cubicBezTo>
                    <a:pt x="99" y="249"/>
                    <a:pt x="102" y="248"/>
                    <a:pt x="104" y="248"/>
                  </a:cubicBezTo>
                  <a:cubicBezTo>
                    <a:pt x="107" y="246"/>
                    <a:pt x="111" y="245"/>
                    <a:pt x="114" y="245"/>
                  </a:cubicBezTo>
                  <a:cubicBezTo>
                    <a:pt x="119" y="245"/>
                    <a:pt x="123" y="248"/>
                    <a:pt x="128" y="254"/>
                  </a:cubicBezTo>
                  <a:cubicBezTo>
                    <a:pt x="131" y="260"/>
                    <a:pt x="133" y="260"/>
                    <a:pt x="133" y="260"/>
                  </a:cubicBezTo>
                  <a:cubicBezTo>
                    <a:pt x="138" y="260"/>
                    <a:pt x="140" y="263"/>
                    <a:pt x="143" y="266"/>
                  </a:cubicBezTo>
                  <a:cubicBezTo>
                    <a:pt x="147" y="269"/>
                    <a:pt x="154" y="284"/>
                    <a:pt x="154" y="289"/>
                  </a:cubicBezTo>
                  <a:cubicBezTo>
                    <a:pt x="154" y="293"/>
                    <a:pt x="151" y="296"/>
                    <a:pt x="146" y="301"/>
                  </a:cubicBezTo>
                  <a:cubicBezTo>
                    <a:pt x="144" y="303"/>
                    <a:pt x="143" y="305"/>
                    <a:pt x="142" y="306"/>
                  </a:cubicBezTo>
                  <a:cubicBezTo>
                    <a:pt x="142" y="306"/>
                    <a:pt x="142" y="306"/>
                    <a:pt x="142" y="306"/>
                  </a:cubicBezTo>
                  <a:cubicBezTo>
                    <a:pt x="144" y="308"/>
                    <a:pt x="146" y="309"/>
                    <a:pt x="147" y="312"/>
                  </a:cubicBezTo>
                  <a:cubicBezTo>
                    <a:pt x="149" y="318"/>
                    <a:pt x="150" y="322"/>
                    <a:pt x="150" y="326"/>
                  </a:cubicBezTo>
                  <a:cubicBezTo>
                    <a:pt x="150" y="329"/>
                    <a:pt x="148" y="333"/>
                    <a:pt x="144" y="338"/>
                  </a:cubicBezTo>
                  <a:cubicBezTo>
                    <a:pt x="143" y="340"/>
                    <a:pt x="142" y="341"/>
                    <a:pt x="142" y="342"/>
                  </a:cubicBezTo>
                  <a:cubicBezTo>
                    <a:pt x="140" y="346"/>
                    <a:pt x="138" y="350"/>
                    <a:pt x="138" y="354"/>
                  </a:cubicBezTo>
                  <a:cubicBezTo>
                    <a:pt x="138" y="359"/>
                    <a:pt x="130" y="368"/>
                    <a:pt x="125" y="369"/>
                  </a:cubicBezTo>
                  <a:cubicBezTo>
                    <a:pt x="121" y="370"/>
                    <a:pt x="119" y="368"/>
                    <a:pt x="117" y="364"/>
                  </a:cubicBezTo>
                  <a:cubicBezTo>
                    <a:pt x="117" y="363"/>
                    <a:pt x="117" y="362"/>
                    <a:pt x="117" y="362"/>
                  </a:cubicBezTo>
                  <a:cubicBezTo>
                    <a:pt x="116" y="362"/>
                    <a:pt x="114" y="362"/>
                    <a:pt x="113" y="361"/>
                  </a:cubicBezTo>
                  <a:cubicBezTo>
                    <a:pt x="111" y="361"/>
                    <a:pt x="110" y="361"/>
                    <a:pt x="108" y="360"/>
                  </a:cubicBezTo>
                  <a:cubicBezTo>
                    <a:pt x="107" y="359"/>
                    <a:pt x="104" y="358"/>
                    <a:pt x="103" y="358"/>
                  </a:cubicBezTo>
                  <a:cubicBezTo>
                    <a:pt x="102" y="358"/>
                    <a:pt x="102" y="359"/>
                    <a:pt x="102" y="359"/>
                  </a:cubicBezTo>
                  <a:cubicBezTo>
                    <a:pt x="100" y="360"/>
                    <a:pt x="99" y="361"/>
                    <a:pt x="96" y="362"/>
                  </a:cubicBezTo>
                  <a:cubicBezTo>
                    <a:pt x="94" y="363"/>
                    <a:pt x="91" y="366"/>
                    <a:pt x="87" y="370"/>
                  </a:cubicBezTo>
                  <a:cubicBezTo>
                    <a:pt x="86" y="370"/>
                    <a:pt x="86" y="371"/>
                    <a:pt x="85" y="372"/>
                  </a:cubicBezTo>
                  <a:cubicBezTo>
                    <a:pt x="84" y="374"/>
                    <a:pt x="83" y="377"/>
                    <a:pt x="78" y="377"/>
                  </a:cubicBezTo>
                  <a:cubicBezTo>
                    <a:pt x="77" y="377"/>
                    <a:pt x="77" y="377"/>
                    <a:pt x="76" y="377"/>
                  </a:cubicBezTo>
                  <a:cubicBezTo>
                    <a:pt x="74" y="377"/>
                    <a:pt x="72" y="377"/>
                    <a:pt x="71" y="378"/>
                  </a:cubicBezTo>
                  <a:cubicBezTo>
                    <a:pt x="64" y="382"/>
                    <a:pt x="60" y="385"/>
                    <a:pt x="58" y="386"/>
                  </a:cubicBezTo>
                  <a:cubicBezTo>
                    <a:pt x="54" y="387"/>
                    <a:pt x="51" y="384"/>
                    <a:pt x="49" y="382"/>
                  </a:cubicBezTo>
                  <a:cubicBezTo>
                    <a:pt x="49" y="382"/>
                    <a:pt x="49" y="381"/>
                    <a:pt x="49" y="381"/>
                  </a:cubicBezTo>
                  <a:cubicBezTo>
                    <a:pt x="48" y="380"/>
                    <a:pt x="48" y="380"/>
                    <a:pt x="48" y="380"/>
                  </a:cubicBezTo>
                  <a:cubicBezTo>
                    <a:pt x="47" y="380"/>
                    <a:pt x="45" y="377"/>
                    <a:pt x="44" y="377"/>
                  </a:cubicBezTo>
                  <a:cubicBezTo>
                    <a:pt x="42" y="377"/>
                    <a:pt x="37" y="379"/>
                    <a:pt x="34" y="381"/>
                  </a:cubicBezTo>
                  <a:cubicBezTo>
                    <a:pt x="25" y="384"/>
                    <a:pt x="19" y="387"/>
                    <a:pt x="16" y="387"/>
                  </a:cubicBezTo>
                  <a:cubicBezTo>
                    <a:pt x="13" y="388"/>
                    <a:pt x="13" y="388"/>
                    <a:pt x="12" y="391"/>
                  </a:cubicBezTo>
                  <a:cubicBezTo>
                    <a:pt x="13" y="392"/>
                    <a:pt x="14" y="393"/>
                    <a:pt x="15" y="394"/>
                  </a:cubicBezTo>
                  <a:cubicBezTo>
                    <a:pt x="16" y="395"/>
                    <a:pt x="17" y="397"/>
                    <a:pt x="18" y="398"/>
                  </a:cubicBezTo>
                  <a:cubicBezTo>
                    <a:pt x="25" y="409"/>
                    <a:pt x="28" y="416"/>
                    <a:pt x="29" y="419"/>
                  </a:cubicBezTo>
                  <a:cubicBezTo>
                    <a:pt x="30" y="425"/>
                    <a:pt x="10" y="446"/>
                    <a:pt x="4" y="449"/>
                  </a:cubicBezTo>
                  <a:cubicBezTo>
                    <a:pt x="1" y="451"/>
                    <a:pt x="1" y="452"/>
                    <a:pt x="1" y="455"/>
                  </a:cubicBezTo>
                  <a:cubicBezTo>
                    <a:pt x="1" y="456"/>
                    <a:pt x="1" y="457"/>
                    <a:pt x="0" y="458"/>
                  </a:cubicBezTo>
                  <a:cubicBezTo>
                    <a:pt x="1" y="459"/>
                    <a:pt x="4" y="462"/>
                    <a:pt x="6" y="463"/>
                  </a:cubicBezTo>
                  <a:cubicBezTo>
                    <a:pt x="7" y="464"/>
                    <a:pt x="8" y="465"/>
                    <a:pt x="9" y="466"/>
                  </a:cubicBezTo>
                  <a:cubicBezTo>
                    <a:pt x="9" y="467"/>
                    <a:pt x="9" y="467"/>
                    <a:pt x="9" y="467"/>
                  </a:cubicBezTo>
                  <a:cubicBezTo>
                    <a:pt x="11" y="469"/>
                    <a:pt x="14" y="472"/>
                    <a:pt x="16" y="476"/>
                  </a:cubicBezTo>
                  <a:cubicBezTo>
                    <a:pt x="17" y="478"/>
                    <a:pt x="17" y="479"/>
                    <a:pt x="18" y="480"/>
                  </a:cubicBezTo>
                  <a:cubicBezTo>
                    <a:pt x="18" y="482"/>
                    <a:pt x="19" y="483"/>
                    <a:pt x="20" y="486"/>
                  </a:cubicBezTo>
                  <a:cubicBezTo>
                    <a:pt x="22" y="489"/>
                    <a:pt x="24" y="491"/>
                    <a:pt x="27" y="493"/>
                  </a:cubicBezTo>
                  <a:cubicBezTo>
                    <a:pt x="28" y="494"/>
                    <a:pt x="29" y="495"/>
                    <a:pt x="30" y="496"/>
                  </a:cubicBezTo>
                  <a:cubicBezTo>
                    <a:pt x="33" y="499"/>
                    <a:pt x="33" y="501"/>
                    <a:pt x="32" y="504"/>
                  </a:cubicBezTo>
                  <a:cubicBezTo>
                    <a:pt x="32" y="504"/>
                    <a:pt x="32" y="505"/>
                    <a:pt x="32" y="506"/>
                  </a:cubicBezTo>
                  <a:cubicBezTo>
                    <a:pt x="32" y="509"/>
                    <a:pt x="32" y="514"/>
                    <a:pt x="32" y="516"/>
                  </a:cubicBezTo>
                  <a:cubicBezTo>
                    <a:pt x="36" y="523"/>
                    <a:pt x="36" y="523"/>
                    <a:pt x="36" y="523"/>
                  </a:cubicBezTo>
                  <a:cubicBezTo>
                    <a:pt x="35" y="526"/>
                    <a:pt x="35" y="526"/>
                    <a:pt x="35" y="526"/>
                  </a:cubicBezTo>
                  <a:cubicBezTo>
                    <a:pt x="37" y="529"/>
                    <a:pt x="37" y="531"/>
                    <a:pt x="40" y="531"/>
                  </a:cubicBezTo>
                  <a:cubicBezTo>
                    <a:pt x="44" y="532"/>
                    <a:pt x="45" y="535"/>
                    <a:pt x="48" y="536"/>
                  </a:cubicBezTo>
                  <a:cubicBezTo>
                    <a:pt x="52" y="538"/>
                    <a:pt x="55" y="539"/>
                    <a:pt x="58" y="542"/>
                  </a:cubicBezTo>
                  <a:cubicBezTo>
                    <a:pt x="61" y="544"/>
                    <a:pt x="62" y="544"/>
                    <a:pt x="65" y="551"/>
                  </a:cubicBezTo>
                  <a:cubicBezTo>
                    <a:pt x="67" y="558"/>
                    <a:pt x="68" y="553"/>
                    <a:pt x="73" y="556"/>
                  </a:cubicBezTo>
                  <a:cubicBezTo>
                    <a:pt x="79" y="559"/>
                    <a:pt x="79" y="559"/>
                    <a:pt x="87" y="559"/>
                  </a:cubicBezTo>
                  <a:cubicBezTo>
                    <a:pt x="94" y="559"/>
                    <a:pt x="89" y="562"/>
                    <a:pt x="92" y="564"/>
                  </a:cubicBezTo>
                  <a:cubicBezTo>
                    <a:pt x="94" y="566"/>
                    <a:pt x="99" y="565"/>
                    <a:pt x="102" y="565"/>
                  </a:cubicBezTo>
                  <a:cubicBezTo>
                    <a:pt x="106" y="566"/>
                    <a:pt x="106" y="566"/>
                    <a:pt x="114" y="562"/>
                  </a:cubicBezTo>
                  <a:cubicBezTo>
                    <a:pt x="122" y="558"/>
                    <a:pt x="119" y="557"/>
                    <a:pt x="124" y="553"/>
                  </a:cubicBezTo>
                  <a:cubicBezTo>
                    <a:pt x="129" y="549"/>
                    <a:pt x="129" y="550"/>
                    <a:pt x="133" y="548"/>
                  </a:cubicBezTo>
                  <a:cubicBezTo>
                    <a:pt x="136" y="546"/>
                    <a:pt x="137" y="549"/>
                    <a:pt x="142" y="545"/>
                  </a:cubicBezTo>
                  <a:cubicBezTo>
                    <a:pt x="146" y="541"/>
                    <a:pt x="144" y="544"/>
                    <a:pt x="150" y="544"/>
                  </a:cubicBezTo>
                  <a:cubicBezTo>
                    <a:pt x="157" y="544"/>
                    <a:pt x="160" y="538"/>
                    <a:pt x="163" y="534"/>
                  </a:cubicBezTo>
                  <a:cubicBezTo>
                    <a:pt x="166" y="530"/>
                    <a:pt x="169" y="526"/>
                    <a:pt x="173" y="524"/>
                  </a:cubicBezTo>
                  <a:cubicBezTo>
                    <a:pt x="176" y="522"/>
                    <a:pt x="187" y="524"/>
                    <a:pt x="202" y="524"/>
                  </a:cubicBezTo>
                  <a:cubicBezTo>
                    <a:pt x="218" y="524"/>
                    <a:pt x="211" y="527"/>
                    <a:pt x="217" y="530"/>
                  </a:cubicBezTo>
                  <a:cubicBezTo>
                    <a:pt x="224" y="533"/>
                    <a:pt x="221" y="538"/>
                    <a:pt x="224" y="543"/>
                  </a:cubicBezTo>
                  <a:cubicBezTo>
                    <a:pt x="227" y="548"/>
                    <a:pt x="226" y="552"/>
                    <a:pt x="229" y="554"/>
                  </a:cubicBezTo>
                  <a:cubicBezTo>
                    <a:pt x="233" y="555"/>
                    <a:pt x="235" y="553"/>
                    <a:pt x="238" y="552"/>
                  </a:cubicBezTo>
                  <a:cubicBezTo>
                    <a:pt x="242" y="552"/>
                    <a:pt x="242" y="554"/>
                    <a:pt x="244" y="553"/>
                  </a:cubicBezTo>
                  <a:cubicBezTo>
                    <a:pt x="246" y="552"/>
                    <a:pt x="247" y="548"/>
                    <a:pt x="247" y="544"/>
                  </a:cubicBezTo>
                  <a:cubicBezTo>
                    <a:pt x="247" y="541"/>
                    <a:pt x="251" y="539"/>
                    <a:pt x="256" y="534"/>
                  </a:cubicBezTo>
                  <a:cubicBezTo>
                    <a:pt x="261" y="529"/>
                    <a:pt x="261" y="530"/>
                    <a:pt x="264" y="532"/>
                  </a:cubicBezTo>
                  <a:cubicBezTo>
                    <a:pt x="268" y="534"/>
                    <a:pt x="265" y="536"/>
                    <a:pt x="268" y="538"/>
                  </a:cubicBezTo>
                  <a:cubicBezTo>
                    <a:pt x="270" y="541"/>
                    <a:pt x="276" y="545"/>
                    <a:pt x="279" y="549"/>
                  </a:cubicBezTo>
                  <a:cubicBezTo>
                    <a:pt x="282" y="552"/>
                    <a:pt x="285" y="555"/>
                    <a:pt x="291" y="554"/>
                  </a:cubicBezTo>
                  <a:cubicBezTo>
                    <a:pt x="296" y="552"/>
                    <a:pt x="296" y="551"/>
                    <a:pt x="298" y="549"/>
                  </a:cubicBezTo>
                  <a:cubicBezTo>
                    <a:pt x="301" y="546"/>
                    <a:pt x="303" y="550"/>
                    <a:pt x="307" y="549"/>
                  </a:cubicBezTo>
                  <a:cubicBezTo>
                    <a:pt x="310" y="548"/>
                    <a:pt x="313" y="545"/>
                    <a:pt x="313" y="545"/>
                  </a:cubicBezTo>
                  <a:cubicBezTo>
                    <a:pt x="313" y="545"/>
                    <a:pt x="323" y="551"/>
                    <a:pt x="326" y="554"/>
                  </a:cubicBezTo>
                  <a:cubicBezTo>
                    <a:pt x="329" y="557"/>
                    <a:pt x="326" y="559"/>
                    <a:pt x="327" y="562"/>
                  </a:cubicBezTo>
                  <a:cubicBezTo>
                    <a:pt x="327" y="565"/>
                    <a:pt x="332" y="564"/>
                    <a:pt x="337" y="565"/>
                  </a:cubicBezTo>
                  <a:cubicBezTo>
                    <a:pt x="341" y="567"/>
                    <a:pt x="345" y="568"/>
                    <a:pt x="351" y="569"/>
                  </a:cubicBezTo>
                  <a:cubicBezTo>
                    <a:pt x="356" y="570"/>
                    <a:pt x="354" y="576"/>
                    <a:pt x="356" y="577"/>
                  </a:cubicBezTo>
                  <a:cubicBezTo>
                    <a:pt x="359" y="579"/>
                    <a:pt x="359" y="577"/>
                    <a:pt x="359" y="572"/>
                  </a:cubicBezTo>
                  <a:cubicBezTo>
                    <a:pt x="359" y="567"/>
                    <a:pt x="362" y="569"/>
                    <a:pt x="365" y="567"/>
                  </a:cubicBezTo>
                  <a:cubicBezTo>
                    <a:pt x="368" y="565"/>
                    <a:pt x="365" y="562"/>
                    <a:pt x="366" y="558"/>
                  </a:cubicBezTo>
                  <a:cubicBezTo>
                    <a:pt x="366" y="555"/>
                    <a:pt x="372" y="553"/>
                    <a:pt x="377" y="547"/>
                  </a:cubicBezTo>
                  <a:cubicBezTo>
                    <a:pt x="383" y="541"/>
                    <a:pt x="379" y="549"/>
                    <a:pt x="382" y="548"/>
                  </a:cubicBezTo>
                  <a:cubicBezTo>
                    <a:pt x="385" y="547"/>
                    <a:pt x="385" y="545"/>
                    <a:pt x="389" y="545"/>
                  </a:cubicBezTo>
                  <a:cubicBezTo>
                    <a:pt x="392" y="545"/>
                    <a:pt x="392" y="549"/>
                    <a:pt x="395" y="546"/>
                  </a:cubicBezTo>
                  <a:cubicBezTo>
                    <a:pt x="397" y="544"/>
                    <a:pt x="397" y="543"/>
                    <a:pt x="403" y="539"/>
                  </a:cubicBezTo>
                  <a:cubicBezTo>
                    <a:pt x="409" y="535"/>
                    <a:pt x="411" y="533"/>
                    <a:pt x="415" y="534"/>
                  </a:cubicBezTo>
                  <a:cubicBezTo>
                    <a:pt x="419" y="534"/>
                    <a:pt x="422" y="545"/>
                    <a:pt x="423" y="543"/>
                  </a:cubicBezTo>
                  <a:cubicBezTo>
                    <a:pt x="425" y="542"/>
                    <a:pt x="426" y="541"/>
                    <a:pt x="432" y="541"/>
                  </a:cubicBezTo>
                  <a:cubicBezTo>
                    <a:pt x="438" y="541"/>
                    <a:pt x="440" y="542"/>
                    <a:pt x="448" y="545"/>
                  </a:cubicBezTo>
                  <a:cubicBezTo>
                    <a:pt x="455" y="548"/>
                    <a:pt x="456" y="552"/>
                    <a:pt x="462" y="552"/>
                  </a:cubicBezTo>
                  <a:cubicBezTo>
                    <a:pt x="469" y="553"/>
                    <a:pt x="470" y="554"/>
                    <a:pt x="474" y="551"/>
                  </a:cubicBezTo>
                  <a:cubicBezTo>
                    <a:pt x="478" y="549"/>
                    <a:pt x="483" y="544"/>
                    <a:pt x="486" y="540"/>
                  </a:cubicBezTo>
                  <a:cubicBezTo>
                    <a:pt x="489" y="536"/>
                    <a:pt x="493" y="531"/>
                    <a:pt x="494" y="528"/>
                  </a:cubicBezTo>
                  <a:cubicBezTo>
                    <a:pt x="496" y="524"/>
                    <a:pt x="493" y="522"/>
                    <a:pt x="492" y="518"/>
                  </a:cubicBezTo>
                  <a:cubicBezTo>
                    <a:pt x="491" y="515"/>
                    <a:pt x="497" y="517"/>
                    <a:pt x="500" y="514"/>
                  </a:cubicBezTo>
                  <a:cubicBezTo>
                    <a:pt x="503" y="511"/>
                    <a:pt x="503" y="515"/>
                    <a:pt x="506" y="517"/>
                  </a:cubicBezTo>
                  <a:cubicBezTo>
                    <a:pt x="509" y="519"/>
                    <a:pt x="514" y="519"/>
                    <a:pt x="520" y="517"/>
                  </a:cubicBezTo>
                  <a:cubicBezTo>
                    <a:pt x="525" y="516"/>
                    <a:pt x="526" y="523"/>
                    <a:pt x="530" y="525"/>
                  </a:cubicBezTo>
                  <a:cubicBezTo>
                    <a:pt x="534" y="527"/>
                    <a:pt x="549" y="542"/>
                    <a:pt x="551" y="544"/>
                  </a:cubicBezTo>
                  <a:cubicBezTo>
                    <a:pt x="553" y="545"/>
                    <a:pt x="556" y="543"/>
                    <a:pt x="558" y="544"/>
                  </a:cubicBezTo>
                  <a:cubicBezTo>
                    <a:pt x="559" y="545"/>
                    <a:pt x="560" y="550"/>
                    <a:pt x="563" y="551"/>
                  </a:cubicBezTo>
                  <a:cubicBezTo>
                    <a:pt x="565" y="551"/>
                    <a:pt x="569" y="555"/>
                    <a:pt x="571" y="557"/>
                  </a:cubicBezTo>
                  <a:cubicBezTo>
                    <a:pt x="572" y="559"/>
                    <a:pt x="575" y="563"/>
                    <a:pt x="578" y="563"/>
                  </a:cubicBezTo>
                  <a:cubicBezTo>
                    <a:pt x="581" y="563"/>
                    <a:pt x="584" y="553"/>
                    <a:pt x="585" y="549"/>
                  </a:cubicBezTo>
                  <a:cubicBezTo>
                    <a:pt x="585" y="545"/>
                    <a:pt x="592" y="545"/>
                    <a:pt x="598" y="545"/>
                  </a:cubicBezTo>
                  <a:cubicBezTo>
                    <a:pt x="604" y="545"/>
                    <a:pt x="603" y="548"/>
                    <a:pt x="607" y="548"/>
                  </a:cubicBezTo>
                  <a:cubicBezTo>
                    <a:pt x="612" y="548"/>
                    <a:pt x="612" y="544"/>
                    <a:pt x="615" y="537"/>
                  </a:cubicBezTo>
                  <a:cubicBezTo>
                    <a:pt x="618" y="531"/>
                    <a:pt x="619" y="535"/>
                    <a:pt x="624" y="530"/>
                  </a:cubicBezTo>
                  <a:cubicBezTo>
                    <a:pt x="628" y="524"/>
                    <a:pt x="626" y="525"/>
                    <a:pt x="626" y="519"/>
                  </a:cubicBezTo>
                  <a:cubicBezTo>
                    <a:pt x="627" y="514"/>
                    <a:pt x="630" y="513"/>
                    <a:pt x="630" y="510"/>
                  </a:cubicBezTo>
                  <a:cubicBezTo>
                    <a:pt x="631" y="507"/>
                    <a:pt x="630" y="504"/>
                    <a:pt x="629" y="501"/>
                  </a:cubicBezTo>
                  <a:cubicBezTo>
                    <a:pt x="628" y="498"/>
                    <a:pt x="629" y="497"/>
                    <a:pt x="632" y="495"/>
                  </a:cubicBezTo>
                  <a:cubicBezTo>
                    <a:pt x="634" y="493"/>
                    <a:pt x="645" y="498"/>
                    <a:pt x="648" y="496"/>
                  </a:cubicBezTo>
                  <a:cubicBezTo>
                    <a:pt x="652" y="493"/>
                    <a:pt x="643" y="463"/>
                    <a:pt x="642" y="460"/>
                  </a:cubicBezTo>
                  <a:cubicBezTo>
                    <a:pt x="641" y="456"/>
                    <a:pt x="646" y="455"/>
                    <a:pt x="647" y="451"/>
                  </a:cubicBezTo>
                  <a:cubicBezTo>
                    <a:pt x="647" y="448"/>
                    <a:pt x="649" y="445"/>
                    <a:pt x="651" y="442"/>
                  </a:cubicBezTo>
                  <a:cubicBezTo>
                    <a:pt x="649" y="440"/>
                    <a:pt x="649" y="440"/>
                    <a:pt x="649" y="440"/>
                  </a:cubicBezTo>
                  <a:cubicBezTo>
                    <a:pt x="649" y="438"/>
                    <a:pt x="647" y="437"/>
                    <a:pt x="647" y="4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6" name="Freeform 20"/>
            <p:cNvSpPr>
              <a:spLocks/>
            </p:cNvSpPr>
            <p:nvPr/>
          </p:nvSpPr>
          <p:spPr bwMode="auto">
            <a:xfrm>
              <a:off x="860" y="2797"/>
              <a:ext cx="911" cy="1084"/>
            </a:xfrm>
            <a:custGeom>
              <a:avLst/>
              <a:gdLst>
                <a:gd name="T0" fmla="*/ 483 w 778"/>
                <a:gd name="T1" fmla="*/ 914 h 925"/>
                <a:gd name="T2" fmla="*/ 482 w 778"/>
                <a:gd name="T3" fmla="*/ 879 h 925"/>
                <a:gd name="T4" fmla="*/ 453 w 778"/>
                <a:gd name="T5" fmla="*/ 855 h 925"/>
                <a:gd name="T6" fmla="*/ 433 w 778"/>
                <a:gd name="T7" fmla="*/ 831 h 925"/>
                <a:gd name="T8" fmla="*/ 436 w 778"/>
                <a:gd name="T9" fmla="*/ 786 h 925"/>
                <a:gd name="T10" fmla="*/ 442 w 778"/>
                <a:gd name="T11" fmla="*/ 756 h 925"/>
                <a:gd name="T12" fmla="*/ 453 w 778"/>
                <a:gd name="T13" fmla="*/ 740 h 925"/>
                <a:gd name="T14" fmla="*/ 463 w 778"/>
                <a:gd name="T15" fmla="*/ 709 h 925"/>
                <a:gd name="T16" fmla="*/ 474 w 778"/>
                <a:gd name="T17" fmla="*/ 654 h 925"/>
                <a:gd name="T18" fmla="*/ 483 w 778"/>
                <a:gd name="T19" fmla="*/ 619 h 925"/>
                <a:gd name="T20" fmla="*/ 507 w 778"/>
                <a:gd name="T21" fmla="*/ 629 h 925"/>
                <a:gd name="T22" fmla="*/ 539 w 778"/>
                <a:gd name="T23" fmla="*/ 617 h 925"/>
                <a:gd name="T24" fmla="*/ 569 w 778"/>
                <a:gd name="T25" fmla="*/ 621 h 925"/>
                <a:gd name="T26" fmla="*/ 606 w 778"/>
                <a:gd name="T27" fmla="*/ 600 h 925"/>
                <a:gd name="T28" fmla="*/ 620 w 778"/>
                <a:gd name="T29" fmla="*/ 552 h 925"/>
                <a:gd name="T30" fmla="*/ 678 w 778"/>
                <a:gd name="T31" fmla="*/ 557 h 925"/>
                <a:gd name="T32" fmla="*/ 696 w 778"/>
                <a:gd name="T33" fmla="*/ 532 h 925"/>
                <a:gd name="T34" fmla="*/ 688 w 778"/>
                <a:gd name="T35" fmla="*/ 500 h 925"/>
                <a:gd name="T36" fmla="*/ 654 w 778"/>
                <a:gd name="T37" fmla="*/ 476 h 925"/>
                <a:gd name="T38" fmla="*/ 686 w 778"/>
                <a:gd name="T39" fmla="*/ 450 h 925"/>
                <a:gd name="T40" fmla="*/ 682 w 778"/>
                <a:gd name="T41" fmla="*/ 419 h 925"/>
                <a:gd name="T42" fmla="*/ 672 w 778"/>
                <a:gd name="T43" fmla="*/ 391 h 925"/>
                <a:gd name="T44" fmla="*/ 674 w 778"/>
                <a:gd name="T45" fmla="*/ 347 h 925"/>
                <a:gd name="T46" fmla="*/ 695 w 778"/>
                <a:gd name="T47" fmla="*/ 331 h 925"/>
                <a:gd name="T48" fmla="*/ 701 w 778"/>
                <a:gd name="T49" fmla="*/ 306 h 925"/>
                <a:gd name="T50" fmla="*/ 702 w 778"/>
                <a:gd name="T51" fmla="*/ 279 h 925"/>
                <a:gd name="T52" fmla="*/ 719 w 778"/>
                <a:gd name="T53" fmla="*/ 246 h 925"/>
                <a:gd name="T54" fmla="*/ 719 w 778"/>
                <a:gd name="T55" fmla="*/ 200 h 925"/>
                <a:gd name="T56" fmla="*/ 752 w 778"/>
                <a:gd name="T57" fmla="*/ 184 h 925"/>
                <a:gd name="T58" fmla="*/ 771 w 778"/>
                <a:gd name="T59" fmla="*/ 146 h 925"/>
                <a:gd name="T60" fmla="*/ 772 w 778"/>
                <a:gd name="T61" fmla="*/ 83 h 925"/>
                <a:gd name="T62" fmla="*/ 771 w 778"/>
                <a:gd name="T63" fmla="*/ 51 h 925"/>
                <a:gd name="T64" fmla="*/ 748 w 778"/>
                <a:gd name="T65" fmla="*/ 9 h 925"/>
                <a:gd name="T66" fmla="*/ 688 w 778"/>
                <a:gd name="T67" fmla="*/ 9 h 925"/>
                <a:gd name="T68" fmla="*/ 625 w 778"/>
                <a:gd name="T69" fmla="*/ 34 h 925"/>
                <a:gd name="T70" fmla="*/ 586 w 778"/>
                <a:gd name="T71" fmla="*/ 79 h 925"/>
                <a:gd name="T72" fmla="*/ 530 w 778"/>
                <a:gd name="T73" fmla="*/ 98 h 925"/>
                <a:gd name="T74" fmla="*/ 477 w 778"/>
                <a:gd name="T75" fmla="*/ 121 h 925"/>
                <a:gd name="T76" fmla="*/ 392 w 778"/>
                <a:gd name="T77" fmla="*/ 158 h 925"/>
                <a:gd name="T78" fmla="*/ 348 w 778"/>
                <a:gd name="T79" fmla="*/ 173 h 925"/>
                <a:gd name="T80" fmla="*/ 280 w 778"/>
                <a:gd name="T81" fmla="*/ 192 h 925"/>
                <a:gd name="T82" fmla="*/ 223 w 778"/>
                <a:gd name="T83" fmla="*/ 234 h 925"/>
                <a:gd name="T84" fmla="*/ 207 w 778"/>
                <a:gd name="T85" fmla="*/ 294 h 925"/>
                <a:gd name="T86" fmla="*/ 190 w 778"/>
                <a:gd name="T87" fmla="*/ 392 h 925"/>
                <a:gd name="T88" fmla="*/ 188 w 778"/>
                <a:gd name="T89" fmla="*/ 421 h 925"/>
                <a:gd name="T90" fmla="*/ 158 w 778"/>
                <a:gd name="T91" fmla="*/ 459 h 925"/>
                <a:gd name="T92" fmla="*/ 108 w 778"/>
                <a:gd name="T93" fmla="*/ 458 h 925"/>
                <a:gd name="T94" fmla="*/ 103 w 778"/>
                <a:gd name="T95" fmla="*/ 484 h 925"/>
                <a:gd name="T96" fmla="*/ 97 w 778"/>
                <a:gd name="T97" fmla="*/ 533 h 925"/>
                <a:gd name="T98" fmla="*/ 49 w 778"/>
                <a:gd name="T99" fmla="*/ 552 h 925"/>
                <a:gd name="T100" fmla="*/ 29 w 778"/>
                <a:gd name="T101" fmla="*/ 535 h 925"/>
                <a:gd name="T102" fmla="*/ 17 w 778"/>
                <a:gd name="T103" fmla="*/ 564 h 925"/>
                <a:gd name="T104" fmla="*/ 68 w 778"/>
                <a:gd name="T105" fmla="*/ 609 h 925"/>
                <a:gd name="T106" fmla="*/ 162 w 778"/>
                <a:gd name="T107" fmla="*/ 667 h 925"/>
                <a:gd name="T108" fmla="*/ 197 w 778"/>
                <a:gd name="T109" fmla="*/ 722 h 925"/>
                <a:gd name="T110" fmla="*/ 219 w 778"/>
                <a:gd name="T111" fmla="*/ 765 h 925"/>
                <a:gd name="T112" fmla="*/ 250 w 778"/>
                <a:gd name="T113" fmla="*/ 819 h 925"/>
                <a:gd name="T114" fmla="*/ 294 w 778"/>
                <a:gd name="T115" fmla="*/ 858 h 925"/>
                <a:gd name="T116" fmla="*/ 364 w 778"/>
                <a:gd name="T117" fmla="*/ 847 h 925"/>
                <a:gd name="T118" fmla="*/ 436 w 778"/>
                <a:gd name="T119" fmla="*/ 894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925">
                  <a:moveTo>
                    <a:pt x="451" y="919"/>
                  </a:moveTo>
                  <a:cubicBezTo>
                    <a:pt x="451" y="918"/>
                    <a:pt x="452" y="917"/>
                    <a:pt x="452" y="917"/>
                  </a:cubicBezTo>
                  <a:cubicBezTo>
                    <a:pt x="454" y="912"/>
                    <a:pt x="458" y="911"/>
                    <a:pt x="461" y="910"/>
                  </a:cubicBezTo>
                  <a:cubicBezTo>
                    <a:pt x="461" y="910"/>
                    <a:pt x="462" y="910"/>
                    <a:pt x="462" y="909"/>
                  </a:cubicBezTo>
                  <a:cubicBezTo>
                    <a:pt x="467" y="908"/>
                    <a:pt x="470" y="911"/>
                    <a:pt x="471" y="912"/>
                  </a:cubicBezTo>
                  <a:cubicBezTo>
                    <a:pt x="472" y="913"/>
                    <a:pt x="473" y="914"/>
                    <a:pt x="473" y="914"/>
                  </a:cubicBezTo>
                  <a:cubicBezTo>
                    <a:pt x="475" y="915"/>
                    <a:pt x="475" y="915"/>
                    <a:pt x="476" y="914"/>
                  </a:cubicBezTo>
                  <a:cubicBezTo>
                    <a:pt x="478" y="914"/>
                    <a:pt x="480" y="914"/>
                    <a:pt x="483" y="914"/>
                  </a:cubicBezTo>
                  <a:cubicBezTo>
                    <a:pt x="485" y="914"/>
                    <a:pt x="485" y="913"/>
                    <a:pt x="486" y="913"/>
                  </a:cubicBezTo>
                  <a:cubicBezTo>
                    <a:pt x="486" y="913"/>
                    <a:pt x="486" y="912"/>
                    <a:pt x="486" y="912"/>
                  </a:cubicBezTo>
                  <a:cubicBezTo>
                    <a:pt x="488" y="907"/>
                    <a:pt x="488" y="905"/>
                    <a:pt x="488" y="905"/>
                  </a:cubicBezTo>
                  <a:cubicBezTo>
                    <a:pt x="487" y="903"/>
                    <a:pt x="488" y="900"/>
                    <a:pt x="488" y="896"/>
                  </a:cubicBezTo>
                  <a:cubicBezTo>
                    <a:pt x="489" y="895"/>
                    <a:pt x="489" y="893"/>
                    <a:pt x="489" y="892"/>
                  </a:cubicBezTo>
                  <a:cubicBezTo>
                    <a:pt x="489" y="891"/>
                    <a:pt x="488" y="891"/>
                    <a:pt x="488" y="890"/>
                  </a:cubicBezTo>
                  <a:cubicBezTo>
                    <a:pt x="486" y="888"/>
                    <a:pt x="483" y="885"/>
                    <a:pt x="482" y="881"/>
                  </a:cubicBezTo>
                  <a:cubicBezTo>
                    <a:pt x="482" y="880"/>
                    <a:pt x="482" y="879"/>
                    <a:pt x="482" y="879"/>
                  </a:cubicBezTo>
                  <a:cubicBezTo>
                    <a:pt x="482" y="877"/>
                    <a:pt x="482" y="877"/>
                    <a:pt x="480" y="875"/>
                  </a:cubicBezTo>
                  <a:cubicBezTo>
                    <a:pt x="478" y="873"/>
                    <a:pt x="476" y="872"/>
                    <a:pt x="474" y="871"/>
                  </a:cubicBezTo>
                  <a:cubicBezTo>
                    <a:pt x="470" y="871"/>
                    <a:pt x="465" y="870"/>
                    <a:pt x="462" y="862"/>
                  </a:cubicBezTo>
                  <a:cubicBezTo>
                    <a:pt x="460" y="858"/>
                    <a:pt x="461" y="855"/>
                    <a:pt x="461" y="854"/>
                  </a:cubicBezTo>
                  <a:cubicBezTo>
                    <a:pt x="461" y="854"/>
                    <a:pt x="461" y="854"/>
                    <a:pt x="461" y="854"/>
                  </a:cubicBezTo>
                  <a:cubicBezTo>
                    <a:pt x="459" y="854"/>
                    <a:pt x="457" y="854"/>
                    <a:pt x="455" y="852"/>
                  </a:cubicBezTo>
                  <a:cubicBezTo>
                    <a:pt x="455" y="852"/>
                    <a:pt x="454" y="852"/>
                    <a:pt x="453" y="851"/>
                  </a:cubicBezTo>
                  <a:cubicBezTo>
                    <a:pt x="453" y="852"/>
                    <a:pt x="453" y="853"/>
                    <a:pt x="453" y="855"/>
                  </a:cubicBezTo>
                  <a:cubicBezTo>
                    <a:pt x="453" y="856"/>
                    <a:pt x="453" y="858"/>
                    <a:pt x="450" y="860"/>
                  </a:cubicBezTo>
                  <a:cubicBezTo>
                    <a:pt x="448" y="861"/>
                    <a:pt x="446" y="860"/>
                    <a:pt x="444" y="860"/>
                  </a:cubicBezTo>
                  <a:cubicBezTo>
                    <a:pt x="443" y="859"/>
                    <a:pt x="442" y="859"/>
                    <a:pt x="441" y="859"/>
                  </a:cubicBezTo>
                  <a:cubicBezTo>
                    <a:pt x="440" y="859"/>
                    <a:pt x="438" y="859"/>
                    <a:pt x="436" y="856"/>
                  </a:cubicBezTo>
                  <a:cubicBezTo>
                    <a:pt x="435" y="854"/>
                    <a:pt x="436" y="852"/>
                    <a:pt x="436" y="850"/>
                  </a:cubicBezTo>
                  <a:cubicBezTo>
                    <a:pt x="437" y="849"/>
                    <a:pt x="437" y="848"/>
                    <a:pt x="437" y="846"/>
                  </a:cubicBezTo>
                  <a:cubicBezTo>
                    <a:pt x="438" y="842"/>
                    <a:pt x="438" y="842"/>
                    <a:pt x="434" y="835"/>
                  </a:cubicBezTo>
                  <a:cubicBezTo>
                    <a:pt x="434" y="833"/>
                    <a:pt x="433" y="832"/>
                    <a:pt x="433" y="831"/>
                  </a:cubicBezTo>
                  <a:cubicBezTo>
                    <a:pt x="430" y="826"/>
                    <a:pt x="428" y="822"/>
                    <a:pt x="428" y="816"/>
                  </a:cubicBezTo>
                  <a:cubicBezTo>
                    <a:pt x="428" y="815"/>
                    <a:pt x="428" y="813"/>
                    <a:pt x="431" y="811"/>
                  </a:cubicBezTo>
                  <a:cubicBezTo>
                    <a:pt x="433" y="809"/>
                    <a:pt x="435" y="810"/>
                    <a:pt x="437" y="810"/>
                  </a:cubicBezTo>
                  <a:cubicBezTo>
                    <a:pt x="439" y="810"/>
                    <a:pt x="440" y="811"/>
                    <a:pt x="442" y="810"/>
                  </a:cubicBezTo>
                  <a:cubicBezTo>
                    <a:pt x="444" y="810"/>
                    <a:pt x="444" y="810"/>
                    <a:pt x="445" y="807"/>
                  </a:cubicBezTo>
                  <a:cubicBezTo>
                    <a:pt x="446" y="806"/>
                    <a:pt x="446" y="805"/>
                    <a:pt x="447" y="804"/>
                  </a:cubicBezTo>
                  <a:cubicBezTo>
                    <a:pt x="448" y="800"/>
                    <a:pt x="447" y="799"/>
                    <a:pt x="445" y="798"/>
                  </a:cubicBezTo>
                  <a:cubicBezTo>
                    <a:pt x="442" y="796"/>
                    <a:pt x="436" y="793"/>
                    <a:pt x="436" y="786"/>
                  </a:cubicBezTo>
                  <a:cubicBezTo>
                    <a:pt x="436" y="783"/>
                    <a:pt x="436" y="783"/>
                    <a:pt x="435" y="782"/>
                  </a:cubicBezTo>
                  <a:cubicBezTo>
                    <a:pt x="435" y="781"/>
                    <a:pt x="434" y="781"/>
                    <a:pt x="434" y="780"/>
                  </a:cubicBezTo>
                  <a:cubicBezTo>
                    <a:pt x="430" y="776"/>
                    <a:pt x="432" y="772"/>
                    <a:pt x="432" y="769"/>
                  </a:cubicBezTo>
                  <a:cubicBezTo>
                    <a:pt x="433" y="768"/>
                    <a:pt x="433" y="766"/>
                    <a:pt x="433" y="764"/>
                  </a:cubicBezTo>
                  <a:cubicBezTo>
                    <a:pt x="433" y="763"/>
                    <a:pt x="433" y="760"/>
                    <a:pt x="436" y="757"/>
                  </a:cubicBezTo>
                  <a:cubicBezTo>
                    <a:pt x="438" y="755"/>
                    <a:pt x="440" y="756"/>
                    <a:pt x="442" y="756"/>
                  </a:cubicBezTo>
                  <a:cubicBezTo>
                    <a:pt x="442" y="756"/>
                    <a:pt x="442" y="756"/>
                    <a:pt x="442" y="756"/>
                  </a:cubicBezTo>
                  <a:cubicBezTo>
                    <a:pt x="442" y="756"/>
                    <a:pt x="442" y="756"/>
                    <a:pt x="442" y="756"/>
                  </a:cubicBezTo>
                  <a:cubicBezTo>
                    <a:pt x="443" y="756"/>
                    <a:pt x="444" y="755"/>
                    <a:pt x="444" y="754"/>
                  </a:cubicBezTo>
                  <a:cubicBezTo>
                    <a:pt x="444" y="754"/>
                    <a:pt x="444" y="754"/>
                    <a:pt x="444" y="754"/>
                  </a:cubicBezTo>
                  <a:cubicBezTo>
                    <a:pt x="444" y="753"/>
                    <a:pt x="444" y="751"/>
                    <a:pt x="446" y="749"/>
                  </a:cubicBezTo>
                  <a:cubicBezTo>
                    <a:pt x="448" y="747"/>
                    <a:pt x="450" y="747"/>
                    <a:pt x="451" y="747"/>
                  </a:cubicBezTo>
                  <a:cubicBezTo>
                    <a:pt x="451" y="747"/>
                    <a:pt x="452" y="747"/>
                    <a:pt x="452" y="747"/>
                  </a:cubicBezTo>
                  <a:cubicBezTo>
                    <a:pt x="452" y="747"/>
                    <a:pt x="452" y="747"/>
                    <a:pt x="452" y="747"/>
                  </a:cubicBezTo>
                  <a:cubicBezTo>
                    <a:pt x="452" y="747"/>
                    <a:pt x="452" y="747"/>
                    <a:pt x="452" y="747"/>
                  </a:cubicBezTo>
                  <a:cubicBezTo>
                    <a:pt x="451" y="744"/>
                    <a:pt x="452" y="742"/>
                    <a:pt x="453" y="740"/>
                  </a:cubicBezTo>
                  <a:cubicBezTo>
                    <a:pt x="454" y="739"/>
                    <a:pt x="455" y="738"/>
                    <a:pt x="456" y="738"/>
                  </a:cubicBezTo>
                  <a:cubicBezTo>
                    <a:pt x="457" y="737"/>
                    <a:pt x="459" y="735"/>
                    <a:pt x="459" y="734"/>
                  </a:cubicBezTo>
                  <a:cubicBezTo>
                    <a:pt x="459" y="733"/>
                    <a:pt x="459" y="733"/>
                    <a:pt x="459" y="733"/>
                  </a:cubicBezTo>
                  <a:cubicBezTo>
                    <a:pt x="459" y="731"/>
                    <a:pt x="459" y="729"/>
                    <a:pt x="459" y="729"/>
                  </a:cubicBezTo>
                  <a:cubicBezTo>
                    <a:pt x="459" y="728"/>
                    <a:pt x="458" y="728"/>
                    <a:pt x="458" y="728"/>
                  </a:cubicBezTo>
                  <a:cubicBezTo>
                    <a:pt x="456" y="726"/>
                    <a:pt x="455" y="724"/>
                    <a:pt x="455" y="719"/>
                  </a:cubicBezTo>
                  <a:cubicBezTo>
                    <a:pt x="454" y="714"/>
                    <a:pt x="459" y="711"/>
                    <a:pt x="461" y="710"/>
                  </a:cubicBezTo>
                  <a:cubicBezTo>
                    <a:pt x="462" y="710"/>
                    <a:pt x="462" y="709"/>
                    <a:pt x="463" y="709"/>
                  </a:cubicBezTo>
                  <a:cubicBezTo>
                    <a:pt x="463" y="708"/>
                    <a:pt x="463" y="704"/>
                    <a:pt x="462" y="700"/>
                  </a:cubicBezTo>
                  <a:cubicBezTo>
                    <a:pt x="462" y="695"/>
                    <a:pt x="461" y="688"/>
                    <a:pt x="462" y="684"/>
                  </a:cubicBezTo>
                  <a:cubicBezTo>
                    <a:pt x="462" y="681"/>
                    <a:pt x="463" y="679"/>
                    <a:pt x="464" y="678"/>
                  </a:cubicBezTo>
                  <a:cubicBezTo>
                    <a:pt x="464" y="678"/>
                    <a:pt x="464" y="678"/>
                    <a:pt x="465" y="677"/>
                  </a:cubicBezTo>
                  <a:cubicBezTo>
                    <a:pt x="465" y="677"/>
                    <a:pt x="465" y="677"/>
                    <a:pt x="465" y="675"/>
                  </a:cubicBezTo>
                  <a:cubicBezTo>
                    <a:pt x="464" y="668"/>
                    <a:pt x="467" y="665"/>
                    <a:pt x="469" y="662"/>
                  </a:cubicBezTo>
                  <a:cubicBezTo>
                    <a:pt x="470" y="661"/>
                    <a:pt x="470" y="660"/>
                    <a:pt x="471" y="659"/>
                  </a:cubicBezTo>
                  <a:cubicBezTo>
                    <a:pt x="472" y="657"/>
                    <a:pt x="473" y="656"/>
                    <a:pt x="474" y="654"/>
                  </a:cubicBezTo>
                  <a:cubicBezTo>
                    <a:pt x="476" y="651"/>
                    <a:pt x="477" y="649"/>
                    <a:pt x="478" y="646"/>
                  </a:cubicBezTo>
                  <a:cubicBezTo>
                    <a:pt x="478" y="644"/>
                    <a:pt x="478" y="642"/>
                    <a:pt x="478" y="640"/>
                  </a:cubicBezTo>
                  <a:cubicBezTo>
                    <a:pt x="479" y="638"/>
                    <a:pt x="479" y="636"/>
                    <a:pt x="480" y="633"/>
                  </a:cubicBezTo>
                  <a:cubicBezTo>
                    <a:pt x="481" y="628"/>
                    <a:pt x="483" y="626"/>
                    <a:pt x="485" y="625"/>
                  </a:cubicBezTo>
                  <a:cubicBezTo>
                    <a:pt x="485" y="625"/>
                    <a:pt x="486" y="625"/>
                    <a:pt x="486" y="625"/>
                  </a:cubicBezTo>
                  <a:cubicBezTo>
                    <a:pt x="486" y="625"/>
                    <a:pt x="486" y="625"/>
                    <a:pt x="486" y="625"/>
                  </a:cubicBezTo>
                  <a:cubicBezTo>
                    <a:pt x="486" y="623"/>
                    <a:pt x="486" y="623"/>
                    <a:pt x="485" y="622"/>
                  </a:cubicBezTo>
                  <a:cubicBezTo>
                    <a:pt x="484" y="621"/>
                    <a:pt x="484" y="620"/>
                    <a:pt x="483" y="619"/>
                  </a:cubicBezTo>
                  <a:cubicBezTo>
                    <a:pt x="480" y="614"/>
                    <a:pt x="485" y="611"/>
                    <a:pt x="488" y="609"/>
                  </a:cubicBezTo>
                  <a:cubicBezTo>
                    <a:pt x="489" y="608"/>
                    <a:pt x="490" y="607"/>
                    <a:pt x="491" y="606"/>
                  </a:cubicBezTo>
                  <a:cubicBezTo>
                    <a:pt x="494" y="604"/>
                    <a:pt x="496" y="604"/>
                    <a:pt x="498" y="604"/>
                  </a:cubicBezTo>
                  <a:cubicBezTo>
                    <a:pt x="501" y="605"/>
                    <a:pt x="502" y="609"/>
                    <a:pt x="503" y="612"/>
                  </a:cubicBezTo>
                  <a:cubicBezTo>
                    <a:pt x="504" y="614"/>
                    <a:pt x="504" y="615"/>
                    <a:pt x="504" y="616"/>
                  </a:cubicBezTo>
                  <a:cubicBezTo>
                    <a:pt x="506" y="619"/>
                    <a:pt x="506" y="621"/>
                    <a:pt x="506" y="624"/>
                  </a:cubicBezTo>
                  <a:cubicBezTo>
                    <a:pt x="506" y="625"/>
                    <a:pt x="506" y="626"/>
                    <a:pt x="506" y="628"/>
                  </a:cubicBezTo>
                  <a:cubicBezTo>
                    <a:pt x="506" y="628"/>
                    <a:pt x="506" y="629"/>
                    <a:pt x="507" y="629"/>
                  </a:cubicBezTo>
                  <a:cubicBezTo>
                    <a:pt x="507" y="629"/>
                    <a:pt x="507" y="629"/>
                    <a:pt x="507" y="629"/>
                  </a:cubicBezTo>
                  <a:cubicBezTo>
                    <a:pt x="508" y="630"/>
                    <a:pt x="509" y="630"/>
                    <a:pt x="510" y="631"/>
                  </a:cubicBezTo>
                  <a:cubicBezTo>
                    <a:pt x="511" y="632"/>
                    <a:pt x="511" y="632"/>
                    <a:pt x="514" y="630"/>
                  </a:cubicBezTo>
                  <a:cubicBezTo>
                    <a:pt x="515" y="629"/>
                    <a:pt x="515" y="629"/>
                    <a:pt x="516" y="628"/>
                  </a:cubicBezTo>
                  <a:cubicBezTo>
                    <a:pt x="519" y="627"/>
                    <a:pt x="520" y="625"/>
                    <a:pt x="521" y="624"/>
                  </a:cubicBezTo>
                  <a:cubicBezTo>
                    <a:pt x="522" y="622"/>
                    <a:pt x="523" y="621"/>
                    <a:pt x="525" y="619"/>
                  </a:cubicBezTo>
                  <a:cubicBezTo>
                    <a:pt x="528" y="616"/>
                    <a:pt x="531" y="616"/>
                    <a:pt x="535" y="617"/>
                  </a:cubicBezTo>
                  <a:cubicBezTo>
                    <a:pt x="536" y="617"/>
                    <a:pt x="537" y="617"/>
                    <a:pt x="539" y="617"/>
                  </a:cubicBezTo>
                  <a:cubicBezTo>
                    <a:pt x="542" y="617"/>
                    <a:pt x="544" y="617"/>
                    <a:pt x="546" y="619"/>
                  </a:cubicBezTo>
                  <a:cubicBezTo>
                    <a:pt x="547" y="621"/>
                    <a:pt x="547" y="623"/>
                    <a:pt x="547" y="623"/>
                  </a:cubicBezTo>
                  <a:cubicBezTo>
                    <a:pt x="547" y="623"/>
                    <a:pt x="547" y="623"/>
                    <a:pt x="547" y="623"/>
                  </a:cubicBezTo>
                  <a:cubicBezTo>
                    <a:pt x="548" y="624"/>
                    <a:pt x="548" y="624"/>
                    <a:pt x="549" y="624"/>
                  </a:cubicBezTo>
                  <a:cubicBezTo>
                    <a:pt x="550" y="625"/>
                    <a:pt x="552" y="625"/>
                    <a:pt x="554" y="626"/>
                  </a:cubicBezTo>
                  <a:cubicBezTo>
                    <a:pt x="557" y="627"/>
                    <a:pt x="558" y="627"/>
                    <a:pt x="558" y="627"/>
                  </a:cubicBezTo>
                  <a:cubicBezTo>
                    <a:pt x="559" y="626"/>
                    <a:pt x="559" y="626"/>
                    <a:pt x="559" y="626"/>
                  </a:cubicBezTo>
                  <a:cubicBezTo>
                    <a:pt x="561" y="624"/>
                    <a:pt x="564" y="622"/>
                    <a:pt x="569" y="621"/>
                  </a:cubicBezTo>
                  <a:cubicBezTo>
                    <a:pt x="571" y="619"/>
                    <a:pt x="575" y="615"/>
                    <a:pt x="580" y="614"/>
                  </a:cubicBezTo>
                  <a:cubicBezTo>
                    <a:pt x="585" y="613"/>
                    <a:pt x="587" y="614"/>
                    <a:pt x="590" y="616"/>
                  </a:cubicBezTo>
                  <a:cubicBezTo>
                    <a:pt x="590" y="617"/>
                    <a:pt x="591" y="618"/>
                    <a:pt x="592" y="618"/>
                  </a:cubicBezTo>
                  <a:cubicBezTo>
                    <a:pt x="592" y="618"/>
                    <a:pt x="593" y="617"/>
                    <a:pt x="593" y="617"/>
                  </a:cubicBezTo>
                  <a:cubicBezTo>
                    <a:pt x="593" y="615"/>
                    <a:pt x="594" y="613"/>
                    <a:pt x="596" y="612"/>
                  </a:cubicBezTo>
                  <a:cubicBezTo>
                    <a:pt x="600" y="608"/>
                    <a:pt x="603" y="610"/>
                    <a:pt x="605" y="611"/>
                  </a:cubicBezTo>
                  <a:cubicBezTo>
                    <a:pt x="605" y="610"/>
                    <a:pt x="606" y="609"/>
                    <a:pt x="606" y="607"/>
                  </a:cubicBezTo>
                  <a:cubicBezTo>
                    <a:pt x="607" y="604"/>
                    <a:pt x="607" y="603"/>
                    <a:pt x="606" y="600"/>
                  </a:cubicBezTo>
                  <a:cubicBezTo>
                    <a:pt x="606" y="598"/>
                    <a:pt x="606" y="596"/>
                    <a:pt x="606" y="593"/>
                  </a:cubicBezTo>
                  <a:cubicBezTo>
                    <a:pt x="606" y="588"/>
                    <a:pt x="607" y="585"/>
                    <a:pt x="609" y="582"/>
                  </a:cubicBezTo>
                  <a:cubicBezTo>
                    <a:pt x="610" y="581"/>
                    <a:pt x="611" y="580"/>
                    <a:pt x="611" y="579"/>
                  </a:cubicBezTo>
                  <a:cubicBezTo>
                    <a:pt x="613" y="576"/>
                    <a:pt x="613" y="576"/>
                    <a:pt x="612" y="572"/>
                  </a:cubicBezTo>
                  <a:cubicBezTo>
                    <a:pt x="612" y="571"/>
                    <a:pt x="611" y="569"/>
                    <a:pt x="611" y="567"/>
                  </a:cubicBezTo>
                  <a:cubicBezTo>
                    <a:pt x="610" y="564"/>
                    <a:pt x="610" y="561"/>
                    <a:pt x="612" y="558"/>
                  </a:cubicBezTo>
                  <a:cubicBezTo>
                    <a:pt x="613" y="556"/>
                    <a:pt x="616" y="556"/>
                    <a:pt x="617" y="555"/>
                  </a:cubicBezTo>
                  <a:cubicBezTo>
                    <a:pt x="618" y="555"/>
                    <a:pt x="619" y="554"/>
                    <a:pt x="620" y="552"/>
                  </a:cubicBezTo>
                  <a:cubicBezTo>
                    <a:pt x="622" y="551"/>
                    <a:pt x="624" y="550"/>
                    <a:pt x="626" y="548"/>
                  </a:cubicBezTo>
                  <a:cubicBezTo>
                    <a:pt x="630" y="544"/>
                    <a:pt x="634" y="545"/>
                    <a:pt x="638" y="545"/>
                  </a:cubicBezTo>
                  <a:cubicBezTo>
                    <a:pt x="640" y="546"/>
                    <a:pt x="642" y="546"/>
                    <a:pt x="645" y="546"/>
                  </a:cubicBezTo>
                  <a:cubicBezTo>
                    <a:pt x="652" y="545"/>
                    <a:pt x="654" y="547"/>
                    <a:pt x="656" y="550"/>
                  </a:cubicBezTo>
                  <a:cubicBezTo>
                    <a:pt x="657" y="551"/>
                    <a:pt x="658" y="552"/>
                    <a:pt x="659" y="553"/>
                  </a:cubicBezTo>
                  <a:cubicBezTo>
                    <a:pt x="661" y="554"/>
                    <a:pt x="662" y="554"/>
                    <a:pt x="665" y="554"/>
                  </a:cubicBezTo>
                  <a:cubicBezTo>
                    <a:pt x="668" y="554"/>
                    <a:pt x="672" y="554"/>
                    <a:pt x="676" y="556"/>
                  </a:cubicBezTo>
                  <a:cubicBezTo>
                    <a:pt x="677" y="557"/>
                    <a:pt x="678" y="557"/>
                    <a:pt x="678" y="557"/>
                  </a:cubicBezTo>
                  <a:cubicBezTo>
                    <a:pt x="680" y="556"/>
                    <a:pt x="682" y="555"/>
                    <a:pt x="686" y="555"/>
                  </a:cubicBezTo>
                  <a:cubicBezTo>
                    <a:pt x="689" y="556"/>
                    <a:pt x="690" y="556"/>
                    <a:pt x="691" y="557"/>
                  </a:cubicBezTo>
                  <a:cubicBezTo>
                    <a:pt x="692" y="557"/>
                    <a:pt x="693" y="557"/>
                    <a:pt x="698" y="557"/>
                  </a:cubicBezTo>
                  <a:cubicBezTo>
                    <a:pt x="698" y="557"/>
                    <a:pt x="698" y="557"/>
                    <a:pt x="698" y="557"/>
                  </a:cubicBezTo>
                  <a:cubicBezTo>
                    <a:pt x="695" y="555"/>
                    <a:pt x="695" y="555"/>
                    <a:pt x="695" y="555"/>
                  </a:cubicBezTo>
                  <a:cubicBezTo>
                    <a:pt x="693" y="554"/>
                    <a:pt x="691" y="551"/>
                    <a:pt x="691" y="545"/>
                  </a:cubicBezTo>
                  <a:cubicBezTo>
                    <a:pt x="691" y="540"/>
                    <a:pt x="693" y="537"/>
                    <a:pt x="695" y="534"/>
                  </a:cubicBezTo>
                  <a:cubicBezTo>
                    <a:pt x="696" y="534"/>
                    <a:pt x="696" y="533"/>
                    <a:pt x="696" y="532"/>
                  </a:cubicBezTo>
                  <a:cubicBezTo>
                    <a:pt x="697" y="532"/>
                    <a:pt x="697" y="531"/>
                    <a:pt x="698" y="531"/>
                  </a:cubicBezTo>
                  <a:cubicBezTo>
                    <a:pt x="699" y="529"/>
                    <a:pt x="699" y="529"/>
                    <a:pt x="699" y="525"/>
                  </a:cubicBezTo>
                  <a:cubicBezTo>
                    <a:pt x="699" y="524"/>
                    <a:pt x="699" y="522"/>
                    <a:pt x="699" y="520"/>
                  </a:cubicBezTo>
                  <a:cubicBezTo>
                    <a:pt x="699" y="516"/>
                    <a:pt x="699" y="513"/>
                    <a:pt x="698" y="511"/>
                  </a:cubicBezTo>
                  <a:cubicBezTo>
                    <a:pt x="696" y="509"/>
                    <a:pt x="696" y="507"/>
                    <a:pt x="696" y="505"/>
                  </a:cubicBezTo>
                  <a:cubicBezTo>
                    <a:pt x="696" y="505"/>
                    <a:pt x="696" y="505"/>
                    <a:pt x="696" y="505"/>
                  </a:cubicBezTo>
                  <a:cubicBezTo>
                    <a:pt x="695" y="506"/>
                    <a:pt x="693" y="506"/>
                    <a:pt x="691" y="505"/>
                  </a:cubicBezTo>
                  <a:cubicBezTo>
                    <a:pt x="689" y="504"/>
                    <a:pt x="688" y="502"/>
                    <a:pt x="688" y="500"/>
                  </a:cubicBezTo>
                  <a:cubicBezTo>
                    <a:pt x="687" y="497"/>
                    <a:pt x="687" y="496"/>
                    <a:pt x="687" y="495"/>
                  </a:cubicBezTo>
                  <a:cubicBezTo>
                    <a:pt x="687" y="494"/>
                    <a:pt x="687" y="494"/>
                    <a:pt x="686" y="492"/>
                  </a:cubicBezTo>
                  <a:cubicBezTo>
                    <a:pt x="686" y="492"/>
                    <a:pt x="686" y="491"/>
                    <a:pt x="686" y="490"/>
                  </a:cubicBezTo>
                  <a:cubicBezTo>
                    <a:pt x="684" y="487"/>
                    <a:pt x="683" y="486"/>
                    <a:pt x="682" y="485"/>
                  </a:cubicBezTo>
                  <a:cubicBezTo>
                    <a:pt x="681" y="485"/>
                    <a:pt x="678" y="486"/>
                    <a:pt x="676" y="486"/>
                  </a:cubicBezTo>
                  <a:cubicBezTo>
                    <a:pt x="669" y="487"/>
                    <a:pt x="661" y="488"/>
                    <a:pt x="658" y="482"/>
                  </a:cubicBezTo>
                  <a:cubicBezTo>
                    <a:pt x="658" y="481"/>
                    <a:pt x="658" y="481"/>
                    <a:pt x="657" y="480"/>
                  </a:cubicBezTo>
                  <a:cubicBezTo>
                    <a:pt x="656" y="480"/>
                    <a:pt x="654" y="478"/>
                    <a:pt x="654" y="476"/>
                  </a:cubicBezTo>
                  <a:cubicBezTo>
                    <a:pt x="653" y="473"/>
                    <a:pt x="655" y="471"/>
                    <a:pt x="657" y="469"/>
                  </a:cubicBezTo>
                  <a:cubicBezTo>
                    <a:pt x="661" y="464"/>
                    <a:pt x="664" y="462"/>
                    <a:pt x="667" y="460"/>
                  </a:cubicBezTo>
                  <a:cubicBezTo>
                    <a:pt x="668" y="459"/>
                    <a:pt x="670" y="458"/>
                    <a:pt x="671" y="457"/>
                  </a:cubicBezTo>
                  <a:cubicBezTo>
                    <a:pt x="671" y="457"/>
                    <a:pt x="671" y="457"/>
                    <a:pt x="671" y="457"/>
                  </a:cubicBezTo>
                  <a:cubicBezTo>
                    <a:pt x="673" y="454"/>
                    <a:pt x="674" y="453"/>
                    <a:pt x="677" y="452"/>
                  </a:cubicBezTo>
                  <a:cubicBezTo>
                    <a:pt x="678" y="452"/>
                    <a:pt x="679" y="452"/>
                    <a:pt x="680" y="451"/>
                  </a:cubicBezTo>
                  <a:cubicBezTo>
                    <a:pt x="683" y="451"/>
                    <a:pt x="684" y="450"/>
                    <a:pt x="685" y="450"/>
                  </a:cubicBezTo>
                  <a:cubicBezTo>
                    <a:pt x="686" y="450"/>
                    <a:pt x="686" y="450"/>
                    <a:pt x="686" y="450"/>
                  </a:cubicBezTo>
                  <a:cubicBezTo>
                    <a:pt x="686" y="450"/>
                    <a:pt x="686" y="450"/>
                    <a:pt x="687" y="449"/>
                  </a:cubicBezTo>
                  <a:cubicBezTo>
                    <a:pt x="687" y="448"/>
                    <a:pt x="688" y="448"/>
                    <a:pt x="688" y="447"/>
                  </a:cubicBezTo>
                  <a:cubicBezTo>
                    <a:pt x="688" y="447"/>
                    <a:pt x="689" y="446"/>
                    <a:pt x="689" y="446"/>
                  </a:cubicBezTo>
                  <a:cubicBezTo>
                    <a:pt x="689" y="446"/>
                    <a:pt x="689" y="446"/>
                    <a:pt x="689" y="444"/>
                  </a:cubicBezTo>
                  <a:cubicBezTo>
                    <a:pt x="688" y="442"/>
                    <a:pt x="687" y="440"/>
                    <a:pt x="686" y="438"/>
                  </a:cubicBezTo>
                  <a:cubicBezTo>
                    <a:pt x="684" y="434"/>
                    <a:pt x="683" y="431"/>
                    <a:pt x="682" y="427"/>
                  </a:cubicBezTo>
                  <a:cubicBezTo>
                    <a:pt x="682" y="425"/>
                    <a:pt x="682" y="423"/>
                    <a:pt x="683" y="422"/>
                  </a:cubicBezTo>
                  <a:cubicBezTo>
                    <a:pt x="683" y="421"/>
                    <a:pt x="683" y="421"/>
                    <a:pt x="682" y="419"/>
                  </a:cubicBezTo>
                  <a:cubicBezTo>
                    <a:pt x="681" y="418"/>
                    <a:pt x="680" y="416"/>
                    <a:pt x="680" y="415"/>
                  </a:cubicBezTo>
                  <a:cubicBezTo>
                    <a:pt x="678" y="413"/>
                    <a:pt x="677" y="411"/>
                    <a:pt x="676" y="407"/>
                  </a:cubicBezTo>
                  <a:cubicBezTo>
                    <a:pt x="676" y="405"/>
                    <a:pt x="677" y="404"/>
                    <a:pt x="677" y="403"/>
                  </a:cubicBezTo>
                  <a:cubicBezTo>
                    <a:pt x="677" y="403"/>
                    <a:pt x="677" y="402"/>
                    <a:pt x="677" y="402"/>
                  </a:cubicBezTo>
                  <a:cubicBezTo>
                    <a:pt x="677" y="402"/>
                    <a:pt x="677" y="402"/>
                    <a:pt x="677" y="402"/>
                  </a:cubicBezTo>
                  <a:cubicBezTo>
                    <a:pt x="677" y="402"/>
                    <a:pt x="677" y="402"/>
                    <a:pt x="676" y="401"/>
                  </a:cubicBezTo>
                  <a:cubicBezTo>
                    <a:pt x="676" y="401"/>
                    <a:pt x="676" y="400"/>
                    <a:pt x="676" y="400"/>
                  </a:cubicBezTo>
                  <a:cubicBezTo>
                    <a:pt x="671" y="399"/>
                    <a:pt x="672" y="395"/>
                    <a:pt x="672" y="391"/>
                  </a:cubicBezTo>
                  <a:cubicBezTo>
                    <a:pt x="672" y="388"/>
                    <a:pt x="673" y="385"/>
                    <a:pt x="674" y="384"/>
                  </a:cubicBezTo>
                  <a:cubicBezTo>
                    <a:pt x="674" y="383"/>
                    <a:pt x="674" y="383"/>
                    <a:pt x="674" y="382"/>
                  </a:cubicBezTo>
                  <a:cubicBezTo>
                    <a:pt x="674" y="382"/>
                    <a:pt x="674" y="382"/>
                    <a:pt x="674" y="381"/>
                  </a:cubicBezTo>
                  <a:cubicBezTo>
                    <a:pt x="673" y="381"/>
                    <a:pt x="673" y="380"/>
                    <a:pt x="672" y="380"/>
                  </a:cubicBezTo>
                  <a:cubicBezTo>
                    <a:pt x="670" y="378"/>
                    <a:pt x="668" y="376"/>
                    <a:pt x="668" y="371"/>
                  </a:cubicBezTo>
                  <a:cubicBezTo>
                    <a:pt x="668" y="370"/>
                    <a:pt x="668" y="368"/>
                    <a:pt x="668" y="367"/>
                  </a:cubicBezTo>
                  <a:cubicBezTo>
                    <a:pt x="667" y="362"/>
                    <a:pt x="667" y="356"/>
                    <a:pt x="671" y="352"/>
                  </a:cubicBezTo>
                  <a:cubicBezTo>
                    <a:pt x="674" y="349"/>
                    <a:pt x="674" y="349"/>
                    <a:pt x="674" y="347"/>
                  </a:cubicBezTo>
                  <a:cubicBezTo>
                    <a:pt x="674" y="346"/>
                    <a:pt x="674" y="345"/>
                    <a:pt x="674" y="345"/>
                  </a:cubicBezTo>
                  <a:cubicBezTo>
                    <a:pt x="674" y="343"/>
                    <a:pt x="673" y="341"/>
                    <a:pt x="674" y="339"/>
                  </a:cubicBezTo>
                  <a:cubicBezTo>
                    <a:pt x="676" y="337"/>
                    <a:pt x="678" y="336"/>
                    <a:pt x="679" y="336"/>
                  </a:cubicBezTo>
                  <a:cubicBezTo>
                    <a:pt x="683" y="335"/>
                    <a:pt x="685" y="336"/>
                    <a:pt x="687" y="337"/>
                  </a:cubicBezTo>
                  <a:cubicBezTo>
                    <a:pt x="688" y="338"/>
                    <a:pt x="688" y="338"/>
                    <a:pt x="690" y="337"/>
                  </a:cubicBezTo>
                  <a:cubicBezTo>
                    <a:pt x="692" y="336"/>
                    <a:pt x="693" y="336"/>
                    <a:pt x="693" y="336"/>
                  </a:cubicBezTo>
                  <a:cubicBezTo>
                    <a:pt x="693" y="336"/>
                    <a:pt x="693" y="335"/>
                    <a:pt x="693" y="335"/>
                  </a:cubicBezTo>
                  <a:cubicBezTo>
                    <a:pt x="694" y="334"/>
                    <a:pt x="694" y="333"/>
                    <a:pt x="695" y="331"/>
                  </a:cubicBezTo>
                  <a:cubicBezTo>
                    <a:pt x="697" y="328"/>
                    <a:pt x="697" y="328"/>
                    <a:pt x="697" y="326"/>
                  </a:cubicBezTo>
                  <a:cubicBezTo>
                    <a:pt x="697" y="325"/>
                    <a:pt x="697" y="324"/>
                    <a:pt x="697" y="323"/>
                  </a:cubicBezTo>
                  <a:cubicBezTo>
                    <a:pt x="697" y="320"/>
                    <a:pt x="699" y="318"/>
                    <a:pt x="700" y="316"/>
                  </a:cubicBezTo>
                  <a:cubicBezTo>
                    <a:pt x="701" y="315"/>
                    <a:pt x="701" y="315"/>
                    <a:pt x="702" y="313"/>
                  </a:cubicBezTo>
                  <a:cubicBezTo>
                    <a:pt x="702" y="312"/>
                    <a:pt x="702" y="311"/>
                    <a:pt x="702" y="311"/>
                  </a:cubicBezTo>
                  <a:cubicBezTo>
                    <a:pt x="702" y="311"/>
                    <a:pt x="702" y="310"/>
                    <a:pt x="702" y="310"/>
                  </a:cubicBezTo>
                  <a:cubicBezTo>
                    <a:pt x="702" y="310"/>
                    <a:pt x="702" y="310"/>
                    <a:pt x="702" y="309"/>
                  </a:cubicBezTo>
                  <a:cubicBezTo>
                    <a:pt x="702" y="309"/>
                    <a:pt x="701" y="307"/>
                    <a:pt x="701" y="306"/>
                  </a:cubicBezTo>
                  <a:cubicBezTo>
                    <a:pt x="700" y="304"/>
                    <a:pt x="700" y="304"/>
                    <a:pt x="700" y="304"/>
                  </a:cubicBezTo>
                  <a:cubicBezTo>
                    <a:pt x="699" y="302"/>
                    <a:pt x="699" y="301"/>
                    <a:pt x="699" y="301"/>
                  </a:cubicBezTo>
                  <a:cubicBezTo>
                    <a:pt x="699" y="301"/>
                    <a:pt x="699" y="301"/>
                    <a:pt x="699" y="301"/>
                  </a:cubicBezTo>
                  <a:cubicBezTo>
                    <a:pt x="699" y="301"/>
                    <a:pt x="698" y="300"/>
                    <a:pt x="698" y="299"/>
                  </a:cubicBezTo>
                  <a:cubicBezTo>
                    <a:pt x="697" y="299"/>
                    <a:pt x="697" y="299"/>
                    <a:pt x="697" y="299"/>
                  </a:cubicBezTo>
                  <a:cubicBezTo>
                    <a:pt x="692" y="296"/>
                    <a:pt x="694" y="291"/>
                    <a:pt x="695" y="290"/>
                  </a:cubicBezTo>
                  <a:cubicBezTo>
                    <a:pt x="695" y="288"/>
                    <a:pt x="696" y="287"/>
                    <a:pt x="696" y="286"/>
                  </a:cubicBezTo>
                  <a:cubicBezTo>
                    <a:pt x="696" y="284"/>
                    <a:pt x="697" y="281"/>
                    <a:pt x="702" y="279"/>
                  </a:cubicBezTo>
                  <a:cubicBezTo>
                    <a:pt x="703" y="279"/>
                    <a:pt x="704" y="279"/>
                    <a:pt x="705" y="279"/>
                  </a:cubicBezTo>
                  <a:cubicBezTo>
                    <a:pt x="705" y="278"/>
                    <a:pt x="704" y="277"/>
                    <a:pt x="704" y="276"/>
                  </a:cubicBezTo>
                  <a:cubicBezTo>
                    <a:pt x="703" y="275"/>
                    <a:pt x="700" y="270"/>
                    <a:pt x="707" y="266"/>
                  </a:cubicBezTo>
                  <a:cubicBezTo>
                    <a:pt x="709" y="265"/>
                    <a:pt x="711" y="264"/>
                    <a:pt x="712" y="263"/>
                  </a:cubicBezTo>
                  <a:cubicBezTo>
                    <a:pt x="713" y="263"/>
                    <a:pt x="714" y="262"/>
                    <a:pt x="715" y="262"/>
                  </a:cubicBezTo>
                  <a:cubicBezTo>
                    <a:pt x="715" y="261"/>
                    <a:pt x="715" y="260"/>
                    <a:pt x="715" y="260"/>
                  </a:cubicBezTo>
                  <a:cubicBezTo>
                    <a:pt x="714" y="258"/>
                    <a:pt x="713" y="254"/>
                    <a:pt x="714" y="251"/>
                  </a:cubicBezTo>
                  <a:cubicBezTo>
                    <a:pt x="715" y="249"/>
                    <a:pt x="717" y="247"/>
                    <a:pt x="719" y="246"/>
                  </a:cubicBezTo>
                  <a:cubicBezTo>
                    <a:pt x="721" y="245"/>
                    <a:pt x="724" y="244"/>
                    <a:pt x="726" y="241"/>
                  </a:cubicBezTo>
                  <a:cubicBezTo>
                    <a:pt x="729" y="236"/>
                    <a:pt x="728" y="221"/>
                    <a:pt x="727" y="216"/>
                  </a:cubicBezTo>
                  <a:cubicBezTo>
                    <a:pt x="727" y="216"/>
                    <a:pt x="727" y="216"/>
                    <a:pt x="726" y="215"/>
                  </a:cubicBezTo>
                  <a:cubicBezTo>
                    <a:pt x="725" y="214"/>
                    <a:pt x="724" y="212"/>
                    <a:pt x="723" y="209"/>
                  </a:cubicBezTo>
                  <a:cubicBezTo>
                    <a:pt x="723" y="207"/>
                    <a:pt x="723" y="205"/>
                    <a:pt x="723" y="204"/>
                  </a:cubicBezTo>
                  <a:cubicBezTo>
                    <a:pt x="723" y="204"/>
                    <a:pt x="723" y="204"/>
                    <a:pt x="723" y="204"/>
                  </a:cubicBezTo>
                  <a:cubicBezTo>
                    <a:pt x="723" y="204"/>
                    <a:pt x="723" y="204"/>
                    <a:pt x="722" y="203"/>
                  </a:cubicBezTo>
                  <a:cubicBezTo>
                    <a:pt x="721" y="203"/>
                    <a:pt x="719" y="202"/>
                    <a:pt x="719" y="200"/>
                  </a:cubicBezTo>
                  <a:cubicBezTo>
                    <a:pt x="718" y="197"/>
                    <a:pt x="720" y="195"/>
                    <a:pt x="723" y="193"/>
                  </a:cubicBezTo>
                  <a:cubicBezTo>
                    <a:pt x="726" y="191"/>
                    <a:pt x="727" y="190"/>
                    <a:pt x="729" y="189"/>
                  </a:cubicBezTo>
                  <a:cubicBezTo>
                    <a:pt x="730" y="189"/>
                    <a:pt x="731" y="188"/>
                    <a:pt x="733" y="187"/>
                  </a:cubicBezTo>
                  <a:cubicBezTo>
                    <a:pt x="735" y="186"/>
                    <a:pt x="736" y="184"/>
                    <a:pt x="737" y="183"/>
                  </a:cubicBezTo>
                  <a:cubicBezTo>
                    <a:pt x="739" y="181"/>
                    <a:pt x="741" y="179"/>
                    <a:pt x="745" y="179"/>
                  </a:cubicBezTo>
                  <a:cubicBezTo>
                    <a:pt x="748" y="180"/>
                    <a:pt x="749" y="182"/>
                    <a:pt x="749" y="183"/>
                  </a:cubicBezTo>
                  <a:cubicBezTo>
                    <a:pt x="749" y="183"/>
                    <a:pt x="749" y="183"/>
                    <a:pt x="750" y="183"/>
                  </a:cubicBezTo>
                  <a:cubicBezTo>
                    <a:pt x="751" y="183"/>
                    <a:pt x="751" y="183"/>
                    <a:pt x="752" y="184"/>
                  </a:cubicBezTo>
                  <a:cubicBezTo>
                    <a:pt x="753" y="184"/>
                    <a:pt x="753" y="184"/>
                    <a:pt x="754" y="184"/>
                  </a:cubicBezTo>
                  <a:cubicBezTo>
                    <a:pt x="754" y="182"/>
                    <a:pt x="753" y="181"/>
                    <a:pt x="752" y="177"/>
                  </a:cubicBezTo>
                  <a:cubicBezTo>
                    <a:pt x="752" y="177"/>
                    <a:pt x="752" y="177"/>
                    <a:pt x="752" y="177"/>
                  </a:cubicBezTo>
                  <a:cubicBezTo>
                    <a:pt x="750" y="171"/>
                    <a:pt x="747" y="164"/>
                    <a:pt x="756" y="160"/>
                  </a:cubicBezTo>
                  <a:cubicBezTo>
                    <a:pt x="758" y="158"/>
                    <a:pt x="760" y="158"/>
                    <a:pt x="761" y="158"/>
                  </a:cubicBezTo>
                  <a:cubicBezTo>
                    <a:pt x="762" y="158"/>
                    <a:pt x="763" y="158"/>
                    <a:pt x="765" y="156"/>
                  </a:cubicBezTo>
                  <a:cubicBezTo>
                    <a:pt x="769" y="153"/>
                    <a:pt x="771" y="153"/>
                    <a:pt x="774" y="152"/>
                  </a:cubicBezTo>
                  <a:cubicBezTo>
                    <a:pt x="773" y="151"/>
                    <a:pt x="772" y="148"/>
                    <a:pt x="771" y="146"/>
                  </a:cubicBezTo>
                  <a:cubicBezTo>
                    <a:pt x="769" y="143"/>
                    <a:pt x="768" y="135"/>
                    <a:pt x="768" y="125"/>
                  </a:cubicBezTo>
                  <a:cubicBezTo>
                    <a:pt x="768" y="122"/>
                    <a:pt x="768" y="119"/>
                    <a:pt x="768" y="117"/>
                  </a:cubicBezTo>
                  <a:cubicBezTo>
                    <a:pt x="768" y="115"/>
                    <a:pt x="768" y="112"/>
                    <a:pt x="770" y="110"/>
                  </a:cubicBezTo>
                  <a:cubicBezTo>
                    <a:pt x="770" y="109"/>
                    <a:pt x="770" y="109"/>
                    <a:pt x="771" y="109"/>
                  </a:cubicBezTo>
                  <a:cubicBezTo>
                    <a:pt x="770" y="108"/>
                    <a:pt x="769" y="107"/>
                    <a:pt x="769" y="106"/>
                  </a:cubicBezTo>
                  <a:cubicBezTo>
                    <a:pt x="767" y="102"/>
                    <a:pt x="770" y="88"/>
                    <a:pt x="770" y="88"/>
                  </a:cubicBezTo>
                  <a:cubicBezTo>
                    <a:pt x="770" y="86"/>
                    <a:pt x="771" y="85"/>
                    <a:pt x="772" y="84"/>
                  </a:cubicBezTo>
                  <a:cubicBezTo>
                    <a:pt x="772" y="84"/>
                    <a:pt x="772" y="84"/>
                    <a:pt x="772" y="83"/>
                  </a:cubicBezTo>
                  <a:cubicBezTo>
                    <a:pt x="772" y="83"/>
                    <a:pt x="771" y="83"/>
                    <a:pt x="771" y="82"/>
                  </a:cubicBezTo>
                  <a:cubicBezTo>
                    <a:pt x="770" y="81"/>
                    <a:pt x="767" y="77"/>
                    <a:pt x="769" y="72"/>
                  </a:cubicBezTo>
                  <a:cubicBezTo>
                    <a:pt x="770" y="69"/>
                    <a:pt x="772" y="66"/>
                    <a:pt x="774" y="65"/>
                  </a:cubicBezTo>
                  <a:cubicBezTo>
                    <a:pt x="775" y="63"/>
                    <a:pt x="777" y="62"/>
                    <a:pt x="778" y="61"/>
                  </a:cubicBezTo>
                  <a:cubicBezTo>
                    <a:pt x="778" y="60"/>
                    <a:pt x="778" y="60"/>
                    <a:pt x="778" y="60"/>
                  </a:cubicBezTo>
                  <a:cubicBezTo>
                    <a:pt x="778" y="60"/>
                    <a:pt x="778" y="60"/>
                    <a:pt x="778" y="60"/>
                  </a:cubicBezTo>
                  <a:cubicBezTo>
                    <a:pt x="776" y="59"/>
                    <a:pt x="775" y="57"/>
                    <a:pt x="774" y="55"/>
                  </a:cubicBezTo>
                  <a:cubicBezTo>
                    <a:pt x="773" y="54"/>
                    <a:pt x="772" y="53"/>
                    <a:pt x="771" y="51"/>
                  </a:cubicBezTo>
                  <a:cubicBezTo>
                    <a:pt x="769" y="48"/>
                    <a:pt x="766" y="43"/>
                    <a:pt x="765" y="34"/>
                  </a:cubicBezTo>
                  <a:cubicBezTo>
                    <a:pt x="765" y="32"/>
                    <a:pt x="764" y="31"/>
                    <a:pt x="764" y="30"/>
                  </a:cubicBezTo>
                  <a:cubicBezTo>
                    <a:pt x="764" y="30"/>
                    <a:pt x="764" y="29"/>
                    <a:pt x="764" y="29"/>
                  </a:cubicBezTo>
                  <a:cubicBezTo>
                    <a:pt x="764" y="28"/>
                    <a:pt x="763" y="28"/>
                    <a:pt x="762" y="27"/>
                  </a:cubicBezTo>
                  <a:cubicBezTo>
                    <a:pt x="761" y="26"/>
                    <a:pt x="761" y="25"/>
                    <a:pt x="760" y="25"/>
                  </a:cubicBezTo>
                  <a:cubicBezTo>
                    <a:pt x="757" y="21"/>
                    <a:pt x="755" y="19"/>
                    <a:pt x="753" y="15"/>
                  </a:cubicBezTo>
                  <a:cubicBezTo>
                    <a:pt x="752" y="12"/>
                    <a:pt x="750" y="10"/>
                    <a:pt x="749" y="9"/>
                  </a:cubicBezTo>
                  <a:cubicBezTo>
                    <a:pt x="749" y="9"/>
                    <a:pt x="748" y="9"/>
                    <a:pt x="748" y="9"/>
                  </a:cubicBezTo>
                  <a:cubicBezTo>
                    <a:pt x="746" y="10"/>
                    <a:pt x="743" y="11"/>
                    <a:pt x="739" y="11"/>
                  </a:cubicBezTo>
                  <a:cubicBezTo>
                    <a:pt x="735" y="10"/>
                    <a:pt x="728" y="7"/>
                    <a:pt x="721" y="5"/>
                  </a:cubicBezTo>
                  <a:cubicBezTo>
                    <a:pt x="718" y="4"/>
                    <a:pt x="715" y="3"/>
                    <a:pt x="712" y="2"/>
                  </a:cubicBezTo>
                  <a:cubicBezTo>
                    <a:pt x="707" y="0"/>
                    <a:pt x="704" y="0"/>
                    <a:pt x="702" y="0"/>
                  </a:cubicBezTo>
                  <a:cubicBezTo>
                    <a:pt x="701" y="1"/>
                    <a:pt x="697" y="3"/>
                    <a:pt x="693" y="4"/>
                  </a:cubicBezTo>
                  <a:cubicBezTo>
                    <a:pt x="693" y="4"/>
                    <a:pt x="692" y="4"/>
                    <a:pt x="692" y="4"/>
                  </a:cubicBezTo>
                  <a:cubicBezTo>
                    <a:pt x="692" y="4"/>
                    <a:pt x="692" y="4"/>
                    <a:pt x="692" y="4"/>
                  </a:cubicBezTo>
                  <a:cubicBezTo>
                    <a:pt x="692" y="5"/>
                    <a:pt x="691" y="7"/>
                    <a:pt x="688" y="9"/>
                  </a:cubicBezTo>
                  <a:cubicBezTo>
                    <a:pt x="684" y="14"/>
                    <a:pt x="679" y="13"/>
                    <a:pt x="677" y="13"/>
                  </a:cubicBezTo>
                  <a:cubicBezTo>
                    <a:pt x="676" y="12"/>
                    <a:pt x="675" y="12"/>
                    <a:pt x="675" y="12"/>
                  </a:cubicBezTo>
                  <a:cubicBezTo>
                    <a:pt x="673" y="12"/>
                    <a:pt x="669" y="14"/>
                    <a:pt x="664" y="16"/>
                  </a:cubicBezTo>
                  <a:cubicBezTo>
                    <a:pt x="663" y="16"/>
                    <a:pt x="661" y="17"/>
                    <a:pt x="659" y="17"/>
                  </a:cubicBezTo>
                  <a:cubicBezTo>
                    <a:pt x="651" y="21"/>
                    <a:pt x="649" y="22"/>
                    <a:pt x="645" y="24"/>
                  </a:cubicBezTo>
                  <a:cubicBezTo>
                    <a:pt x="645" y="24"/>
                    <a:pt x="644" y="25"/>
                    <a:pt x="643" y="25"/>
                  </a:cubicBezTo>
                  <a:cubicBezTo>
                    <a:pt x="640" y="27"/>
                    <a:pt x="637" y="29"/>
                    <a:pt x="631" y="32"/>
                  </a:cubicBezTo>
                  <a:cubicBezTo>
                    <a:pt x="628" y="33"/>
                    <a:pt x="626" y="33"/>
                    <a:pt x="625" y="34"/>
                  </a:cubicBezTo>
                  <a:cubicBezTo>
                    <a:pt x="622" y="35"/>
                    <a:pt x="621" y="35"/>
                    <a:pt x="617" y="36"/>
                  </a:cubicBezTo>
                  <a:cubicBezTo>
                    <a:pt x="613" y="37"/>
                    <a:pt x="612" y="39"/>
                    <a:pt x="612" y="40"/>
                  </a:cubicBezTo>
                  <a:cubicBezTo>
                    <a:pt x="612" y="41"/>
                    <a:pt x="612" y="41"/>
                    <a:pt x="613" y="43"/>
                  </a:cubicBezTo>
                  <a:cubicBezTo>
                    <a:pt x="614" y="45"/>
                    <a:pt x="616" y="48"/>
                    <a:pt x="615" y="52"/>
                  </a:cubicBezTo>
                  <a:cubicBezTo>
                    <a:pt x="614" y="60"/>
                    <a:pt x="610" y="65"/>
                    <a:pt x="604" y="72"/>
                  </a:cubicBezTo>
                  <a:cubicBezTo>
                    <a:pt x="601" y="74"/>
                    <a:pt x="599" y="76"/>
                    <a:pt x="595" y="75"/>
                  </a:cubicBezTo>
                  <a:cubicBezTo>
                    <a:pt x="595" y="75"/>
                    <a:pt x="595" y="76"/>
                    <a:pt x="594" y="76"/>
                  </a:cubicBezTo>
                  <a:cubicBezTo>
                    <a:pt x="591" y="78"/>
                    <a:pt x="590" y="79"/>
                    <a:pt x="586" y="79"/>
                  </a:cubicBezTo>
                  <a:cubicBezTo>
                    <a:pt x="585" y="78"/>
                    <a:pt x="584" y="78"/>
                    <a:pt x="582" y="78"/>
                  </a:cubicBezTo>
                  <a:cubicBezTo>
                    <a:pt x="577" y="78"/>
                    <a:pt x="575" y="76"/>
                    <a:pt x="573" y="73"/>
                  </a:cubicBezTo>
                  <a:cubicBezTo>
                    <a:pt x="573" y="73"/>
                    <a:pt x="573" y="73"/>
                    <a:pt x="573" y="73"/>
                  </a:cubicBezTo>
                  <a:cubicBezTo>
                    <a:pt x="573" y="73"/>
                    <a:pt x="573" y="73"/>
                    <a:pt x="573" y="73"/>
                  </a:cubicBezTo>
                  <a:cubicBezTo>
                    <a:pt x="572" y="73"/>
                    <a:pt x="570" y="75"/>
                    <a:pt x="568" y="76"/>
                  </a:cubicBezTo>
                  <a:cubicBezTo>
                    <a:pt x="566" y="78"/>
                    <a:pt x="563" y="79"/>
                    <a:pt x="561" y="81"/>
                  </a:cubicBezTo>
                  <a:cubicBezTo>
                    <a:pt x="553" y="85"/>
                    <a:pt x="551" y="87"/>
                    <a:pt x="544" y="92"/>
                  </a:cubicBezTo>
                  <a:cubicBezTo>
                    <a:pt x="538" y="97"/>
                    <a:pt x="535" y="98"/>
                    <a:pt x="530" y="98"/>
                  </a:cubicBezTo>
                  <a:cubicBezTo>
                    <a:pt x="529" y="98"/>
                    <a:pt x="528" y="98"/>
                    <a:pt x="527" y="98"/>
                  </a:cubicBezTo>
                  <a:cubicBezTo>
                    <a:pt x="520" y="99"/>
                    <a:pt x="517" y="101"/>
                    <a:pt x="516" y="102"/>
                  </a:cubicBezTo>
                  <a:cubicBezTo>
                    <a:pt x="516" y="102"/>
                    <a:pt x="516" y="102"/>
                    <a:pt x="516" y="102"/>
                  </a:cubicBezTo>
                  <a:cubicBezTo>
                    <a:pt x="514" y="103"/>
                    <a:pt x="512" y="103"/>
                    <a:pt x="509" y="103"/>
                  </a:cubicBezTo>
                  <a:cubicBezTo>
                    <a:pt x="509" y="103"/>
                    <a:pt x="507" y="103"/>
                    <a:pt x="507" y="103"/>
                  </a:cubicBezTo>
                  <a:cubicBezTo>
                    <a:pt x="506" y="103"/>
                    <a:pt x="506" y="104"/>
                    <a:pt x="505" y="104"/>
                  </a:cubicBezTo>
                  <a:cubicBezTo>
                    <a:pt x="503" y="106"/>
                    <a:pt x="501" y="107"/>
                    <a:pt x="498" y="110"/>
                  </a:cubicBezTo>
                  <a:cubicBezTo>
                    <a:pt x="495" y="112"/>
                    <a:pt x="488" y="116"/>
                    <a:pt x="477" y="121"/>
                  </a:cubicBezTo>
                  <a:cubicBezTo>
                    <a:pt x="472" y="123"/>
                    <a:pt x="471" y="124"/>
                    <a:pt x="471" y="124"/>
                  </a:cubicBezTo>
                  <a:cubicBezTo>
                    <a:pt x="467" y="126"/>
                    <a:pt x="467" y="126"/>
                    <a:pt x="467" y="126"/>
                  </a:cubicBezTo>
                  <a:cubicBezTo>
                    <a:pt x="466" y="124"/>
                    <a:pt x="466" y="124"/>
                    <a:pt x="466" y="124"/>
                  </a:cubicBezTo>
                  <a:cubicBezTo>
                    <a:pt x="465" y="125"/>
                    <a:pt x="464" y="126"/>
                    <a:pt x="463" y="127"/>
                  </a:cubicBezTo>
                  <a:cubicBezTo>
                    <a:pt x="460" y="129"/>
                    <a:pt x="442" y="138"/>
                    <a:pt x="417" y="150"/>
                  </a:cubicBezTo>
                  <a:cubicBezTo>
                    <a:pt x="414" y="151"/>
                    <a:pt x="411" y="153"/>
                    <a:pt x="411" y="153"/>
                  </a:cubicBezTo>
                  <a:cubicBezTo>
                    <a:pt x="409" y="154"/>
                    <a:pt x="406" y="154"/>
                    <a:pt x="403" y="155"/>
                  </a:cubicBezTo>
                  <a:cubicBezTo>
                    <a:pt x="399" y="155"/>
                    <a:pt x="395" y="156"/>
                    <a:pt x="392" y="158"/>
                  </a:cubicBezTo>
                  <a:cubicBezTo>
                    <a:pt x="389" y="159"/>
                    <a:pt x="389" y="160"/>
                    <a:pt x="388" y="162"/>
                  </a:cubicBezTo>
                  <a:cubicBezTo>
                    <a:pt x="387" y="164"/>
                    <a:pt x="386" y="166"/>
                    <a:pt x="384" y="168"/>
                  </a:cubicBezTo>
                  <a:cubicBezTo>
                    <a:pt x="382" y="170"/>
                    <a:pt x="380" y="171"/>
                    <a:pt x="378" y="171"/>
                  </a:cubicBezTo>
                  <a:cubicBezTo>
                    <a:pt x="376" y="171"/>
                    <a:pt x="375" y="170"/>
                    <a:pt x="375" y="169"/>
                  </a:cubicBezTo>
                  <a:cubicBezTo>
                    <a:pt x="374" y="169"/>
                    <a:pt x="374" y="170"/>
                    <a:pt x="373" y="170"/>
                  </a:cubicBezTo>
                  <a:cubicBezTo>
                    <a:pt x="372" y="171"/>
                    <a:pt x="370" y="172"/>
                    <a:pt x="367" y="173"/>
                  </a:cubicBezTo>
                  <a:cubicBezTo>
                    <a:pt x="364" y="173"/>
                    <a:pt x="360" y="173"/>
                    <a:pt x="356" y="173"/>
                  </a:cubicBezTo>
                  <a:cubicBezTo>
                    <a:pt x="354" y="173"/>
                    <a:pt x="351" y="173"/>
                    <a:pt x="348" y="173"/>
                  </a:cubicBezTo>
                  <a:cubicBezTo>
                    <a:pt x="347" y="173"/>
                    <a:pt x="347" y="173"/>
                    <a:pt x="346" y="173"/>
                  </a:cubicBezTo>
                  <a:cubicBezTo>
                    <a:pt x="344" y="175"/>
                    <a:pt x="342" y="176"/>
                    <a:pt x="337" y="176"/>
                  </a:cubicBezTo>
                  <a:cubicBezTo>
                    <a:pt x="329" y="176"/>
                    <a:pt x="324" y="177"/>
                    <a:pt x="320" y="177"/>
                  </a:cubicBezTo>
                  <a:cubicBezTo>
                    <a:pt x="318" y="177"/>
                    <a:pt x="317" y="178"/>
                    <a:pt x="315" y="179"/>
                  </a:cubicBezTo>
                  <a:cubicBezTo>
                    <a:pt x="313" y="181"/>
                    <a:pt x="311" y="182"/>
                    <a:pt x="309" y="182"/>
                  </a:cubicBezTo>
                  <a:cubicBezTo>
                    <a:pt x="308" y="182"/>
                    <a:pt x="303" y="183"/>
                    <a:pt x="301" y="184"/>
                  </a:cubicBezTo>
                  <a:cubicBezTo>
                    <a:pt x="299" y="189"/>
                    <a:pt x="289" y="192"/>
                    <a:pt x="283" y="192"/>
                  </a:cubicBezTo>
                  <a:cubicBezTo>
                    <a:pt x="282" y="192"/>
                    <a:pt x="281" y="192"/>
                    <a:pt x="280" y="192"/>
                  </a:cubicBezTo>
                  <a:cubicBezTo>
                    <a:pt x="274" y="192"/>
                    <a:pt x="267" y="192"/>
                    <a:pt x="261" y="188"/>
                  </a:cubicBezTo>
                  <a:cubicBezTo>
                    <a:pt x="257" y="185"/>
                    <a:pt x="253" y="184"/>
                    <a:pt x="250" y="184"/>
                  </a:cubicBezTo>
                  <a:cubicBezTo>
                    <a:pt x="248" y="184"/>
                    <a:pt x="242" y="186"/>
                    <a:pt x="242" y="187"/>
                  </a:cubicBezTo>
                  <a:cubicBezTo>
                    <a:pt x="241" y="188"/>
                    <a:pt x="241" y="190"/>
                    <a:pt x="240" y="192"/>
                  </a:cubicBezTo>
                  <a:cubicBezTo>
                    <a:pt x="239" y="198"/>
                    <a:pt x="238" y="203"/>
                    <a:pt x="236" y="206"/>
                  </a:cubicBezTo>
                  <a:cubicBezTo>
                    <a:pt x="235" y="207"/>
                    <a:pt x="236" y="213"/>
                    <a:pt x="236" y="215"/>
                  </a:cubicBezTo>
                  <a:cubicBezTo>
                    <a:pt x="236" y="218"/>
                    <a:pt x="237" y="221"/>
                    <a:pt x="236" y="223"/>
                  </a:cubicBezTo>
                  <a:cubicBezTo>
                    <a:pt x="236" y="228"/>
                    <a:pt x="229" y="231"/>
                    <a:pt x="223" y="234"/>
                  </a:cubicBezTo>
                  <a:cubicBezTo>
                    <a:pt x="221" y="235"/>
                    <a:pt x="220" y="235"/>
                    <a:pt x="219" y="236"/>
                  </a:cubicBezTo>
                  <a:cubicBezTo>
                    <a:pt x="216" y="237"/>
                    <a:pt x="215" y="239"/>
                    <a:pt x="213" y="243"/>
                  </a:cubicBezTo>
                  <a:cubicBezTo>
                    <a:pt x="213" y="245"/>
                    <a:pt x="212" y="246"/>
                    <a:pt x="211" y="248"/>
                  </a:cubicBezTo>
                  <a:cubicBezTo>
                    <a:pt x="209" y="252"/>
                    <a:pt x="209" y="255"/>
                    <a:pt x="210" y="259"/>
                  </a:cubicBezTo>
                  <a:cubicBezTo>
                    <a:pt x="210" y="261"/>
                    <a:pt x="210" y="262"/>
                    <a:pt x="210" y="264"/>
                  </a:cubicBezTo>
                  <a:cubicBezTo>
                    <a:pt x="210" y="268"/>
                    <a:pt x="209" y="274"/>
                    <a:pt x="207" y="280"/>
                  </a:cubicBezTo>
                  <a:cubicBezTo>
                    <a:pt x="207" y="282"/>
                    <a:pt x="206" y="284"/>
                    <a:pt x="206" y="286"/>
                  </a:cubicBezTo>
                  <a:cubicBezTo>
                    <a:pt x="206" y="288"/>
                    <a:pt x="206" y="290"/>
                    <a:pt x="207" y="294"/>
                  </a:cubicBezTo>
                  <a:cubicBezTo>
                    <a:pt x="208" y="298"/>
                    <a:pt x="209" y="305"/>
                    <a:pt x="209" y="317"/>
                  </a:cubicBezTo>
                  <a:cubicBezTo>
                    <a:pt x="210" y="323"/>
                    <a:pt x="210" y="329"/>
                    <a:pt x="210" y="335"/>
                  </a:cubicBezTo>
                  <a:cubicBezTo>
                    <a:pt x="211" y="348"/>
                    <a:pt x="211" y="359"/>
                    <a:pt x="212" y="364"/>
                  </a:cubicBezTo>
                  <a:cubicBezTo>
                    <a:pt x="214" y="373"/>
                    <a:pt x="210" y="377"/>
                    <a:pt x="205" y="380"/>
                  </a:cubicBezTo>
                  <a:cubicBezTo>
                    <a:pt x="204" y="382"/>
                    <a:pt x="202" y="382"/>
                    <a:pt x="201" y="383"/>
                  </a:cubicBezTo>
                  <a:cubicBezTo>
                    <a:pt x="200" y="383"/>
                    <a:pt x="200" y="384"/>
                    <a:pt x="199" y="386"/>
                  </a:cubicBezTo>
                  <a:cubicBezTo>
                    <a:pt x="198" y="388"/>
                    <a:pt x="197" y="391"/>
                    <a:pt x="194" y="392"/>
                  </a:cubicBezTo>
                  <a:cubicBezTo>
                    <a:pt x="193" y="393"/>
                    <a:pt x="191" y="392"/>
                    <a:pt x="190" y="392"/>
                  </a:cubicBezTo>
                  <a:cubicBezTo>
                    <a:pt x="189" y="394"/>
                    <a:pt x="187" y="397"/>
                    <a:pt x="187" y="400"/>
                  </a:cubicBezTo>
                  <a:cubicBezTo>
                    <a:pt x="187" y="400"/>
                    <a:pt x="187" y="400"/>
                    <a:pt x="187" y="400"/>
                  </a:cubicBezTo>
                  <a:cubicBezTo>
                    <a:pt x="187" y="400"/>
                    <a:pt x="188" y="401"/>
                    <a:pt x="189" y="401"/>
                  </a:cubicBezTo>
                  <a:cubicBezTo>
                    <a:pt x="191" y="402"/>
                    <a:pt x="194" y="404"/>
                    <a:pt x="196" y="408"/>
                  </a:cubicBezTo>
                  <a:cubicBezTo>
                    <a:pt x="197" y="410"/>
                    <a:pt x="197" y="412"/>
                    <a:pt x="196" y="414"/>
                  </a:cubicBezTo>
                  <a:cubicBezTo>
                    <a:pt x="195" y="417"/>
                    <a:pt x="192" y="418"/>
                    <a:pt x="191" y="419"/>
                  </a:cubicBezTo>
                  <a:cubicBezTo>
                    <a:pt x="190" y="419"/>
                    <a:pt x="189" y="420"/>
                    <a:pt x="188" y="420"/>
                  </a:cubicBezTo>
                  <a:cubicBezTo>
                    <a:pt x="188" y="421"/>
                    <a:pt x="188" y="421"/>
                    <a:pt x="188" y="421"/>
                  </a:cubicBezTo>
                  <a:cubicBezTo>
                    <a:pt x="188" y="421"/>
                    <a:pt x="188" y="421"/>
                    <a:pt x="188" y="422"/>
                  </a:cubicBezTo>
                  <a:cubicBezTo>
                    <a:pt x="189" y="424"/>
                    <a:pt x="190" y="427"/>
                    <a:pt x="190" y="432"/>
                  </a:cubicBezTo>
                  <a:cubicBezTo>
                    <a:pt x="190" y="435"/>
                    <a:pt x="189" y="438"/>
                    <a:pt x="187" y="440"/>
                  </a:cubicBezTo>
                  <a:cubicBezTo>
                    <a:pt x="183" y="444"/>
                    <a:pt x="177" y="444"/>
                    <a:pt x="170" y="444"/>
                  </a:cubicBezTo>
                  <a:cubicBezTo>
                    <a:pt x="167" y="444"/>
                    <a:pt x="164" y="444"/>
                    <a:pt x="162" y="444"/>
                  </a:cubicBezTo>
                  <a:cubicBezTo>
                    <a:pt x="162" y="444"/>
                    <a:pt x="161" y="444"/>
                    <a:pt x="161" y="445"/>
                  </a:cubicBezTo>
                  <a:cubicBezTo>
                    <a:pt x="162" y="446"/>
                    <a:pt x="162" y="449"/>
                    <a:pt x="162" y="452"/>
                  </a:cubicBezTo>
                  <a:cubicBezTo>
                    <a:pt x="162" y="454"/>
                    <a:pt x="161" y="457"/>
                    <a:pt x="158" y="459"/>
                  </a:cubicBezTo>
                  <a:cubicBezTo>
                    <a:pt x="156" y="460"/>
                    <a:pt x="153" y="460"/>
                    <a:pt x="151" y="459"/>
                  </a:cubicBezTo>
                  <a:cubicBezTo>
                    <a:pt x="150" y="459"/>
                    <a:pt x="149" y="459"/>
                    <a:pt x="148" y="459"/>
                  </a:cubicBezTo>
                  <a:cubicBezTo>
                    <a:pt x="143" y="460"/>
                    <a:pt x="139" y="456"/>
                    <a:pt x="138" y="453"/>
                  </a:cubicBezTo>
                  <a:cubicBezTo>
                    <a:pt x="134" y="452"/>
                    <a:pt x="129" y="450"/>
                    <a:pt x="126" y="451"/>
                  </a:cubicBezTo>
                  <a:cubicBezTo>
                    <a:pt x="124" y="452"/>
                    <a:pt x="124" y="452"/>
                    <a:pt x="123" y="455"/>
                  </a:cubicBezTo>
                  <a:cubicBezTo>
                    <a:pt x="123" y="456"/>
                    <a:pt x="123" y="458"/>
                    <a:pt x="122" y="460"/>
                  </a:cubicBezTo>
                  <a:cubicBezTo>
                    <a:pt x="121" y="463"/>
                    <a:pt x="119" y="464"/>
                    <a:pt x="118" y="465"/>
                  </a:cubicBezTo>
                  <a:cubicBezTo>
                    <a:pt x="114" y="465"/>
                    <a:pt x="111" y="461"/>
                    <a:pt x="108" y="458"/>
                  </a:cubicBezTo>
                  <a:cubicBezTo>
                    <a:pt x="108" y="457"/>
                    <a:pt x="107" y="456"/>
                    <a:pt x="107" y="455"/>
                  </a:cubicBezTo>
                  <a:cubicBezTo>
                    <a:pt x="105" y="453"/>
                    <a:pt x="103" y="452"/>
                    <a:pt x="102" y="452"/>
                  </a:cubicBezTo>
                  <a:cubicBezTo>
                    <a:pt x="101" y="452"/>
                    <a:pt x="100" y="454"/>
                    <a:pt x="100" y="455"/>
                  </a:cubicBezTo>
                  <a:cubicBezTo>
                    <a:pt x="98" y="457"/>
                    <a:pt x="97" y="460"/>
                    <a:pt x="94" y="463"/>
                  </a:cubicBezTo>
                  <a:cubicBezTo>
                    <a:pt x="94" y="463"/>
                    <a:pt x="94" y="463"/>
                    <a:pt x="94" y="463"/>
                  </a:cubicBezTo>
                  <a:cubicBezTo>
                    <a:pt x="95" y="464"/>
                    <a:pt x="96" y="465"/>
                    <a:pt x="97" y="467"/>
                  </a:cubicBezTo>
                  <a:cubicBezTo>
                    <a:pt x="99" y="470"/>
                    <a:pt x="99" y="472"/>
                    <a:pt x="100" y="474"/>
                  </a:cubicBezTo>
                  <a:cubicBezTo>
                    <a:pt x="100" y="476"/>
                    <a:pt x="101" y="479"/>
                    <a:pt x="103" y="484"/>
                  </a:cubicBezTo>
                  <a:cubicBezTo>
                    <a:pt x="104" y="486"/>
                    <a:pt x="105" y="487"/>
                    <a:pt x="105" y="487"/>
                  </a:cubicBezTo>
                  <a:cubicBezTo>
                    <a:pt x="106" y="488"/>
                    <a:pt x="107" y="490"/>
                    <a:pt x="109" y="492"/>
                  </a:cubicBezTo>
                  <a:cubicBezTo>
                    <a:pt x="113" y="498"/>
                    <a:pt x="112" y="502"/>
                    <a:pt x="110" y="507"/>
                  </a:cubicBezTo>
                  <a:cubicBezTo>
                    <a:pt x="109" y="508"/>
                    <a:pt x="109" y="510"/>
                    <a:pt x="108" y="512"/>
                  </a:cubicBezTo>
                  <a:cubicBezTo>
                    <a:pt x="107" y="516"/>
                    <a:pt x="105" y="519"/>
                    <a:pt x="101" y="520"/>
                  </a:cubicBezTo>
                  <a:cubicBezTo>
                    <a:pt x="100" y="520"/>
                    <a:pt x="100" y="520"/>
                    <a:pt x="99" y="521"/>
                  </a:cubicBezTo>
                  <a:cubicBezTo>
                    <a:pt x="96" y="523"/>
                    <a:pt x="96" y="523"/>
                    <a:pt x="96" y="529"/>
                  </a:cubicBezTo>
                  <a:cubicBezTo>
                    <a:pt x="97" y="530"/>
                    <a:pt x="97" y="531"/>
                    <a:pt x="97" y="533"/>
                  </a:cubicBezTo>
                  <a:cubicBezTo>
                    <a:pt x="97" y="538"/>
                    <a:pt x="97" y="542"/>
                    <a:pt x="91" y="542"/>
                  </a:cubicBezTo>
                  <a:cubicBezTo>
                    <a:pt x="90" y="542"/>
                    <a:pt x="88" y="542"/>
                    <a:pt x="85" y="543"/>
                  </a:cubicBezTo>
                  <a:cubicBezTo>
                    <a:pt x="79" y="546"/>
                    <a:pt x="76" y="547"/>
                    <a:pt x="72" y="543"/>
                  </a:cubicBezTo>
                  <a:cubicBezTo>
                    <a:pt x="71" y="543"/>
                    <a:pt x="71" y="542"/>
                    <a:pt x="70" y="542"/>
                  </a:cubicBezTo>
                  <a:cubicBezTo>
                    <a:pt x="68" y="540"/>
                    <a:pt x="68" y="540"/>
                    <a:pt x="66" y="542"/>
                  </a:cubicBezTo>
                  <a:cubicBezTo>
                    <a:pt x="64" y="542"/>
                    <a:pt x="63" y="543"/>
                    <a:pt x="61" y="544"/>
                  </a:cubicBezTo>
                  <a:cubicBezTo>
                    <a:pt x="58" y="545"/>
                    <a:pt x="57" y="545"/>
                    <a:pt x="55" y="547"/>
                  </a:cubicBezTo>
                  <a:cubicBezTo>
                    <a:pt x="54" y="548"/>
                    <a:pt x="52" y="550"/>
                    <a:pt x="49" y="552"/>
                  </a:cubicBezTo>
                  <a:cubicBezTo>
                    <a:pt x="48" y="553"/>
                    <a:pt x="48" y="553"/>
                    <a:pt x="48" y="553"/>
                  </a:cubicBezTo>
                  <a:cubicBezTo>
                    <a:pt x="44" y="555"/>
                    <a:pt x="43" y="556"/>
                    <a:pt x="40" y="556"/>
                  </a:cubicBezTo>
                  <a:cubicBezTo>
                    <a:pt x="39" y="556"/>
                    <a:pt x="38" y="556"/>
                    <a:pt x="36" y="556"/>
                  </a:cubicBezTo>
                  <a:cubicBezTo>
                    <a:pt x="36" y="556"/>
                    <a:pt x="36" y="556"/>
                    <a:pt x="36" y="556"/>
                  </a:cubicBezTo>
                  <a:cubicBezTo>
                    <a:pt x="29" y="554"/>
                    <a:pt x="31" y="547"/>
                    <a:pt x="31" y="543"/>
                  </a:cubicBezTo>
                  <a:cubicBezTo>
                    <a:pt x="32" y="542"/>
                    <a:pt x="32" y="540"/>
                    <a:pt x="32" y="539"/>
                  </a:cubicBezTo>
                  <a:cubicBezTo>
                    <a:pt x="32" y="537"/>
                    <a:pt x="31" y="537"/>
                    <a:pt x="30" y="536"/>
                  </a:cubicBezTo>
                  <a:cubicBezTo>
                    <a:pt x="30" y="535"/>
                    <a:pt x="30" y="535"/>
                    <a:pt x="29" y="535"/>
                  </a:cubicBezTo>
                  <a:cubicBezTo>
                    <a:pt x="28" y="535"/>
                    <a:pt x="25" y="536"/>
                    <a:pt x="21" y="537"/>
                  </a:cubicBezTo>
                  <a:cubicBezTo>
                    <a:pt x="16" y="538"/>
                    <a:pt x="14" y="537"/>
                    <a:pt x="11" y="535"/>
                  </a:cubicBezTo>
                  <a:cubicBezTo>
                    <a:pt x="10" y="534"/>
                    <a:pt x="9" y="533"/>
                    <a:pt x="6" y="532"/>
                  </a:cubicBezTo>
                  <a:cubicBezTo>
                    <a:pt x="4" y="532"/>
                    <a:pt x="4" y="532"/>
                    <a:pt x="4" y="532"/>
                  </a:cubicBezTo>
                  <a:cubicBezTo>
                    <a:pt x="4" y="533"/>
                    <a:pt x="3" y="534"/>
                    <a:pt x="2" y="537"/>
                  </a:cubicBezTo>
                  <a:cubicBezTo>
                    <a:pt x="0" y="542"/>
                    <a:pt x="5" y="540"/>
                    <a:pt x="7" y="544"/>
                  </a:cubicBezTo>
                  <a:cubicBezTo>
                    <a:pt x="8" y="548"/>
                    <a:pt x="8" y="551"/>
                    <a:pt x="7" y="558"/>
                  </a:cubicBezTo>
                  <a:cubicBezTo>
                    <a:pt x="5" y="564"/>
                    <a:pt x="14" y="561"/>
                    <a:pt x="17" y="564"/>
                  </a:cubicBezTo>
                  <a:cubicBezTo>
                    <a:pt x="20" y="566"/>
                    <a:pt x="18" y="572"/>
                    <a:pt x="18" y="572"/>
                  </a:cubicBezTo>
                  <a:cubicBezTo>
                    <a:pt x="18" y="572"/>
                    <a:pt x="25" y="575"/>
                    <a:pt x="30" y="575"/>
                  </a:cubicBezTo>
                  <a:cubicBezTo>
                    <a:pt x="35" y="575"/>
                    <a:pt x="35" y="582"/>
                    <a:pt x="37" y="586"/>
                  </a:cubicBezTo>
                  <a:cubicBezTo>
                    <a:pt x="40" y="589"/>
                    <a:pt x="44" y="592"/>
                    <a:pt x="49" y="594"/>
                  </a:cubicBezTo>
                  <a:cubicBezTo>
                    <a:pt x="54" y="596"/>
                    <a:pt x="54" y="593"/>
                    <a:pt x="56" y="596"/>
                  </a:cubicBezTo>
                  <a:cubicBezTo>
                    <a:pt x="58" y="600"/>
                    <a:pt x="54" y="604"/>
                    <a:pt x="55" y="606"/>
                  </a:cubicBezTo>
                  <a:cubicBezTo>
                    <a:pt x="56" y="608"/>
                    <a:pt x="63" y="607"/>
                    <a:pt x="65" y="605"/>
                  </a:cubicBezTo>
                  <a:cubicBezTo>
                    <a:pt x="67" y="602"/>
                    <a:pt x="68" y="609"/>
                    <a:pt x="68" y="609"/>
                  </a:cubicBezTo>
                  <a:cubicBezTo>
                    <a:pt x="68" y="609"/>
                    <a:pt x="77" y="611"/>
                    <a:pt x="79" y="615"/>
                  </a:cubicBezTo>
                  <a:cubicBezTo>
                    <a:pt x="81" y="619"/>
                    <a:pt x="88" y="622"/>
                    <a:pt x="95" y="626"/>
                  </a:cubicBezTo>
                  <a:cubicBezTo>
                    <a:pt x="102" y="630"/>
                    <a:pt x="107" y="624"/>
                    <a:pt x="109" y="627"/>
                  </a:cubicBezTo>
                  <a:cubicBezTo>
                    <a:pt x="110" y="630"/>
                    <a:pt x="109" y="631"/>
                    <a:pt x="114" y="636"/>
                  </a:cubicBezTo>
                  <a:cubicBezTo>
                    <a:pt x="120" y="641"/>
                    <a:pt x="122" y="640"/>
                    <a:pt x="129" y="641"/>
                  </a:cubicBezTo>
                  <a:cubicBezTo>
                    <a:pt x="135" y="641"/>
                    <a:pt x="140" y="652"/>
                    <a:pt x="144" y="654"/>
                  </a:cubicBezTo>
                  <a:cubicBezTo>
                    <a:pt x="149" y="657"/>
                    <a:pt x="157" y="656"/>
                    <a:pt x="157" y="656"/>
                  </a:cubicBezTo>
                  <a:cubicBezTo>
                    <a:pt x="157" y="656"/>
                    <a:pt x="159" y="661"/>
                    <a:pt x="162" y="667"/>
                  </a:cubicBezTo>
                  <a:cubicBezTo>
                    <a:pt x="164" y="673"/>
                    <a:pt x="165" y="668"/>
                    <a:pt x="174" y="674"/>
                  </a:cubicBezTo>
                  <a:cubicBezTo>
                    <a:pt x="182" y="680"/>
                    <a:pt x="177" y="679"/>
                    <a:pt x="176" y="682"/>
                  </a:cubicBezTo>
                  <a:cubicBezTo>
                    <a:pt x="175" y="684"/>
                    <a:pt x="174" y="684"/>
                    <a:pt x="170" y="688"/>
                  </a:cubicBezTo>
                  <a:cubicBezTo>
                    <a:pt x="171" y="687"/>
                    <a:pt x="174" y="688"/>
                    <a:pt x="174" y="697"/>
                  </a:cubicBezTo>
                  <a:cubicBezTo>
                    <a:pt x="175" y="714"/>
                    <a:pt x="176" y="706"/>
                    <a:pt x="176" y="706"/>
                  </a:cubicBezTo>
                  <a:cubicBezTo>
                    <a:pt x="176" y="706"/>
                    <a:pt x="185" y="704"/>
                    <a:pt x="189" y="703"/>
                  </a:cubicBezTo>
                  <a:cubicBezTo>
                    <a:pt x="189" y="703"/>
                    <a:pt x="189" y="712"/>
                    <a:pt x="190" y="715"/>
                  </a:cubicBezTo>
                  <a:cubicBezTo>
                    <a:pt x="191" y="719"/>
                    <a:pt x="195" y="716"/>
                    <a:pt x="197" y="722"/>
                  </a:cubicBezTo>
                  <a:cubicBezTo>
                    <a:pt x="200" y="727"/>
                    <a:pt x="194" y="724"/>
                    <a:pt x="188" y="730"/>
                  </a:cubicBezTo>
                  <a:cubicBezTo>
                    <a:pt x="182" y="736"/>
                    <a:pt x="191" y="733"/>
                    <a:pt x="194" y="733"/>
                  </a:cubicBezTo>
                  <a:cubicBezTo>
                    <a:pt x="197" y="732"/>
                    <a:pt x="194" y="733"/>
                    <a:pt x="196" y="731"/>
                  </a:cubicBezTo>
                  <a:cubicBezTo>
                    <a:pt x="197" y="730"/>
                    <a:pt x="202" y="732"/>
                    <a:pt x="205" y="734"/>
                  </a:cubicBezTo>
                  <a:cubicBezTo>
                    <a:pt x="209" y="735"/>
                    <a:pt x="206" y="739"/>
                    <a:pt x="206" y="744"/>
                  </a:cubicBezTo>
                  <a:cubicBezTo>
                    <a:pt x="207" y="749"/>
                    <a:pt x="215" y="747"/>
                    <a:pt x="215" y="747"/>
                  </a:cubicBezTo>
                  <a:cubicBezTo>
                    <a:pt x="215" y="747"/>
                    <a:pt x="224" y="753"/>
                    <a:pt x="222" y="754"/>
                  </a:cubicBezTo>
                  <a:cubicBezTo>
                    <a:pt x="221" y="756"/>
                    <a:pt x="220" y="762"/>
                    <a:pt x="219" y="765"/>
                  </a:cubicBezTo>
                  <a:cubicBezTo>
                    <a:pt x="218" y="768"/>
                    <a:pt x="222" y="771"/>
                    <a:pt x="226" y="771"/>
                  </a:cubicBezTo>
                  <a:cubicBezTo>
                    <a:pt x="231" y="771"/>
                    <a:pt x="236" y="775"/>
                    <a:pt x="232" y="777"/>
                  </a:cubicBezTo>
                  <a:cubicBezTo>
                    <a:pt x="228" y="780"/>
                    <a:pt x="227" y="780"/>
                    <a:pt x="223" y="782"/>
                  </a:cubicBezTo>
                  <a:cubicBezTo>
                    <a:pt x="219" y="783"/>
                    <a:pt x="219" y="788"/>
                    <a:pt x="222" y="792"/>
                  </a:cubicBezTo>
                  <a:cubicBezTo>
                    <a:pt x="224" y="796"/>
                    <a:pt x="228" y="795"/>
                    <a:pt x="233" y="795"/>
                  </a:cubicBezTo>
                  <a:cubicBezTo>
                    <a:pt x="238" y="794"/>
                    <a:pt x="241" y="796"/>
                    <a:pt x="241" y="801"/>
                  </a:cubicBezTo>
                  <a:cubicBezTo>
                    <a:pt x="241" y="805"/>
                    <a:pt x="240" y="807"/>
                    <a:pt x="243" y="809"/>
                  </a:cubicBezTo>
                  <a:cubicBezTo>
                    <a:pt x="245" y="811"/>
                    <a:pt x="248" y="815"/>
                    <a:pt x="250" y="819"/>
                  </a:cubicBezTo>
                  <a:cubicBezTo>
                    <a:pt x="251" y="823"/>
                    <a:pt x="253" y="823"/>
                    <a:pt x="256" y="823"/>
                  </a:cubicBezTo>
                  <a:cubicBezTo>
                    <a:pt x="258" y="823"/>
                    <a:pt x="263" y="820"/>
                    <a:pt x="268" y="821"/>
                  </a:cubicBezTo>
                  <a:cubicBezTo>
                    <a:pt x="273" y="821"/>
                    <a:pt x="273" y="823"/>
                    <a:pt x="276" y="830"/>
                  </a:cubicBezTo>
                  <a:cubicBezTo>
                    <a:pt x="278" y="838"/>
                    <a:pt x="274" y="835"/>
                    <a:pt x="269" y="837"/>
                  </a:cubicBezTo>
                  <a:cubicBezTo>
                    <a:pt x="263" y="839"/>
                    <a:pt x="263" y="840"/>
                    <a:pt x="264" y="847"/>
                  </a:cubicBezTo>
                  <a:cubicBezTo>
                    <a:pt x="265" y="854"/>
                    <a:pt x="270" y="849"/>
                    <a:pt x="276" y="847"/>
                  </a:cubicBezTo>
                  <a:cubicBezTo>
                    <a:pt x="282" y="845"/>
                    <a:pt x="285" y="843"/>
                    <a:pt x="288" y="847"/>
                  </a:cubicBezTo>
                  <a:cubicBezTo>
                    <a:pt x="291" y="850"/>
                    <a:pt x="290" y="854"/>
                    <a:pt x="294" y="858"/>
                  </a:cubicBezTo>
                  <a:cubicBezTo>
                    <a:pt x="298" y="863"/>
                    <a:pt x="300" y="857"/>
                    <a:pt x="303" y="855"/>
                  </a:cubicBezTo>
                  <a:cubicBezTo>
                    <a:pt x="306" y="852"/>
                    <a:pt x="305" y="859"/>
                    <a:pt x="310" y="861"/>
                  </a:cubicBezTo>
                  <a:cubicBezTo>
                    <a:pt x="316" y="862"/>
                    <a:pt x="317" y="859"/>
                    <a:pt x="319" y="856"/>
                  </a:cubicBezTo>
                  <a:cubicBezTo>
                    <a:pt x="322" y="852"/>
                    <a:pt x="318" y="849"/>
                    <a:pt x="317" y="844"/>
                  </a:cubicBezTo>
                  <a:cubicBezTo>
                    <a:pt x="316" y="840"/>
                    <a:pt x="318" y="841"/>
                    <a:pt x="322" y="840"/>
                  </a:cubicBezTo>
                  <a:cubicBezTo>
                    <a:pt x="325" y="840"/>
                    <a:pt x="331" y="841"/>
                    <a:pt x="334" y="844"/>
                  </a:cubicBezTo>
                  <a:cubicBezTo>
                    <a:pt x="338" y="847"/>
                    <a:pt x="339" y="847"/>
                    <a:pt x="344" y="847"/>
                  </a:cubicBezTo>
                  <a:cubicBezTo>
                    <a:pt x="348" y="848"/>
                    <a:pt x="356" y="849"/>
                    <a:pt x="364" y="847"/>
                  </a:cubicBezTo>
                  <a:cubicBezTo>
                    <a:pt x="372" y="845"/>
                    <a:pt x="366" y="851"/>
                    <a:pt x="368" y="854"/>
                  </a:cubicBezTo>
                  <a:cubicBezTo>
                    <a:pt x="370" y="856"/>
                    <a:pt x="375" y="856"/>
                    <a:pt x="378" y="855"/>
                  </a:cubicBezTo>
                  <a:cubicBezTo>
                    <a:pt x="380" y="854"/>
                    <a:pt x="389" y="855"/>
                    <a:pt x="395" y="854"/>
                  </a:cubicBezTo>
                  <a:cubicBezTo>
                    <a:pt x="401" y="852"/>
                    <a:pt x="400" y="854"/>
                    <a:pt x="404" y="858"/>
                  </a:cubicBezTo>
                  <a:cubicBezTo>
                    <a:pt x="407" y="863"/>
                    <a:pt x="408" y="865"/>
                    <a:pt x="412" y="869"/>
                  </a:cubicBezTo>
                  <a:cubicBezTo>
                    <a:pt x="416" y="873"/>
                    <a:pt x="422" y="876"/>
                    <a:pt x="425" y="878"/>
                  </a:cubicBezTo>
                  <a:cubicBezTo>
                    <a:pt x="428" y="880"/>
                    <a:pt x="427" y="883"/>
                    <a:pt x="429" y="886"/>
                  </a:cubicBezTo>
                  <a:cubicBezTo>
                    <a:pt x="431" y="889"/>
                    <a:pt x="433" y="889"/>
                    <a:pt x="436" y="894"/>
                  </a:cubicBezTo>
                  <a:cubicBezTo>
                    <a:pt x="438" y="898"/>
                    <a:pt x="436" y="900"/>
                    <a:pt x="437" y="903"/>
                  </a:cubicBezTo>
                  <a:cubicBezTo>
                    <a:pt x="438" y="905"/>
                    <a:pt x="441" y="906"/>
                    <a:pt x="440" y="910"/>
                  </a:cubicBezTo>
                  <a:cubicBezTo>
                    <a:pt x="440" y="915"/>
                    <a:pt x="440" y="917"/>
                    <a:pt x="441" y="918"/>
                  </a:cubicBezTo>
                  <a:cubicBezTo>
                    <a:pt x="442" y="919"/>
                    <a:pt x="444" y="922"/>
                    <a:pt x="446" y="925"/>
                  </a:cubicBezTo>
                  <a:cubicBezTo>
                    <a:pt x="447" y="925"/>
                    <a:pt x="448" y="924"/>
                    <a:pt x="449" y="924"/>
                  </a:cubicBezTo>
                  <a:cubicBezTo>
                    <a:pt x="450" y="924"/>
                    <a:pt x="451" y="920"/>
                    <a:pt x="451" y="9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7" name="Freeform 21"/>
            <p:cNvSpPr>
              <a:spLocks/>
            </p:cNvSpPr>
            <p:nvPr/>
          </p:nvSpPr>
          <p:spPr bwMode="auto">
            <a:xfrm>
              <a:off x="3253" y="2525"/>
              <a:ext cx="849" cy="966"/>
            </a:xfrm>
            <a:custGeom>
              <a:avLst/>
              <a:gdLst>
                <a:gd name="T0" fmla="*/ 680 w 724"/>
                <a:gd name="T1" fmla="*/ 188 h 824"/>
                <a:gd name="T2" fmla="*/ 655 w 724"/>
                <a:gd name="T3" fmla="*/ 205 h 824"/>
                <a:gd name="T4" fmla="*/ 632 w 724"/>
                <a:gd name="T5" fmla="*/ 226 h 824"/>
                <a:gd name="T6" fmla="*/ 593 w 724"/>
                <a:gd name="T7" fmla="*/ 229 h 824"/>
                <a:gd name="T8" fmla="*/ 572 w 724"/>
                <a:gd name="T9" fmla="*/ 212 h 824"/>
                <a:gd name="T10" fmla="*/ 512 w 724"/>
                <a:gd name="T11" fmla="*/ 197 h 824"/>
                <a:gd name="T12" fmla="*/ 485 w 724"/>
                <a:gd name="T13" fmla="*/ 189 h 824"/>
                <a:gd name="T14" fmla="*/ 463 w 724"/>
                <a:gd name="T15" fmla="*/ 177 h 824"/>
                <a:gd name="T16" fmla="*/ 461 w 724"/>
                <a:gd name="T17" fmla="*/ 151 h 824"/>
                <a:gd name="T18" fmla="*/ 493 w 724"/>
                <a:gd name="T19" fmla="*/ 115 h 824"/>
                <a:gd name="T20" fmla="*/ 498 w 724"/>
                <a:gd name="T21" fmla="*/ 85 h 824"/>
                <a:gd name="T22" fmla="*/ 493 w 724"/>
                <a:gd name="T23" fmla="*/ 67 h 824"/>
                <a:gd name="T24" fmla="*/ 449 w 724"/>
                <a:gd name="T25" fmla="*/ 58 h 824"/>
                <a:gd name="T26" fmla="*/ 378 w 724"/>
                <a:gd name="T27" fmla="*/ 34 h 824"/>
                <a:gd name="T28" fmla="*/ 348 w 724"/>
                <a:gd name="T29" fmla="*/ 24 h 824"/>
                <a:gd name="T30" fmla="*/ 320 w 724"/>
                <a:gd name="T31" fmla="*/ 1 h 824"/>
                <a:gd name="T32" fmla="*/ 304 w 724"/>
                <a:gd name="T33" fmla="*/ 24 h 824"/>
                <a:gd name="T34" fmla="*/ 287 w 724"/>
                <a:gd name="T35" fmla="*/ 42 h 824"/>
                <a:gd name="T36" fmla="*/ 248 w 724"/>
                <a:gd name="T37" fmla="*/ 77 h 824"/>
                <a:gd name="T38" fmla="*/ 249 w 724"/>
                <a:gd name="T39" fmla="*/ 99 h 824"/>
                <a:gd name="T40" fmla="*/ 247 w 724"/>
                <a:gd name="T41" fmla="*/ 131 h 824"/>
                <a:gd name="T42" fmla="*/ 233 w 724"/>
                <a:gd name="T43" fmla="*/ 155 h 824"/>
                <a:gd name="T44" fmla="*/ 191 w 724"/>
                <a:gd name="T45" fmla="*/ 157 h 824"/>
                <a:gd name="T46" fmla="*/ 168 w 724"/>
                <a:gd name="T47" fmla="*/ 182 h 824"/>
                <a:gd name="T48" fmla="*/ 177 w 724"/>
                <a:gd name="T49" fmla="*/ 228 h 824"/>
                <a:gd name="T50" fmla="*/ 153 w 724"/>
                <a:gd name="T51" fmla="*/ 273 h 824"/>
                <a:gd name="T52" fmla="*/ 95 w 724"/>
                <a:gd name="T53" fmla="*/ 272 h 824"/>
                <a:gd name="T54" fmla="*/ 44 w 724"/>
                <a:gd name="T55" fmla="*/ 294 h 824"/>
                <a:gd name="T56" fmla="*/ 0 w 724"/>
                <a:gd name="T57" fmla="*/ 320 h 824"/>
                <a:gd name="T58" fmla="*/ 7 w 724"/>
                <a:gd name="T59" fmla="*/ 340 h 824"/>
                <a:gd name="T60" fmla="*/ 10 w 724"/>
                <a:gd name="T61" fmla="*/ 353 h 824"/>
                <a:gd name="T62" fmla="*/ 26 w 724"/>
                <a:gd name="T63" fmla="*/ 355 h 824"/>
                <a:gd name="T64" fmla="*/ 59 w 724"/>
                <a:gd name="T65" fmla="*/ 384 h 824"/>
                <a:gd name="T66" fmla="*/ 103 w 724"/>
                <a:gd name="T67" fmla="*/ 425 h 824"/>
                <a:gd name="T68" fmla="*/ 104 w 724"/>
                <a:gd name="T69" fmla="*/ 468 h 824"/>
                <a:gd name="T70" fmla="*/ 97 w 724"/>
                <a:gd name="T71" fmla="*/ 503 h 824"/>
                <a:gd name="T72" fmla="*/ 115 w 724"/>
                <a:gd name="T73" fmla="*/ 573 h 824"/>
                <a:gd name="T74" fmla="*/ 115 w 724"/>
                <a:gd name="T75" fmla="*/ 620 h 824"/>
                <a:gd name="T76" fmla="*/ 117 w 724"/>
                <a:gd name="T77" fmla="*/ 653 h 824"/>
                <a:gd name="T78" fmla="*/ 100 w 724"/>
                <a:gd name="T79" fmla="*/ 693 h 824"/>
                <a:gd name="T80" fmla="*/ 101 w 724"/>
                <a:gd name="T81" fmla="*/ 716 h 824"/>
                <a:gd name="T82" fmla="*/ 127 w 724"/>
                <a:gd name="T83" fmla="*/ 734 h 824"/>
                <a:gd name="T84" fmla="*/ 169 w 724"/>
                <a:gd name="T85" fmla="*/ 709 h 824"/>
                <a:gd name="T86" fmla="*/ 205 w 724"/>
                <a:gd name="T87" fmla="*/ 732 h 824"/>
                <a:gd name="T88" fmla="*/ 206 w 724"/>
                <a:gd name="T89" fmla="*/ 790 h 824"/>
                <a:gd name="T90" fmla="*/ 230 w 724"/>
                <a:gd name="T91" fmla="*/ 799 h 824"/>
                <a:gd name="T92" fmla="*/ 316 w 724"/>
                <a:gd name="T93" fmla="*/ 798 h 824"/>
                <a:gd name="T94" fmla="*/ 395 w 724"/>
                <a:gd name="T95" fmla="*/ 812 h 824"/>
                <a:gd name="T96" fmla="*/ 431 w 724"/>
                <a:gd name="T97" fmla="*/ 771 h 824"/>
                <a:gd name="T98" fmla="*/ 448 w 724"/>
                <a:gd name="T99" fmla="*/ 747 h 824"/>
                <a:gd name="T100" fmla="*/ 478 w 724"/>
                <a:gd name="T101" fmla="*/ 682 h 824"/>
                <a:gd name="T102" fmla="*/ 525 w 724"/>
                <a:gd name="T103" fmla="*/ 645 h 824"/>
                <a:gd name="T104" fmla="*/ 494 w 724"/>
                <a:gd name="T105" fmla="*/ 611 h 824"/>
                <a:gd name="T106" fmla="*/ 519 w 724"/>
                <a:gd name="T107" fmla="*/ 539 h 824"/>
                <a:gd name="T108" fmla="*/ 528 w 724"/>
                <a:gd name="T109" fmla="*/ 497 h 824"/>
                <a:gd name="T110" fmla="*/ 582 w 724"/>
                <a:gd name="T111" fmla="*/ 485 h 824"/>
                <a:gd name="T112" fmla="*/ 599 w 724"/>
                <a:gd name="T113" fmla="*/ 443 h 824"/>
                <a:gd name="T114" fmla="*/ 639 w 724"/>
                <a:gd name="T115" fmla="*/ 403 h 824"/>
                <a:gd name="T116" fmla="*/ 637 w 724"/>
                <a:gd name="T117" fmla="*/ 345 h 824"/>
                <a:gd name="T118" fmla="*/ 669 w 724"/>
                <a:gd name="T119" fmla="*/ 303 h 824"/>
                <a:gd name="T120" fmla="*/ 681 w 724"/>
                <a:gd name="T121" fmla="*/ 241 h 824"/>
                <a:gd name="T122" fmla="*/ 719 w 724"/>
                <a:gd name="T123" fmla="*/ 191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824">
                  <a:moveTo>
                    <a:pt x="699" y="167"/>
                  </a:moveTo>
                  <a:cubicBezTo>
                    <a:pt x="698" y="168"/>
                    <a:pt x="697" y="168"/>
                    <a:pt x="694" y="169"/>
                  </a:cubicBezTo>
                  <a:cubicBezTo>
                    <a:pt x="693" y="170"/>
                    <a:pt x="693" y="170"/>
                    <a:pt x="693" y="170"/>
                  </a:cubicBezTo>
                  <a:cubicBezTo>
                    <a:pt x="693" y="170"/>
                    <a:pt x="692" y="170"/>
                    <a:pt x="692" y="171"/>
                  </a:cubicBezTo>
                  <a:cubicBezTo>
                    <a:pt x="692" y="172"/>
                    <a:pt x="692" y="174"/>
                    <a:pt x="690" y="177"/>
                  </a:cubicBezTo>
                  <a:cubicBezTo>
                    <a:pt x="687" y="182"/>
                    <a:pt x="684" y="185"/>
                    <a:pt x="680" y="188"/>
                  </a:cubicBezTo>
                  <a:cubicBezTo>
                    <a:pt x="677" y="191"/>
                    <a:pt x="672" y="191"/>
                    <a:pt x="669" y="190"/>
                  </a:cubicBezTo>
                  <a:cubicBezTo>
                    <a:pt x="668" y="190"/>
                    <a:pt x="667" y="190"/>
                    <a:pt x="666" y="190"/>
                  </a:cubicBezTo>
                  <a:cubicBezTo>
                    <a:pt x="662" y="190"/>
                    <a:pt x="662" y="191"/>
                    <a:pt x="661" y="192"/>
                  </a:cubicBezTo>
                  <a:cubicBezTo>
                    <a:pt x="660" y="192"/>
                    <a:pt x="659" y="194"/>
                    <a:pt x="658" y="196"/>
                  </a:cubicBezTo>
                  <a:cubicBezTo>
                    <a:pt x="656" y="198"/>
                    <a:pt x="655" y="200"/>
                    <a:pt x="653" y="202"/>
                  </a:cubicBezTo>
                  <a:cubicBezTo>
                    <a:pt x="654" y="202"/>
                    <a:pt x="654" y="203"/>
                    <a:pt x="655" y="205"/>
                  </a:cubicBezTo>
                  <a:cubicBezTo>
                    <a:pt x="655" y="205"/>
                    <a:pt x="655" y="205"/>
                    <a:pt x="656" y="206"/>
                  </a:cubicBezTo>
                  <a:cubicBezTo>
                    <a:pt x="657" y="207"/>
                    <a:pt x="658" y="209"/>
                    <a:pt x="659" y="212"/>
                  </a:cubicBezTo>
                  <a:cubicBezTo>
                    <a:pt x="659" y="217"/>
                    <a:pt x="656" y="222"/>
                    <a:pt x="652" y="222"/>
                  </a:cubicBezTo>
                  <a:cubicBezTo>
                    <a:pt x="650" y="223"/>
                    <a:pt x="645" y="223"/>
                    <a:pt x="640" y="223"/>
                  </a:cubicBezTo>
                  <a:cubicBezTo>
                    <a:pt x="639" y="223"/>
                    <a:pt x="638" y="223"/>
                    <a:pt x="636" y="224"/>
                  </a:cubicBezTo>
                  <a:cubicBezTo>
                    <a:pt x="635" y="225"/>
                    <a:pt x="633" y="226"/>
                    <a:pt x="632" y="226"/>
                  </a:cubicBezTo>
                  <a:cubicBezTo>
                    <a:pt x="631" y="226"/>
                    <a:pt x="629" y="227"/>
                    <a:pt x="628" y="227"/>
                  </a:cubicBezTo>
                  <a:cubicBezTo>
                    <a:pt x="624" y="228"/>
                    <a:pt x="620" y="229"/>
                    <a:pt x="617" y="230"/>
                  </a:cubicBezTo>
                  <a:cubicBezTo>
                    <a:pt x="616" y="231"/>
                    <a:pt x="615" y="231"/>
                    <a:pt x="614" y="232"/>
                  </a:cubicBezTo>
                  <a:cubicBezTo>
                    <a:pt x="612" y="233"/>
                    <a:pt x="610" y="234"/>
                    <a:pt x="606" y="235"/>
                  </a:cubicBezTo>
                  <a:cubicBezTo>
                    <a:pt x="601" y="235"/>
                    <a:pt x="598" y="233"/>
                    <a:pt x="596" y="231"/>
                  </a:cubicBezTo>
                  <a:cubicBezTo>
                    <a:pt x="595" y="230"/>
                    <a:pt x="595" y="230"/>
                    <a:pt x="593" y="229"/>
                  </a:cubicBezTo>
                  <a:cubicBezTo>
                    <a:pt x="592" y="227"/>
                    <a:pt x="591" y="227"/>
                    <a:pt x="590" y="228"/>
                  </a:cubicBezTo>
                  <a:cubicBezTo>
                    <a:pt x="589" y="228"/>
                    <a:pt x="588" y="228"/>
                    <a:pt x="586" y="228"/>
                  </a:cubicBezTo>
                  <a:cubicBezTo>
                    <a:pt x="582" y="227"/>
                    <a:pt x="579" y="226"/>
                    <a:pt x="579" y="219"/>
                  </a:cubicBezTo>
                  <a:cubicBezTo>
                    <a:pt x="580" y="218"/>
                    <a:pt x="580" y="215"/>
                    <a:pt x="579" y="214"/>
                  </a:cubicBezTo>
                  <a:cubicBezTo>
                    <a:pt x="579" y="214"/>
                    <a:pt x="578" y="214"/>
                    <a:pt x="578" y="214"/>
                  </a:cubicBezTo>
                  <a:cubicBezTo>
                    <a:pt x="577" y="214"/>
                    <a:pt x="574" y="214"/>
                    <a:pt x="572" y="212"/>
                  </a:cubicBezTo>
                  <a:cubicBezTo>
                    <a:pt x="571" y="212"/>
                    <a:pt x="570" y="211"/>
                    <a:pt x="570" y="211"/>
                  </a:cubicBezTo>
                  <a:cubicBezTo>
                    <a:pt x="569" y="210"/>
                    <a:pt x="569" y="210"/>
                    <a:pt x="569" y="210"/>
                  </a:cubicBezTo>
                  <a:cubicBezTo>
                    <a:pt x="568" y="210"/>
                    <a:pt x="568" y="210"/>
                    <a:pt x="568" y="210"/>
                  </a:cubicBezTo>
                  <a:cubicBezTo>
                    <a:pt x="538" y="210"/>
                    <a:pt x="535" y="209"/>
                    <a:pt x="534" y="208"/>
                  </a:cubicBezTo>
                  <a:cubicBezTo>
                    <a:pt x="532" y="207"/>
                    <a:pt x="532" y="207"/>
                    <a:pt x="532" y="207"/>
                  </a:cubicBezTo>
                  <a:cubicBezTo>
                    <a:pt x="527" y="205"/>
                    <a:pt x="515" y="198"/>
                    <a:pt x="512" y="197"/>
                  </a:cubicBezTo>
                  <a:cubicBezTo>
                    <a:pt x="511" y="197"/>
                    <a:pt x="511" y="197"/>
                    <a:pt x="510" y="197"/>
                  </a:cubicBezTo>
                  <a:cubicBezTo>
                    <a:pt x="509" y="198"/>
                    <a:pt x="507" y="199"/>
                    <a:pt x="504" y="199"/>
                  </a:cubicBezTo>
                  <a:cubicBezTo>
                    <a:pt x="501" y="198"/>
                    <a:pt x="498" y="196"/>
                    <a:pt x="495" y="193"/>
                  </a:cubicBezTo>
                  <a:cubicBezTo>
                    <a:pt x="494" y="192"/>
                    <a:pt x="492" y="190"/>
                    <a:pt x="492" y="190"/>
                  </a:cubicBezTo>
                  <a:cubicBezTo>
                    <a:pt x="491" y="190"/>
                    <a:pt x="491" y="190"/>
                    <a:pt x="490" y="190"/>
                  </a:cubicBezTo>
                  <a:cubicBezTo>
                    <a:pt x="489" y="190"/>
                    <a:pt x="487" y="191"/>
                    <a:pt x="485" y="189"/>
                  </a:cubicBezTo>
                  <a:cubicBezTo>
                    <a:pt x="484" y="189"/>
                    <a:pt x="483" y="188"/>
                    <a:pt x="483" y="188"/>
                  </a:cubicBezTo>
                  <a:cubicBezTo>
                    <a:pt x="482" y="187"/>
                    <a:pt x="482" y="187"/>
                    <a:pt x="481" y="187"/>
                  </a:cubicBezTo>
                  <a:cubicBezTo>
                    <a:pt x="481" y="187"/>
                    <a:pt x="480" y="187"/>
                    <a:pt x="479" y="187"/>
                  </a:cubicBezTo>
                  <a:cubicBezTo>
                    <a:pt x="477" y="187"/>
                    <a:pt x="475" y="187"/>
                    <a:pt x="471" y="186"/>
                  </a:cubicBezTo>
                  <a:cubicBezTo>
                    <a:pt x="466" y="185"/>
                    <a:pt x="465" y="182"/>
                    <a:pt x="464" y="179"/>
                  </a:cubicBezTo>
                  <a:cubicBezTo>
                    <a:pt x="464" y="178"/>
                    <a:pt x="463" y="178"/>
                    <a:pt x="463" y="177"/>
                  </a:cubicBezTo>
                  <a:cubicBezTo>
                    <a:pt x="461" y="173"/>
                    <a:pt x="461" y="171"/>
                    <a:pt x="461" y="169"/>
                  </a:cubicBezTo>
                  <a:cubicBezTo>
                    <a:pt x="461" y="168"/>
                    <a:pt x="461" y="167"/>
                    <a:pt x="461" y="166"/>
                  </a:cubicBezTo>
                  <a:cubicBezTo>
                    <a:pt x="461" y="163"/>
                    <a:pt x="462" y="162"/>
                    <a:pt x="463" y="160"/>
                  </a:cubicBezTo>
                  <a:cubicBezTo>
                    <a:pt x="463" y="159"/>
                    <a:pt x="464" y="159"/>
                    <a:pt x="464" y="158"/>
                  </a:cubicBezTo>
                  <a:cubicBezTo>
                    <a:pt x="464" y="158"/>
                    <a:pt x="463" y="157"/>
                    <a:pt x="463" y="157"/>
                  </a:cubicBezTo>
                  <a:cubicBezTo>
                    <a:pt x="462" y="156"/>
                    <a:pt x="461" y="154"/>
                    <a:pt x="461" y="151"/>
                  </a:cubicBezTo>
                  <a:cubicBezTo>
                    <a:pt x="461" y="150"/>
                    <a:pt x="461" y="148"/>
                    <a:pt x="462" y="147"/>
                  </a:cubicBezTo>
                  <a:cubicBezTo>
                    <a:pt x="460" y="145"/>
                    <a:pt x="457" y="141"/>
                    <a:pt x="457" y="138"/>
                  </a:cubicBezTo>
                  <a:cubicBezTo>
                    <a:pt x="456" y="134"/>
                    <a:pt x="461" y="132"/>
                    <a:pt x="463" y="131"/>
                  </a:cubicBezTo>
                  <a:cubicBezTo>
                    <a:pt x="464" y="131"/>
                    <a:pt x="465" y="131"/>
                    <a:pt x="465" y="130"/>
                  </a:cubicBezTo>
                  <a:cubicBezTo>
                    <a:pt x="468" y="129"/>
                    <a:pt x="477" y="124"/>
                    <a:pt x="488" y="118"/>
                  </a:cubicBezTo>
                  <a:cubicBezTo>
                    <a:pt x="490" y="117"/>
                    <a:pt x="492" y="116"/>
                    <a:pt x="493" y="115"/>
                  </a:cubicBezTo>
                  <a:cubicBezTo>
                    <a:pt x="494" y="113"/>
                    <a:pt x="495" y="111"/>
                    <a:pt x="495" y="110"/>
                  </a:cubicBezTo>
                  <a:cubicBezTo>
                    <a:pt x="495" y="109"/>
                    <a:pt x="494" y="109"/>
                    <a:pt x="494" y="108"/>
                  </a:cubicBezTo>
                  <a:cubicBezTo>
                    <a:pt x="493" y="107"/>
                    <a:pt x="492" y="104"/>
                    <a:pt x="493" y="100"/>
                  </a:cubicBezTo>
                  <a:cubicBezTo>
                    <a:pt x="493" y="96"/>
                    <a:pt x="496" y="94"/>
                    <a:pt x="498" y="92"/>
                  </a:cubicBezTo>
                  <a:cubicBezTo>
                    <a:pt x="498" y="92"/>
                    <a:pt x="499" y="91"/>
                    <a:pt x="499" y="91"/>
                  </a:cubicBezTo>
                  <a:cubicBezTo>
                    <a:pt x="500" y="89"/>
                    <a:pt x="499" y="86"/>
                    <a:pt x="498" y="85"/>
                  </a:cubicBezTo>
                  <a:cubicBezTo>
                    <a:pt x="498" y="85"/>
                    <a:pt x="498" y="84"/>
                    <a:pt x="497" y="84"/>
                  </a:cubicBezTo>
                  <a:cubicBezTo>
                    <a:pt x="496" y="82"/>
                    <a:pt x="494" y="79"/>
                    <a:pt x="494" y="76"/>
                  </a:cubicBezTo>
                  <a:cubicBezTo>
                    <a:pt x="493" y="74"/>
                    <a:pt x="493" y="71"/>
                    <a:pt x="493" y="70"/>
                  </a:cubicBezTo>
                  <a:cubicBezTo>
                    <a:pt x="493" y="69"/>
                    <a:pt x="493" y="68"/>
                    <a:pt x="493" y="67"/>
                  </a:cubicBezTo>
                  <a:cubicBezTo>
                    <a:pt x="493" y="67"/>
                    <a:pt x="493" y="67"/>
                    <a:pt x="493" y="67"/>
                  </a:cubicBezTo>
                  <a:cubicBezTo>
                    <a:pt x="493" y="67"/>
                    <a:pt x="493" y="67"/>
                    <a:pt x="493" y="67"/>
                  </a:cubicBezTo>
                  <a:cubicBezTo>
                    <a:pt x="484" y="68"/>
                    <a:pt x="475" y="69"/>
                    <a:pt x="471" y="67"/>
                  </a:cubicBezTo>
                  <a:cubicBezTo>
                    <a:pt x="468" y="66"/>
                    <a:pt x="466" y="65"/>
                    <a:pt x="465" y="65"/>
                  </a:cubicBezTo>
                  <a:cubicBezTo>
                    <a:pt x="465" y="65"/>
                    <a:pt x="465" y="65"/>
                    <a:pt x="465" y="65"/>
                  </a:cubicBezTo>
                  <a:cubicBezTo>
                    <a:pt x="465" y="66"/>
                    <a:pt x="464" y="67"/>
                    <a:pt x="461" y="68"/>
                  </a:cubicBezTo>
                  <a:cubicBezTo>
                    <a:pt x="457" y="69"/>
                    <a:pt x="453" y="64"/>
                    <a:pt x="450" y="59"/>
                  </a:cubicBezTo>
                  <a:cubicBezTo>
                    <a:pt x="449" y="58"/>
                    <a:pt x="449" y="58"/>
                    <a:pt x="449" y="58"/>
                  </a:cubicBezTo>
                  <a:cubicBezTo>
                    <a:pt x="447" y="56"/>
                    <a:pt x="447" y="56"/>
                    <a:pt x="445" y="55"/>
                  </a:cubicBezTo>
                  <a:cubicBezTo>
                    <a:pt x="444" y="55"/>
                    <a:pt x="443" y="55"/>
                    <a:pt x="442" y="55"/>
                  </a:cubicBezTo>
                  <a:cubicBezTo>
                    <a:pt x="437" y="54"/>
                    <a:pt x="430" y="53"/>
                    <a:pt x="426" y="52"/>
                  </a:cubicBezTo>
                  <a:cubicBezTo>
                    <a:pt x="425" y="51"/>
                    <a:pt x="422" y="51"/>
                    <a:pt x="419" y="50"/>
                  </a:cubicBezTo>
                  <a:cubicBezTo>
                    <a:pt x="408" y="48"/>
                    <a:pt x="398" y="47"/>
                    <a:pt x="395" y="45"/>
                  </a:cubicBezTo>
                  <a:cubicBezTo>
                    <a:pt x="391" y="43"/>
                    <a:pt x="386" y="39"/>
                    <a:pt x="378" y="34"/>
                  </a:cubicBezTo>
                  <a:cubicBezTo>
                    <a:pt x="374" y="31"/>
                    <a:pt x="371" y="28"/>
                    <a:pt x="369" y="28"/>
                  </a:cubicBezTo>
                  <a:cubicBezTo>
                    <a:pt x="369" y="28"/>
                    <a:pt x="369" y="28"/>
                    <a:pt x="369" y="28"/>
                  </a:cubicBezTo>
                  <a:cubicBezTo>
                    <a:pt x="366" y="32"/>
                    <a:pt x="359" y="34"/>
                    <a:pt x="355" y="34"/>
                  </a:cubicBezTo>
                  <a:cubicBezTo>
                    <a:pt x="354" y="34"/>
                    <a:pt x="352" y="34"/>
                    <a:pt x="350" y="32"/>
                  </a:cubicBezTo>
                  <a:cubicBezTo>
                    <a:pt x="348" y="31"/>
                    <a:pt x="348" y="28"/>
                    <a:pt x="348" y="27"/>
                  </a:cubicBezTo>
                  <a:cubicBezTo>
                    <a:pt x="348" y="26"/>
                    <a:pt x="348" y="25"/>
                    <a:pt x="348" y="24"/>
                  </a:cubicBezTo>
                  <a:cubicBezTo>
                    <a:pt x="347" y="22"/>
                    <a:pt x="346" y="19"/>
                    <a:pt x="341" y="13"/>
                  </a:cubicBezTo>
                  <a:cubicBezTo>
                    <a:pt x="340" y="12"/>
                    <a:pt x="339" y="12"/>
                    <a:pt x="338" y="11"/>
                  </a:cubicBezTo>
                  <a:cubicBezTo>
                    <a:pt x="336" y="9"/>
                    <a:pt x="335" y="8"/>
                    <a:pt x="333" y="5"/>
                  </a:cubicBezTo>
                  <a:cubicBezTo>
                    <a:pt x="332" y="3"/>
                    <a:pt x="329" y="0"/>
                    <a:pt x="327" y="0"/>
                  </a:cubicBezTo>
                  <a:cubicBezTo>
                    <a:pt x="326" y="0"/>
                    <a:pt x="324" y="1"/>
                    <a:pt x="323" y="1"/>
                  </a:cubicBezTo>
                  <a:cubicBezTo>
                    <a:pt x="322" y="1"/>
                    <a:pt x="321" y="1"/>
                    <a:pt x="320" y="1"/>
                  </a:cubicBezTo>
                  <a:cubicBezTo>
                    <a:pt x="319" y="2"/>
                    <a:pt x="315" y="6"/>
                    <a:pt x="314" y="8"/>
                  </a:cubicBezTo>
                  <a:cubicBezTo>
                    <a:pt x="313" y="9"/>
                    <a:pt x="312" y="10"/>
                    <a:pt x="312" y="10"/>
                  </a:cubicBezTo>
                  <a:cubicBezTo>
                    <a:pt x="311" y="11"/>
                    <a:pt x="311" y="11"/>
                    <a:pt x="311" y="11"/>
                  </a:cubicBezTo>
                  <a:cubicBezTo>
                    <a:pt x="311" y="11"/>
                    <a:pt x="311" y="11"/>
                    <a:pt x="311" y="11"/>
                  </a:cubicBezTo>
                  <a:cubicBezTo>
                    <a:pt x="312" y="13"/>
                    <a:pt x="312" y="14"/>
                    <a:pt x="312" y="16"/>
                  </a:cubicBezTo>
                  <a:cubicBezTo>
                    <a:pt x="311" y="19"/>
                    <a:pt x="308" y="21"/>
                    <a:pt x="304" y="24"/>
                  </a:cubicBezTo>
                  <a:cubicBezTo>
                    <a:pt x="303" y="24"/>
                    <a:pt x="302" y="25"/>
                    <a:pt x="302" y="25"/>
                  </a:cubicBezTo>
                  <a:cubicBezTo>
                    <a:pt x="301" y="26"/>
                    <a:pt x="301" y="29"/>
                    <a:pt x="301" y="31"/>
                  </a:cubicBezTo>
                  <a:cubicBezTo>
                    <a:pt x="301" y="36"/>
                    <a:pt x="301" y="41"/>
                    <a:pt x="297" y="42"/>
                  </a:cubicBezTo>
                  <a:cubicBezTo>
                    <a:pt x="294" y="42"/>
                    <a:pt x="291" y="41"/>
                    <a:pt x="290" y="40"/>
                  </a:cubicBezTo>
                  <a:cubicBezTo>
                    <a:pt x="290" y="40"/>
                    <a:pt x="290" y="40"/>
                    <a:pt x="290" y="40"/>
                  </a:cubicBezTo>
                  <a:cubicBezTo>
                    <a:pt x="289" y="40"/>
                    <a:pt x="288" y="41"/>
                    <a:pt x="287" y="42"/>
                  </a:cubicBezTo>
                  <a:cubicBezTo>
                    <a:pt x="286" y="42"/>
                    <a:pt x="285" y="43"/>
                    <a:pt x="285" y="43"/>
                  </a:cubicBezTo>
                  <a:cubicBezTo>
                    <a:pt x="283" y="44"/>
                    <a:pt x="282" y="45"/>
                    <a:pt x="282" y="46"/>
                  </a:cubicBezTo>
                  <a:cubicBezTo>
                    <a:pt x="281" y="48"/>
                    <a:pt x="280" y="49"/>
                    <a:pt x="278" y="50"/>
                  </a:cubicBezTo>
                  <a:cubicBezTo>
                    <a:pt x="276" y="51"/>
                    <a:pt x="274" y="52"/>
                    <a:pt x="273" y="52"/>
                  </a:cubicBezTo>
                  <a:cubicBezTo>
                    <a:pt x="272" y="52"/>
                    <a:pt x="272" y="52"/>
                    <a:pt x="270" y="53"/>
                  </a:cubicBezTo>
                  <a:cubicBezTo>
                    <a:pt x="266" y="55"/>
                    <a:pt x="250" y="72"/>
                    <a:pt x="248" y="77"/>
                  </a:cubicBezTo>
                  <a:cubicBezTo>
                    <a:pt x="248" y="78"/>
                    <a:pt x="248" y="78"/>
                    <a:pt x="248" y="78"/>
                  </a:cubicBezTo>
                  <a:cubicBezTo>
                    <a:pt x="248" y="78"/>
                    <a:pt x="249" y="79"/>
                    <a:pt x="249" y="79"/>
                  </a:cubicBezTo>
                  <a:cubicBezTo>
                    <a:pt x="251" y="80"/>
                    <a:pt x="253" y="81"/>
                    <a:pt x="254" y="83"/>
                  </a:cubicBezTo>
                  <a:cubicBezTo>
                    <a:pt x="258" y="88"/>
                    <a:pt x="258" y="90"/>
                    <a:pt x="255" y="95"/>
                  </a:cubicBezTo>
                  <a:cubicBezTo>
                    <a:pt x="255" y="95"/>
                    <a:pt x="255" y="95"/>
                    <a:pt x="255" y="95"/>
                  </a:cubicBezTo>
                  <a:cubicBezTo>
                    <a:pt x="254" y="97"/>
                    <a:pt x="251" y="98"/>
                    <a:pt x="249" y="99"/>
                  </a:cubicBezTo>
                  <a:cubicBezTo>
                    <a:pt x="248" y="99"/>
                    <a:pt x="247" y="100"/>
                    <a:pt x="246" y="101"/>
                  </a:cubicBezTo>
                  <a:cubicBezTo>
                    <a:pt x="246" y="101"/>
                    <a:pt x="247" y="102"/>
                    <a:pt x="247" y="103"/>
                  </a:cubicBezTo>
                  <a:cubicBezTo>
                    <a:pt x="249" y="107"/>
                    <a:pt x="251" y="119"/>
                    <a:pt x="249" y="122"/>
                  </a:cubicBezTo>
                  <a:cubicBezTo>
                    <a:pt x="248" y="122"/>
                    <a:pt x="248" y="123"/>
                    <a:pt x="248" y="123"/>
                  </a:cubicBezTo>
                  <a:cubicBezTo>
                    <a:pt x="246" y="126"/>
                    <a:pt x="245" y="128"/>
                    <a:pt x="245" y="129"/>
                  </a:cubicBezTo>
                  <a:cubicBezTo>
                    <a:pt x="246" y="129"/>
                    <a:pt x="246" y="130"/>
                    <a:pt x="247" y="131"/>
                  </a:cubicBezTo>
                  <a:cubicBezTo>
                    <a:pt x="248" y="133"/>
                    <a:pt x="250" y="136"/>
                    <a:pt x="248" y="140"/>
                  </a:cubicBezTo>
                  <a:cubicBezTo>
                    <a:pt x="247" y="142"/>
                    <a:pt x="245" y="143"/>
                    <a:pt x="244" y="144"/>
                  </a:cubicBezTo>
                  <a:cubicBezTo>
                    <a:pt x="243" y="145"/>
                    <a:pt x="242" y="145"/>
                    <a:pt x="242" y="146"/>
                  </a:cubicBezTo>
                  <a:cubicBezTo>
                    <a:pt x="241" y="147"/>
                    <a:pt x="241" y="148"/>
                    <a:pt x="240" y="148"/>
                  </a:cubicBezTo>
                  <a:cubicBezTo>
                    <a:pt x="239" y="150"/>
                    <a:pt x="239" y="151"/>
                    <a:pt x="237" y="153"/>
                  </a:cubicBezTo>
                  <a:cubicBezTo>
                    <a:pt x="236" y="153"/>
                    <a:pt x="235" y="154"/>
                    <a:pt x="233" y="155"/>
                  </a:cubicBezTo>
                  <a:cubicBezTo>
                    <a:pt x="230" y="158"/>
                    <a:pt x="225" y="161"/>
                    <a:pt x="223" y="163"/>
                  </a:cubicBezTo>
                  <a:cubicBezTo>
                    <a:pt x="223" y="163"/>
                    <a:pt x="223" y="163"/>
                    <a:pt x="223" y="164"/>
                  </a:cubicBezTo>
                  <a:cubicBezTo>
                    <a:pt x="223" y="164"/>
                    <a:pt x="223" y="165"/>
                    <a:pt x="222" y="167"/>
                  </a:cubicBezTo>
                  <a:cubicBezTo>
                    <a:pt x="221" y="168"/>
                    <a:pt x="219" y="168"/>
                    <a:pt x="218" y="168"/>
                  </a:cubicBezTo>
                  <a:cubicBezTo>
                    <a:pt x="218" y="168"/>
                    <a:pt x="198" y="169"/>
                    <a:pt x="194" y="166"/>
                  </a:cubicBezTo>
                  <a:cubicBezTo>
                    <a:pt x="192" y="164"/>
                    <a:pt x="191" y="160"/>
                    <a:pt x="191" y="157"/>
                  </a:cubicBezTo>
                  <a:cubicBezTo>
                    <a:pt x="191" y="157"/>
                    <a:pt x="191" y="156"/>
                    <a:pt x="191" y="156"/>
                  </a:cubicBezTo>
                  <a:cubicBezTo>
                    <a:pt x="190" y="156"/>
                    <a:pt x="188" y="156"/>
                    <a:pt x="185" y="157"/>
                  </a:cubicBezTo>
                  <a:cubicBezTo>
                    <a:pt x="184" y="158"/>
                    <a:pt x="181" y="160"/>
                    <a:pt x="179" y="162"/>
                  </a:cubicBezTo>
                  <a:cubicBezTo>
                    <a:pt x="177" y="164"/>
                    <a:pt x="175" y="166"/>
                    <a:pt x="173" y="167"/>
                  </a:cubicBezTo>
                  <a:cubicBezTo>
                    <a:pt x="170" y="169"/>
                    <a:pt x="169" y="171"/>
                    <a:pt x="167" y="173"/>
                  </a:cubicBezTo>
                  <a:cubicBezTo>
                    <a:pt x="167" y="175"/>
                    <a:pt x="167" y="180"/>
                    <a:pt x="168" y="182"/>
                  </a:cubicBezTo>
                  <a:cubicBezTo>
                    <a:pt x="171" y="187"/>
                    <a:pt x="174" y="194"/>
                    <a:pt x="173" y="199"/>
                  </a:cubicBezTo>
                  <a:cubicBezTo>
                    <a:pt x="173" y="202"/>
                    <a:pt x="172" y="204"/>
                    <a:pt x="171" y="207"/>
                  </a:cubicBezTo>
                  <a:cubicBezTo>
                    <a:pt x="170" y="209"/>
                    <a:pt x="169" y="211"/>
                    <a:pt x="169" y="212"/>
                  </a:cubicBezTo>
                  <a:cubicBezTo>
                    <a:pt x="169" y="213"/>
                    <a:pt x="171" y="213"/>
                    <a:pt x="171" y="214"/>
                  </a:cubicBezTo>
                  <a:cubicBezTo>
                    <a:pt x="173" y="215"/>
                    <a:pt x="176" y="216"/>
                    <a:pt x="177" y="219"/>
                  </a:cubicBezTo>
                  <a:cubicBezTo>
                    <a:pt x="180" y="223"/>
                    <a:pt x="178" y="226"/>
                    <a:pt x="177" y="228"/>
                  </a:cubicBezTo>
                  <a:cubicBezTo>
                    <a:pt x="176" y="228"/>
                    <a:pt x="176" y="228"/>
                    <a:pt x="176" y="228"/>
                  </a:cubicBezTo>
                  <a:cubicBezTo>
                    <a:pt x="178" y="229"/>
                    <a:pt x="179" y="230"/>
                    <a:pt x="180" y="232"/>
                  </a:cubicBezTo>
                  <a:cubicBezTo>
                    <a:pt x="182" y="236"/>
                    <a:pt x="182" y="248"/>
                    <a:pt x="179" y="252"/>
                  </a:cubicBezTo>
                  <a:cubicBezTo>
                    <a:pt x="178" y="255"/>
                    <a:pt x="173" y="259"/>
                    <a:pt x="170" y="261"/>
                  </a:cubicBezTo>
                  <a:cubicBezTo>
                    <a:pt x="170" y="262"/>
                    <a:pt x="170" y="263"/>
                    <a:pt x="170" y="265"/>
                  </a:cubicBezTo>
                  <a:cubicBezTo>
                    <a:pt x="168" y="269"/>
                    <a:pt x="162" y="271"/>
                    <a:pt x="153" y="273"/>
                  </a:cubicBezTo>
                  <a:cubicBezTo>
                    <a:pt x="151" y="273"/>
                    <a:pt x="149" y="273"/>
                    <a:pt x="148" y="274"/>
                  </a:cubicBezTo>
                  <a:cubicBezTo>
                    <a:pt x="142" y="275"/>
                    <a:pt x="134" y="282"/>
                    <a:pt x="131" y="284"/>
                  </a:cubicBezTo>
                  <a:cubicBezTo>
                    <a:pt x="130" y="285"/>
                    <a:pt x="129" y="286"/>
                    <a:pt x="127" y="286"/>
                  </a:cubicBezTo>
                  <a:cubicBezTo>
                    <a:pt x="121" y="286"/>
                    <a:pt x="107" y="272"/>
                    <a:pt x="104" y="269"/>
                  </a:cubicBezTo>
                  <a:cubicBezTo>
                    <a:pt x="103" y="269"/>
                    <a:pt x="100" y="270"/>
                    <a:pt x="99" y="271"/>
                  </a:cubicBezTo>
                  <a:cubicBezTo>
                    <a:pt x="98" y="271"/>
                    <a:pt x="96" y="272"/>
                    <a:pt x="95" y="272"/>
                  </a:cubicBezTo>
                  <a:cubicBezTo>
                    <a:pt x="93" y="273"/>
                    <a:pt x="89" y="272"/>
                    <a:pt x="83" y="271"/>
                  </a:cubicBezTo>
                  <a:cubicBezTo>
                    <a:pt x="82" y="271"/>
                    <a:pt x="81" y="271"/>
                    <a:pt x="80" y="271"/>
                  </a:cubicBezTo>
                  <a:cubicBezTo>
                    <a:pt x="80" y="271"/>
                    <a:pt x="79" y="271"/>
                    <a:pt x="77" y="273"/>
                  </a:cubicBezTo>
                  <a:cubicBezTo>
                    <a:pt x="76" y="274"/>
                    <a:pt x="76" y="275"/>
                    <a:pt x="75" y="277"/>
                  </a:cubicBezTo>
                  <a:cubicBezTo>
                    <a:pt x="75" y="279"/>
                    <a:pt x="75" y="280"/>
                    <a:pt x="74" y="282"/>
                  </a:cubicBezTo>
                  <a:cubicBezTo>
                    <a:pt x="71" y="290"/>
                    <a:pt x="44" y="294"/>
                    <a:pt x="44" y="294"/>
                  </a:cubicBezTo>
                  <a:cubicBezTo>
                    <a:pt x="41" y="294"/>
                    <a:pt x="36" y="292"/>
                    <a:pt x="32" y="290"/>
                  </a:cubicBezTo>
                  <a:cubicBezTo>
                    <a:pt x="29" y="289"/>
                    <a:pt x="26" y="288"/>
                    <a:pt x="24" y="287"/>
                  </a:cubicBezTo>
                  <a:cubicBezTo>
                    <a:pt x="23" y="289"/>
                    <a:pt x="22" y="292"/>
                    <a:pt x="21" y="294"/>
                  </a:cubicBezTo>
                  <a:cubicBezTo>
                    <a:pt x="20" y="298"/>
                    <a:pt x="19" y="300"/>
                    <a:pt x="18" y="302"/>
                  </a:cubicBezTo>
                  <a:cubicBezTo>
                    <a:pt x="17" y="302"/>
                    <a:pt x="15" y="305"/>
                    <a:pt x="13" y="307"/>
                  </a:cubicBezTo>
                  <a:cubicBezTo>
                    <a:pt x="8" y="313"/>
                    <a:pt x="3" y="317"/>
                    <a:pt x="0" y="320"/>
                  </a:cubicBezTo>
                  <a:cubicBezTo>
                    <a:pt x="1" y="321"/>
                    <a:pt x="3" y="322"/>
                    <a:pt x="4" y="324"/>
                  </a:cubicBezTo>
                  <a:cubicBezTo>
                    <a:pt x="6" y="328"/>
                    <a:pt x="5" y="330"/>
                    <a:pt x="4" y="333"/>
                  </a:cubicBezTo>
                  <a:cubicBezTo>
                    <a:pt x="4" y="334"/>
                    <a:pt x="3" y="334"/>
                    <a:pt x="3" y="335"/>
                  </a:cubicBezTo>
                  <a:cubicBezTo>
                    <a:pt x="3" y="335"/>
                    <a:pt x="3" y="335"/>
                    <a:pt x="3" y="335"/>
                  </a:cubicBezTo>
                  <a:cubicBezTo>
                    <a:pt x="3" y="335"/>
                    <a:pt x="4" y="335"/>
                    <a:pt x="4" y="335"/>
                  </a:cubicBezTo>
                  <a:cubicBezTo>
                    <a:pt x="5" y="336"/>
                    <a:pt x="6" y="337"/>
                    <a:pt x="7" y="340"/>
                  </a:cubicBezTo>
                  <a:cubicBezTo>
                    <a:pt x="8" y="343"/>
                    <a:pt x="9" y="344"/>
                    <a:pt x="8" y="346"/>
                  </a:cubicBezTo>
                  <a:cubicBezTo>
                    <a:pt x="8" y="347"/>
                    <a:pt x="8" y="348"/>
                    <a:pt x="8" y="349"/>
                  </a:cubicBezTo>
                  <a:cubicBezTo>
                    <a:pt x="8" y="350"/>
                    <a:pt x="8" y="351"/>
                    <a:pt x="8" y="351"/>
                  </a:cubicBezTo>
                  <a:cubicBezTo>
                    <a:pt x="8" y="351"/>
                    <a:pt x="8" y="351"/>
                    <a:pt x="8" y="351"/>
                  </a:cubicBezTo>
                  <a:cubicBezTo>
                    <a:pt x="8" y="351"/>
                    <a:pt x="8" y="351"/>
                    <a:pt x="8" y="351"/>
                  </a:cubicBezTo>
                  <a:cubicBezTo>
                    <a:pt x="9" y="351"/>
                    <a:pt x="9" y="352"/>
                    <a:pt x="10" y="353"/>
                  </a:cubicBezTo>
                  <a:cubicBezTo>
                    <a:pt x="10" y="355"/>
                    <a:pt x="11" y="356"/>
                    <a:pt x="12" y="358"/>
                  </a:cubicBezTo>
                  <a:cubicBezTo>
                    <a:pt x="13" y="357"/>
                    <a:pt x="13" y="357"/>
                    <a:pt x="14" y="357"/>
                  </a:cubicBezTo>
                  <a:cubicBezTo>
                    <a:pt x="14" y="357"/>
                    <a:pt x="14" y="357"/>
                    <a:pt x="14" y="357"/>
                  </a:cubicBezTo>
                  <a:cubicBezTo>
                    <a:pt x="16" y="357"/>
                    <a:pt x="19" y="356"/>
                    <a:pt x="21" y="354"/>
                  </a:cubicBezTo>
                  <a:cubicBezTo>
                    <a:pt x="24" y="353"/>
                    <a:pt x="24" y="353"/>
                    <a:pt x="24" y="353"/>
                  </a:cubicBezTo>
                  <a:cubicBezTo>
                    <a:pt x="26" y="355"/>
                    <a:pt x="26" y="355"/>
                    <a:pt x="26" y="355"/>
                  </a:cubicBezTo>
                  <a:cubicBezTo>
                    <a:pt x="26" y="355"/>
                    <a:pt x="32" y="360"/>
                    <a:pt x="34" y="362"/>
                  </a:cubicBezTo>
                  <a:cubicBezTo>
                    <a:pt x="34" y="362"/>
                    <a:pt x="36" y="363"/>
                    <a:pt x="38" y="363"/>
                  </a:cubicBezTo>
                  <a:cubicBezTo>
                    <a:pt x="40" y="364"/>
                    <a:pt x="42" y="365"/>
                    <a:pt x="43" y="366"/>
                  </a:cubicBezTo>
                  <a:cubicBezTo>
                    <a:pt x="45" y="367"/>
                    <a:pt x="46" y="369"/>
                    <a:pt x="49" y="376"/>
                  </a:cubicBezTo>
                  <a:cubicBezTo>
                    <a:pt x="50" y="379"/>
                    <a:pt x="53" y="384"/>
                    <a:pt x="54" y="386"/>
                  </a:cubicBezTo>
                  <a:cubicBezTo>
                    <a:pt x="55" y="386"/>
                    <a:pt x="57" y="385"/>
                    <a:pt x="59" y="384"/>
                  </a:cubicBezTo>
                  <a:cubicBezTo>
                    <a:pt x="62" y="383"/>
                    <a:pt x="66" y="381"/>
                    <a:pt x="69" y="382"/>
                  </a:cubicBezTo>
                  <a:cubicBezTo>
                    <a:pt x="70" y="382"/>
                    <a:pt x="73" y="381"/>
                    <a:pt x="75" y="381"/>
                  </a:cubicBezTo>
                  <a:cubicBezTo>
                    <a:pt x="81" y="379"/>
                    <a:pt x="87" y="378"/>
                    <a:pt x="91" y="382"/>
                  </a:cubicBezTo>
                  <a:cubicBezTo>
                    <a:pt x="95" y="385"/>
                    <a:pt x="102" y="391"/>
                    <a:pt x="105" y="392"/>
                  </a:cubicBezTo>
                  <a:cubicBezTo>
                    <a:pt x="109" y="394"/>
                    <a:pt x="111" y="397"/>
                    <a:pt x="109" y="401"/>
                  </a:cubicBezTo>
                  <a:cubicBezTo>
                    <a:pt x="108" y="403"/>
                    <a:pt x="103" y="421"/>
                    <a:pt x="103" y="425"/>
                  </a:cubicBezTo>
                  <a:cubicBezTo>
                    <a:pt x="103" y="427"/>
                    <a:pt x="103" y="429"/>
                    <a:pt x="103" y="432"/>
                  </a:cubicBezTo>
                  <a:cubicBezTo>
                    <a:pt x="102" y="437"/>
                    <a:pt x="102" y="444"/>
                    <a:pt x="103" y="447"/>
                  </a:cubicBezTo>
                  <a:cubicBezTo>
                    <a:pt x="103" y="449"/>
                    <a:pt x="104" y="451"/>
                    <a:pt x="106" y="454"/>
                  </a:cubicBezTo>
                  <a:cubicBezTo>
                    <a:pt x="107" y="456"/>
                    <a:pt x="108" y="458"/>
                    <a:pt x="108" y="460"/>
                  </a:cubicBezTo>
                  <a:cubicBezTo>
                    <a:pt x="108" y="464"/>
                    <a:pt x="105" y="467"/>
                    <a:pt x="105" y="467"/>
                  </a:cubicBezTo>
                  <a:cubicBezTo>
                    <a:pt x="104" y="468"/>
                    <a:pt x="104" y="468"/>
                    <a:pt x="104" y="468"/>
                  </a:cubicBezTo>
                  <a:cubicBezTo>
                    <a:pt x="102" y="468"/>
                    <a:pt x="102" y="468"/>
                    <a:pt x="102" y="468"/>
                  </a:cubicBezTo>
                  <a:cubicBezTo>
                    <a:pt x="101" y="468"/>
                    <a:pt x="101" y="468"/>
                    <a:pt x="100" y="468"/>
                  </a:cubicBezTo>
                  <a:cubicBezTo>
                    <a:pt x="100" y="470"/>
                    <a:pt x="99" y="473"/>
                    <a:pt x="98" y="478"/>
                  </a:cubicBezTo>
                  <a:cubicBezTo>
                    <a:pt x="97" y="484"/>
                    <a:pt x="95" y="496"/>
                    <a:pt x="95" y="498"/>
                  </a:cubicBezTo>
                  <a:cubicBezTo>
                    <a:pt x="95" y="501"/>
                    <a:pt x="95" y="502"/>
                    <a:pt x="96" y="503"/>
                  </a:cubicBezTo>
                  <a:cubicBezTo>
                    <a:pt x="96" y="503"/>
                    <a:pt x="97" y="503"/>
                    <a:pt x="97" y="503"/>
                  </a:cubicBezTo>
                  <a:cubicBezTo>
                    <a:pt x="99" y="503"/>
                    <a:pt x="103" y="504"/>
                    <a:pt x="104" y="507"/>
                  </a:cubicBezTo>
                  <a:cubicBezTo>
                    <a:pt x="104" y="509"/>
                    <a:pt x="105" y="510"/>
                    <a:pt x="104" y="526"/>
                  </a:cubicBezTo>
                  <a:cubicBezTo>
                    <a:pt x="104" y="536"/>
                    <a:pt x="104" y="553"/>
                    <a:pt x="105" y="556"/>
                  </a:cubicBezTo>
                  <a:cubicBezTo>
                    <a:pt x="105" y="557"/>
                    <a:pt x="106" y="559"/>
                    <a:pt x="106" y="560"/>
                  </a:cubicBezTo>
                  <a:cubicBezTo>
                    <a:pt x="107" y="563"/>
                    <a:pt x="107" y="565"/>
                    <a:pt x="110" y="568"/>
                  </a:cubicBezTo>
                  <a:cubicBezTo>
                    <a:pt x="111" y="570"/>
                    <a:pt x="113" y="572"/>
                    <a:pt x="115" y="573"/>
                  </a:cubicBezTo>
                  <a:cubicBezTo>
                    <a:pt x="118" y="576"/>
                    <a:pt x="122" y="578"/>
                    <a:pt x="123" y="582"/>
                  </a:cubicBezTo>
                  <a:cubicBezTo>
                    <a:pt x="124" y="586"/>
                    <a:pt x="125" y="592"/>
                    <a:pt x="123" y="597"/>
                  </a:cubicBezTo>
                  <a:cubicBezTo>
                    <a:pt x="123" y="599"/>
                    <a:pt x="121" y="601"/>
                    <a:pt x="120" y="604"/>
                  </a:cubicBezTo>
                  <a:cubicBezTo>
                    <a:pt x="118" y="607"/>
                    <a:pt x="116" y="610"/>
                    <a:pt x="116" y="611"/>
                  </a:cubicBezTo>
                  <a:cubicBezTo>
                    <a:pt x="116" y="612"/>
                    <a:pt x="116" y="612"/>
                    <a:pt x="116" y="612"/>
                  </a:cubicBezTo>
                  <a:cubicBezTo>
                    <a:pt x="115" y="616"/>
                    <a:pt x="114" y="618"/>
                    <a:pt x="115" y="620"/>
                  </a:cubicBezTo>
                  <a:cubicBezTo>
                    <a:pt x="115" y="624"/>
                    <a:pt x="117" y="627"/>
                    <a:pt x="118" y="629"/>
                  </a:cubicBezTo>
                  <a:cubicBezTo>
                    <a:pt x="120" y="632"/>
                    <a:pt x="118" y="634"/>
                    <a:pt x="117" y="636"/>
                  </a:cubicBezTo>
                  <a:cubicBezTo>
                    <a:pt x="117" y="636"/>
                    <a:pt x="116" y="636"/>
                    <a:pt x="116" y="637"/>
                  </a:cubicBezTo>
                  <a:cubicBezTo>
                    <a:pt x="116" y="637"/>
                    <a:pt x="117" y="638"/>
                    <a:pt x="117" y="638"/>
                  </a:cubicBezTo>
                  <a:cubicBezTo>
                    <a:pt x="118" y="640"/>
                    <a:pt x="119" y="641"/>
                    <a:pt x="119" y="644"/>
                  </a:cubicBezTo>
                  <a:cubicBezTo>
                    <a:pt x="120" y="648"/>
                    <a:pt x="117" y="652"/>
                    <a:pt x="117" y="653"/>
                  </a:cubicBezTo>
                  <a:cubicBezTo>
                    <a:pt x="115" y="656"/>
                    <a:pt x="115" y="656"/>
                    <a:pt x="115" y="656"/>
                  </a:cubicBezTo>
                  <a:cubicBezTo>
                    <a:pt x="112" y="654"/>
                    <a:pt x="112" y="654"/>
                    <a:pt x="112" y="654"/>
                  </a:cubicBezTo>
                  <a:cubicBezTo>
                    <a:pt x="111" y="654"/>
                    <a:pt x="110" y="653"/>
                    <a:pt x="110" y="653"/>
                  </a:cubicBezTo>
                  <a:cubicBezTo>
                    <a:pt x="109" y="656"/>
                    <a:pt x="109" y="661"/>
                    <a:pt x="109" y="666"/>
                  </a:cubicBezTo>
                  <a:cubicBezTo>
                    <a:pt x="109" y="682"/>
                    <a:pt x="109" y="687"/>
                    <a:pt x="107" y="689"/>
                  </a:cubicBezTo>
                  <a:cubicBezTo>
                    <a:pt x="105" y="692"/>
                    <a:pt x="102" y="693"/>
                    <a:pt x="100" y="693"/>
                  </a:cubicBezTo>
                  <a:cubicBezTo>
                    <a:pt x="99" y="693"/>
                    <a:pt x="99" y="694"/>
                    <a:pt x="98" y="694"/>
                  </a:cubicBezTo>
                  <a:cubicBezTo>
                    <a:pt x="96" y="694"/>
                    <a:pt x="90" y="700"/>
                    <a:pt x="89" y="702"/>
                  </a:cubicBezTo>
                  <a:cubicBezTo>
                    <a:pt x="89" y="702"/>
                    <a:pt x="89" y="702"/>
                    <a:pt x="89" y="703"/>
                  </a:cubicBezTo>
                  <a:cubicBezTo>
                    <a:pt x="88" y="704"/>
                    <a:pt x="88" y="706"/>
                    <a:pt x="88" y="707"/>
                  </a:cubicBezTo>
                  <a:cubicBezTo>
                    <a:pt x="89" y="708"/>
                    <a:pt x="92" y="709"/>
                    <a:pt x="93" y="710"/>
                  </a:cubicBezTo>
                  <a:cubicBezTo>
                    <a:pt x="97" y="712"/>
                    <a:pt x="99" y="714"/>
                    <a:pt x="101" y="716"/>
                  </a:cubicBezTo>
                  <a:cubicBezTo>
                    <a:pt x="103" y="720"/>
                    <a:pt x="101" y="724"/>
                    <a:pt x="100" y="726"/>
                  </a:cubicBezTo>
                  <a:cubicBezTo>
                    <a:pt x="101" y="727"/>
                    <a:pt x="101" y="727"/>
                    <a:pt x="102" y="727"/>
                  </a:cubicBezTo>
                  <a:cubicBezTo>
                    <a:pt x="105" y="724"/>
                    <a:pt x="109" y="726"/>
                    <a:pt x="110" y="727"/>
                  </a:cubicBezTo>
                  <a:cubicBezTo>
                    <a:pt x="111" y="727"/>
                    <a:pt x="113" y="728"/>
                    <a:pt x="115" y="728"/>
                  </a:cubicBezTo>
                  <a:cubicBezTo>
                    <a:pt x="119" y="730"/>
                    <a:pt x="122" y="731"/>
                    <a:pt x="125" y="733"/>
                  </a:cubicBezTo>
                  <a:cubicBezTo>
                    <a:pt x="126" y="733"/>
                    <a:pt x="126" y="734"/>
                    <a:pt x="127" y="734"/>
                  </a:cubicBezTo>
                  <a:cubicBezTo>
                    <a:pt x="127" y="734"/>
                    <a:pt x="127" y="734"/>
                    <a:pt x="127" y="734"/>
                  </a:cubicBezTo>
                  <a:cubicBezTo>
                    <a:pt x="127" y="734"/>
                    <a:pt x="128" y="734"/>
                    <a:pt x="128" y="734"/>
                  </a:cubicBezTo>
                  <a:cubicBezTo>
                    <a:pt x="131" y="733"/>
                    <a:pt x="135" y="734"/>
                    <a:pt x="142" y="735"/>
                  </a:cubicBezTo>
                  <a:cubicBezTo>
                    <a:pt x="146" y="735"/>
                    <a:pt x="153" y="736"/>
                    <a:pt x="156" y="736"/>
                  </a:cubicBezTo>
                  <a:cubicBezTo>
                    <a:pt x="157" y="734"/>
                    <a:pt x="159" y="729"/>
                    <a:pt x="160" y="725"/>
                  </a:cubicBezTo>
                  <a:cubicBezTo>
                    <a:pt x="164" y="714"/>
                    <a:pt x="166" y="710"/>
                    <a:pt x="169" y="709"/>
                  </a:cubicBezTo>
                  <a:cubicBezTo>
                    <a:pt x="171" y="708"/>
                    <a:pt x="188" y="706"/>
                    <a:pt x="192" y="707"/>
                  </a:cubicBezTo>
                  <a:cubicBezTo>
                    <a:pt x="195" y="709"/>
                    <a:pt x="196" y="711"/>
                    <a:pt x="198" y="716"/>
                  </a:cubicBezTo>
                  <a:cubicBezTo>
                    <a:pt x="199" y="717"/>
                    <a:pt x="201" y="719"/>
                    <a:pt x="203" y="721"/>
                  </a:cubicBezTo>
                  <a:cubicBezTo>
                    <a:pt x="204" y="722"/>
                    <a:pt x="204" y="722"/>
                    <a:pt x="204" y="722"/>
                  </a:cubicBezTo>
                  <a:cubicBezTo>
                    <a:pt x="204" y="723"/>
                    <a:pt x="204" y="723"/>
                    <a:pt x="204" y="723"/>
                  </a:cubicBezTo>
                  <a:cubicBezTo>
                    <a:pt x="204" y="724"/>
                    <a:pt x="205" y="729"/>
                    <a:pt x="205" y="732"/>
                  </a:cubicBezTo>
                  <a:cubicBezTo>
                    <a:pt x="205" y="732"/>
                    <a:pt x="206" y="733"/>
                    <a:pt x="206" y="734"/>
                  </a:cubicBezTo>
                  <a:cubicBezTo>
                    <a:pt x="208" y="736"/>
                    <a:pt x="210" y="739"/>
                    <a:pt x="210" y="743"/>
                  </a:cubicBezTo>
                  <a:cubicBezTo>
                    <a:pt x="210" y="745"/>
                    <a:pt x="209" y="751"/>
                    <a:pt x="209" y="759"/>
                  </a:cubicBezTo>
                  <a:cubicBezTo>
                    <a:pt x="208" y="763"/>
                    <a:pt x="208" y="768"/>
                    <a:pt x="208" y="769"/>
                  </a:cubicBezTo>
                  <a:cubicBezTo>
                    <a:pt x="208" y="770"/>
                    <a:pt x="208" y="772"/>
                    <a:pt x="207" y="775"/>
                  </a:cubicBezTo>
                  <a:cubicBezTo>
                    <a:pt x="207" y="778"/>
                    <a:pt x="205" y="788"/>
                    <a:pt x="206" y="790"/>
                  </a:cubicBezTo>
                  <a:cubicBezTo>
                    <a:pt x="206" y="791"/>
                    <a:pt x="207" y="791"/>
                    <a:pt x="209" y="792"/>
                  </a:cubicBezTo>
                  <a:cubicBezTo>
                    <a:pt x="210" y="792"/>
                    <a:pt x="210" y="792"/>
                    <a:pt x="210" y="792"/>
                  </a:cubicBezTo>
                  <a:cubicBezTo>
                    <a:pt x="213" y="793"/>
                    <a:pt x="216" y="796"/>
                    <a:pt x="218" y="800"/>
                  </a:cubicBezTo>
                  <a:cubicBezTo>
                    <a:pt x="218" y="801"/>
                    <a:pt x="219" y="802"/>
                    <a:pt x="221" y="805"/>
                  </a:cubicBezTo>
                  <a:cubicBezTo>
                    <a:pt x="222" y="805"/>
                    <a:pt x="222" y="805"/>
                    <a:pt x="223" y="805"/>
                  </a:cubicBezTo>
                  <a:cubicBezTo>
                    <a:pt x="228" y="806"/>
                    <a:pt x="229" y="801"/>
                    <a:pt x="230" y="799"/>
                  </a:cubicBezTo>
                  <a:cubicBezTo>
                    <a:pt x="231" y="797"/>
                    <a:pt x="240" y="796"/>
                    <a:pt x="245" y="795"/>
                  </a:cubicBezTo>
                  <a:cubicBezTo>
                    <a:pt x="250" y="794"/>
                    <a:pt x="267" y="793"/>
                    <a:pt x="272" y="792"/>
                  </a:cubicBezTo>
                  <a:cubicBezTo>
                    <a:pt x="277" y="791"/>
                    <a:pt x="275" y="796"/>
                    <a:pt x="277" y="799"/>
                  </a:cubicBezTo>
                  <a:cubicBezTo>
                    <a:pt x="280" y="803"/>
                    <a:pt x="298" y="812"/>
                    <a:pt x="302" y="809"/>
                  </a:cubicBezTo>
                  <a:cubicBezTo>
                    <a:pt x="306" y="806"/>
                    <a:pt x="302" y="803"/>
                    <a:pt x="303" y="799"/>
                  </a:cubicBezTo>
                  <a:cubicBezTo>
                    <a:pt x="305" y="795"/>
                    <a:pt x="313" y="798"/>
                    <a:pt x="316" y="798"/>
                  </a:cubicBezTo>
                  <a:cubicBezTo>
                    <a:pt x="320" y="799"/>
                    <a:pt x="319" y="808"/>
                    <a:pt x="322" y="811"/>
                  </a:cubicBezTo>
                  <a:cubicBezTo>
                    <a:pt x="324" y="813"/>
                    <a:pt x="342" y="813"/>
                    <a:pt x="346" y="812"/>
                  </a:cubicBezTo>
                  <a:cubicBezTo>
                    <a:pt x="350" y="811"/>
                    <a:pt x="359" y="807"/>
                    <a:pt x="362" y="806"/>
                  </a:cubicBezTo>
                  <a:cubicBezTo>
                    <a:pt x="364" y="806"/>
                    <a:pt x="367" y="816"/>
                    <a:pt x="369" y="818"/>
                  </a:cubicBezTo>
                  <a:cubicBezTo>
                    <a:pt x="371" y="819"/>
                    <a:pt x="382" y="824"/>
                    <a:pt x="386" y="824"/>
                  </a:cubicBezTo>
                  <a:cubicBezTo>
                    <a:pt x="389" y="824"/>
                    <a:pt x="393" y="817"/>
                    <a:pt x="395" y="812"/>
                  </a:cubicBezTo>
                  <a:cubicBezTo>
                    <a:pt x="397" y="808"/>
                    <a:pt x="400" y="811"/>
                    <a:pt x="403" y="810"/>
                  </a:cubicBezTo>
                  <a:cubicBezTo>
                    <a:pt x="405" y="808"/>
                    <a:pt x="404" y="803"/>
                    <a:pt x="404" y="803"/>
                  </a:cubicBezTo>
                  <a:cubicBezTo>
                    <a:pt x="404" y="803"/>
                    <a:pt x="409" y="794"/>
                    <a:pt x="409" y="791"/>
                  </a:cubicBezTo>
                  <a:cubicBezTo>
                    <a:pt x="410" y="788"/>
                    <a:pt x="409" y="781"/>
                    <a:pt x="409" y="776"/>
                  </a:cubicBezTo>
                  <a:cubicBezTo>
                    <a:pt x="409" y="770"/>
                    <a:pt x="419" y="774"/>
                    <a:pt x="421" y="774"/>
                  </a:cubicBezTo>
                  <a:cubicBezTo>
                    <a:pt x="423" y="774"/>
                    <a:pt x="429" y="772"/>
                    <a:pt x="431" y="771"/>
                  </a:cubicBezTo>
                  <a:cubicBezTo>
                    <a:pt x="433" y="770"/>
                    <a:pt x="435" y="776"/>
                    <a:pt x="435" y="776"/>
                  </a:cubicBezTo>
                  <a:cubicBezTo>
                    <a:pt x="435" y="776"/>
                    <a:pt x="440" y="777"/>
                    <a:pt x="443" y="777"/>
                  </a:cubicBezTo>
                  <a:cubicBezTo>
                    <a:pt x="445" y="777"/>
                    <a:pt x="448" y="774"/>
                    <a:pt x="450" y="771"/>
                  </a:cubicBezTo>
                  <a:cubicBezTo>
                    <a:pt x="452" y="768"/>
                    <a:pt x="450" y="767"/>
                    <a:pt x="448" y="761"/>
                  </a:cubicBezTo>
                  <a:cubicBezTo>
                    <a:pt x="445" y="756"/>
                    <a:pt x="448" y="761"/>
                    <a:pt x="447" y="758"/>
                  </a:cubicBezTo>
                  <a:cubicBezTo>
                    <a:pt x="447" y="755"/>
                    <a:pt x="447" y="751"/>
                    <a:pt x="448" y="747"/>
                  </a:cubicBezTo>
                  <a:cubicBezTo>
                    <a:pt x="449" y="743"/>
                    <a:pt x="456" y="739"/>
                    <a:pt x="458" y="736"/>
                  </a:cubicBezTo>
                  <a:cubicBezTo>
                    <a:pt x="460" y="733"/>
                    <a:pt x="463" y="725"/>
                    <a:pt x="462" y="723"/>
                  </a:cubicBezTo>
                  <a:cubicBezTo>
                    <a:pt x="461" y="720"/>
                    <a:pt x="459" y="720"/>
                    <a:pt x="459" y="713"/>
                  </a:cubicBezTo>
                  <a:cubicBezTo>
                    <a:pt x="459" y="707"/>
                    <a:pt x="462" y="699"/>
                    <a:pt x="464" y="695"/>
                  </a:cubicBezTo>
                  <a:cubicBezTo>
                    <a:pt x="467" y="690"/>
                    <a:pt x="469" y="686"/>
                    <a:pt x="471" y="684"/>
                  </a:cubicBezTo>
                  <a:cubicBezTo>
                    <a:pt x="473" y="682"/>
                    <a:pt x="477" y="682"/>
                    <a:pt x="478" y="682"/>
                  </a:cubicBezTo>
                  <a:cubicBezTo>
                    <a:pt x="480" y="683"/>
                    <a:pt x="495" y="681"/>
                    <a:pt x="499" y="681"/>
                  </a:cubicBezTo>
                  <a:cubicBezTo>
                    <a:pt x="504" y="681"/>
                    <a:pt x="506" y="686"/>
                    <a:pt x="510" y="684"/>
                  </a:cubicBezTo>
                  <a:cubicBezTo>
                    <a:pt x="514" y="682"/>
                    <a:pt x="512" y="672"/>
                    <a:pt x="515" y="668"/>
                  </a:cubicBezTo>
                  <a:cubicBezTo>
                    <a:pt x="517" y="664"/>
                    <a:pt x="519" y="664"/>
                    <a:pt x="522" y="661"/>
                  </a:cubicBezTo>
                  <a:cubicBezTo>
                    <a:pt x="525" y="658"/>
                    <a:pt x="523" y="657"/>
                    <a:pt x="523" y="654"/>
                  </a:cubicBezTo>
                  <a:cubicBezTo>
                    <a:pt x="523" y="651"/>
                    <a:pt x="525" y="649"/>
                    <a:pt x="525" y="645"/>
                  </a:cubicBezTo>
                  <a:cubicBezTo>
                    <a:pt x="525" y="642"/>
                    <a:pt x="518" y="637"/>
                    <a:pt x="517" y="633"/>
                  </a:cubicBezTo>
                  <a:cubicBezTo>
                    <a:pt x="516" y="630"/>
                    <a:pt x="517" y="628"/>
                    <a:pt x="515" y="625"/>
                  </a:cubicBezTo>
                  <a:cubicBezTo>
                    <a:pt x="513" y="623"/>
                    <a:pt x="509" y="627"/>
                    <a:pt x="508" y="628"/>
                  </a:cubicBezTo>
                  <a:cubicBezTo>
                    <a:pt x="506" y="629"/>
                    <a:pt x="504" y="625"/>
                    <a:pt x="498" y="622"/>
                  </a:cubicBezTo>
                  <a:cubicBezTo>
                    <a:pt x="492" y="619"/>
                    <a:pt x="495" y="617"/>
                    <a:pt x="495" y="617"/>
                  </a:cubicBezTo>
                  <a:cubicBezTo>
                    <a:pt x="495" y="617"/>
                    <a:pt x="495" y="617"/>
                    <a:pt x="494" y="611"/>
                  </a:cubicBezTo>
                  <a:cubicBezTo>
                    <a:pt x="492" y="605"/>
                    <a:pt x="492" y="606"/>
                    <a:pt x="495" y="599"/>
                  </a:cubicBezTo>
                  <a:cubicBezTo>
                    <a:pt x="498" y="593"/>
                    <a:pt x="499" y="591"/>
                    <a:pt x="502" y="585"/>
                  </a:cubicBezTo>
                  <a:cubicBezTo>
                    <a:pt x="505" y="579"/>
                    <a:pt x="501" y="579"/>
                    <a:pt x="501" y="574"/>
                  </a:cubicBezTo>
                  <a:cubicBezTo>
                    <a:pt x="501" y="568"/>
                    <a:pt x="506" y="570"/>
                    <a:pt x="508" y="568"/>
                  </a:cubicBezTo>
                  <a:cubicBezTo>
                    <a:pt x="509" y="565"/>
                    <a:pt x="511" y="559"/>
                    <a:pt x="515" y="552"/>
                  </a:cubicBezTo>
                  <a:cubicBezTo>
                    <a:pt x="518" y="545"/>
                    <a:pt x="520" y="544"/>
                    <a:pt x="519" y="539"/>
                  </a:cubicBezTo>
                  <a:cubicBezTo>
                    <a:pt x="518" y="534"/>
                    <a:pt x="517" y="536"/>
                    <a:pt x="516" y="532"/>
                  </a:cubicBezTo>
                  <a:cubicBezTo>
                    <a:pt x="514" y="528"/>
                    <a:pt x="515" y="528"/>
                    <a:pt x="515" y="524"/>
                  </a:cubicBezTo>
                  <a:cubicBezTo>
                    <a:pt x="514" y="520"/>
                    <a:pt x="517" y="519"/>
                    <a:pt x="517" y="519"/>
                  </a:cubicBezTo>
                  <a:cubicBezTo>
                    <a:pt x="517" y="519"/>
                    <a:pt x="518" y="516"/>
                    <a:pt x="518" y="511"/>
                  </a:cubicBezTo>
                  <a:cubicBezTo>
                    <a:pt x="519" y="506"/>
                    <a:pt x="521" y="509"/>
                    <a:pt x="524" y="505"/>
                  </a:cubicBezTo>
                  <a:cubicBezTo>
                    <a:pt x="526" y="502"/>
                    <a:pt x="526" y="502"/>
                    <a:pt x="528" y="497"/>
                  </a:cubicBezTo>
                  <a:cubicBezTo>
                    <a:pt x="529" y="493"/>
                    <a:pt x="532" y="497"/>
                    <a:pt x="535" y="497"/>
                  </a:cubicBezTo>
                  <a:cubicBezTo>
                    <a:pt x="538" y="497"/>
                    <a:pt x="549" y="493"/>
                    <a:pt x="555" y="492"/>
                  </a:cubicBezTo>
                  <a:cubicBezTo>
                    <a:pt x="560" y="491"/>
                    <a:pt x="559" y="499"/>
                    <a:pt x="563" y="500"/>
                  </a:cubicBezTo>
                  <a:cubicBezTo>
                    <a:pt x="568" y="501"/>
                    <a:pt x="572" y="501"/>
                    <a:pt x="577" y="499"/>
                  </a:cubicBezTo>
                  <a:cubicBezTo>
                    <a:pt x="583" y="497"/>
                    <a:pt x="578" y="495"/>
                    <a:pt x="578" y="490"/>
                  </a:cubicBezTo>
                  <a:cubicBezTo>
                    <a:pt x="578" y="486"/>
                    <a:pt x="578" y="490"/>
                    <a:pt x="582" y="485"/>
                  </a:cubicBezTo>
                  <a:cubicBezTo>
                    <a:pt x="585" y="480"/>
                    <a:pt x="594" y="476"/>
                    <a:pt x="598" y="474"/>
                  </a:cubicBezTo>
                  <a:cubicBezTo>
                    <a:pt x="602" y="471"/>
                    <a:pt x="600" y="469"/>
                    <a:pt x="600" y="468"/>
                  </a:cubicBezTo>
                  <a:cubicBezTo>
                    <a:pt x="600" y="466"/>
                    <a:pt x="594" y="462"/>
                    <a:pt x="594" y="462"/>
                  </a:cubicBezTo>
                  <a:cubicBezTo>
                    <a:pt x="594" y="462"/>
                    <a:pt x="588" y="456"/>
                    <a:pt x="587" y="453"/>
                  </a:cubicBezTo>
                  <a:cubicBezTo>
                    <a:pt x="586" y="450"/>
                    <a:pt x="585" y="443"/>
                    <a:pt x="589" y="440"/>
                  </a:cubicBezTo>
                  <a:cubicBezTo>
                    <a:pt x="592" y="437"/>
                    <a:pt x="595" y="444"/>
                    <a:pt x="599" y="443"/>
                  </a:cubicBezTo>
                  <a:cubicBezTo>
                    <a:pt x="604" y="442"/>
                    <a:pt x="609" y="441"/>
                    <a:pt x="613" y="440"/>
                  </a:cubicBezTo>
                  <a:cubicBezTo>
                    <a:pt x="618" y="438"/>
                    <a:pt x="616" y="446"/>
                    <a:pt x="620" y="446"/>
                  </a:cubicBezTo>
                  <a:cubicBezTo>
                    <a:pt x="624" y="447"/>
                    <a:pt x="627" y="437"/>
                    <a:pt x="630" y="435"/>
                  </a:cubicBezTo>
                  <a:cubicBezTo>
                    <a:pt x="633" y="432"/>
                    <a:pt x="633" y="430"/>
                    <a:pt x="636" y="426"/>
                  </a:cubicBezTo>
                  <a:cubicBezTo>
                    <a:pt x="638" y="422"/>
                    <a:pt x="640" y="421"/>
                    <a:pt x="641" y="415"/>
                  </a:cubicBezTo>
                  <a:cubicBezTo>
                    <a:pt x="642" y="409"/>
                    <a:pt x="640" y="407"/>
                    <a:pt x="639" y="403"/>
                  </a:cubicBezTo>
                  <a:cubicBezTo>
                    <a:pt x="638" y="400"/>
                    <a:pt x="636" y="399"/>
                    <a:pt x="632" y="400"/>
                  </a:cubicBezTo>
                  <a:cubicBezTo>
                    <a:pt x="629" y="400"/>
                    <a:pt x="628" y="397"/>
                    <a:pt x="624" y="393"/>
                  </a:cubicBezTo>
                  <a:cubicBezTo>
                    <a:pt x="619" y="388"/>
                    <a:pt x="619" y="388"/>
                    <a:pt x="617" y="385"/>
                  </a:cubicBezTo>
                  <a:cubicBezTo>
                    <a:pt x="616" y="382"/>
                    <a:pt x="616" y="379"/>
                    <a:pt x="617" y="376"/>
                  </a:cubicBezTo>
                  <a:cubicBezTo>
                    <a:pt x="619" y="373"/>
                    <a:pt x="625" y="370"/>
                    <a:pt x="628" y="367"/>
                  </a:cubicBezTo>
                  <a:cubicBezTo>
                    <a:pt x="631" y="364"/>
                    <a:pt x="633" y="352"/>
                    <a:pt x="637" y="345"/>
                  </a:cubicBezTo>
                  <a:cubicBezTo>
                    <a:pt x="640" y="338"/>
                    <a:pt x="633" y="335"/>
                    <a:pt x="633" y="328"/>
                  </a:cubicBezTo>
                  <a:cubicBezTo>
                    <a:pt x="633" y="321"/>
                    <a:pt x="633" y="322"/>
                    <a:pt x="635" y="319"/>
                  </a:cubicBezTo>
                  <a:cubicBezTo>
                    <a:pt x="636" y="316"/>
                    <a:pt x="639" y="320"/>
                    <a:pt x="644" y="316"/>
                  </a:cubicBezTo>
                  <a:cubicBezTo>
                    <a:pt x="650" y="313"/>
                    <a:pt x="652" y="311"/>
                    <a:pt x="654" y="307"/>
                  </a:cubicBezTo>
                  <a:cubicBezTo>
                    <a:pt x="657" y="303"/>
                    <a:pt x="658" y="307"/>
                    <a:pt x="662" y="308"/>
                  </a:cubicBezTo>
                  <a:cubicBezTo>
                    <a:pt x="666" y="309"/>
                    <a:pt x="665" y="307"/>
                    <a:pt x="669" y="303"/>
                  </a:cubicBezTo>
                  <a:cubicBezTo>
                    <a:pt x="672" y="299"/>
                    <a:pt x="674" y="300"/>
                    <a:pt x="678" y="298"/>
                  </a:cubicBezTo>
                  <a:cubicBezTo>
                    <a:pt x="681" y="295"/>
                    <a:pt x="679" y="280"/>
                    <a:pt x="681" y="279"/>
                  </a:cubicBezTo>
                  <a:cubicBezTo>
                    <a:pt x="684" y="278"/>
                    <a:pt x="686" y="281"/>
                    <a:pt x="687" y="278"/>
                  </a:cubicBezTo>
                  <a:cubicBezTo>
                    <a:pt x="687" y="275"/>
                    <a:pt x="685" y="268"/>
                    <a:pt x="680" y="264"/>
                  </a:cubicBezTo>
                  <a:cubicBezTo>
                    <a:pt x="676" y="259"/>
                    <a:pt x="679" y="260"/>
                    <a:pt x="676" y="251"/>
                  </a:cubicBezTo>
                  <a:cubicBezTo>
                    <a:pt x="672" y="242"/>
                    <a:pt x="678" y="245"/>
                    <a:pt x="681" y="241"/>
                  </a:cubicBezTo>
                  <a:cubicBezTo>
                    <a:pt x="685" y="238"/>
                    <a:pt x="692" y="239"/>
                    <a:pt x="698" y="235"/>
                  </a:cubicBezTo>
                  <a:cubicBezTo>
                    <a:pt x="705" y="232"/>
                    <a:pt x="707" y="229"/>
                    <a:pt x="710" y="224"/>
                  </a:cubicBezTo>
                  <a:cubicBezTo>
                    <a:pt x="712" y="218"/>
                    <a:pt x="712" y="221"/>
                    <a:pt x="717" y="219"/>
                  </a:cubicBezTo>
                  <a:cubicBezTo>
                    <a:pt x="722" y="218"/>
                    <a:pt x="721" y="217"/>
                    <a:pt x="723" y="212"/>
                  </a:cubicBezTo>
                  <a:cubicBezTo>
                    <a:pt x="724" y="206"/>
                    <a:pt x="718" y="205"/>
                    <a:pt x="716" y="202"/>
                  </a:cubicBezTo>
                  <a:cubicBezTo>
                    <a:pt x="714" y="199"/>
                    <a:pt x="718" y="193"/>
                    <a:pt x="719" y="191"/>
                  </a:cubicBezTo>
                  <a:cubicBezTo>
                    <a:pt x="719" y="189"/>
                    <a:pt x="721" y="181"/>
                    <a:pt x="719" y="175"/>
                  </a:cubicBezTo>
                  <a:cubicBezTo>
                    <a:pt x="717" y="168"/>
                    <a:pt x="719" y="168"/>
                    <a:pt x="716" y="166"/>
                  </a:cubicBezTo>
                  <a:cubicBezTo>
                    <a:pt x="715" y="166"/>
                    <a:pt x="713" y="165"/>
                    <a:pt x="712" y="165"/>
                  </a:cubicBezTo>
                  <a:cubicBezTo>
                    <a:pt x="708" y="166"/>
                    <a:pt x="704" y="166"/>
                    <a:pt x="703" y="166"/>
                  </a:cubicBezTo>
                  <a:cubicBezTo>
                    <a:pt x="701" y="166"/>
                    <a:pt x="700" y="167"/>
                    <a:pt x="699" y="1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8" name="Freeform 22"/>
            <p:cNvSpPr>
              <a:spLocks/>
            </p:cNvSpPr>
            <p:nvPr/>
          </p:nvSpPr>
          <p:spPr bwMode="auto">
            <a:xfrm>
              <a:off x="1372" y="3342"/>
              <a:ext cx="832" cy="663"/>
            </a:xfrm>
            <a:custGeom>
              <a:avLst/>
              <a:gdLst>
                <a:gd name="T0" fmla="*/ 694 w 710"/>
                <a:gd name="T1" fmla="*/ 392 h 566"/>
                <a:gd name="T2" fmla="*/ 697 w 710"/>
                <a:gd name="T3" fmla="*/ 355 h 566"/>
                <a:gd name="T4" fmla="*/ 700 w 710"/>
                <a:gd name="T5" fmla="*/ 317 h 566"/>
                <a:gd name="T6" fmla="*/ 672 w 710"/>
                <a:gd name="T7" fmla="*/ 323 h 566"/>
                <a:gd name="T8" fmla="*/ 649 w 710"/>
                <a:gd name="T9" fmla="*/ 322 h 566"/>
                <a:gd name="T10" fmla="*/ 654 w 710"/>
                <a:gd name="T11" fmla="*/ 272 h 566"/>
                <a:gd name="T12" fmla="*/ 636 w 710"/>
                <a:gd name="T13" fmla="*/ 248 h 566"/>
                <a:gd name="T14" fmla="*/ 601 w 710"/>
                <a:gd name="T15" fmla="*/ 229 h 566"/>
                <a:gd name="T16" fmla="*/ 566 w 710"/>
                <a:gd name="T17" fmla="*/ 191 h 566"/>
                <a:gd name="T18" fmla="*/ 543 w 710"/>
                <a:gd name="T19" fmla="*/ 179 h 566"/>
                <a:gd name="T20" fmla="*/ 521 w 710"/>
                <a:gd name="T21" fmla="*/ 156 h 566"/>
                <a:gd name="T22" fmla="*/ 519 w 710"/>
                <a:gd name="T23" fmla="*/ 122 h 566"/>
                <a:gd name="T24" fmla="*/ 500 w 710"/>
                <a:gd name="T25" fmla="*/ 105 h 566"/>
                <a:gd name="T26" fmla="*/ 485 w 710"/>
                <a:gd name="T27" fmla="*/ 132 h 566"/>
                <a:gd name="T28" fmla="*/ 467 w 710"/>
                <a:gd name="T29" fmla="*/ 144 h 566"/>
                <a:gd name="T30" fmla="*/ 421 w 710"/>
                <a:gd name="T31" fmla="*/ 163 h 566"/>
                <a:gd name="T32" fmla="*/ 445 w 710"/>
                <a:gd name="T33" fmla="*/ 137 h 566"/>
                <a:gd name="T34" fmla="*/ 452 w 710"/>
                <a:gd name="T35" fmla="*/ 110 h 566"/>
                <a:gd name="T36" fmla="*/ 435 w 710"/>
                <a:gd name="T37" fmla="*/ 101 h 566"/>
                <a:gd name="T38" fmla="*/ 435 w 710"/>
                <a:gd name="T39" fmla="*/ 60 h 566"/>
                <a:gd name="T40" fmla="*/ 413 w 710"/>
                <a:gd name="T41" fmla="*/ 40 h 566"/>
                <a:gd name="T42" fmla="*/ 397 w 710"/>
                <a:gd name="T43" fmla="*/ 0 h 566"/>
                <a:gd name="T44" fmla="*/ 357 w 710"/>
                <a:gd name="T45" fmla="*/ 8 h 566"/>
                <a:gd name="T46" fmla="*/ 330 w 710"/>
                <a:gd name="T47" fmla="*/ 14 h 566"/>
                <a:gd name="T48" fmla="*/ 335 w 710"/>
                <a:gd name="T49" fmla="*/ 59 h 566"/>
                <a:gd name="T50" fmla="*/ 288 w 710"/>
                <a:gd name="T51" fmla="*/ 79 h 566"/>
                <a:gd name="T52" fmla="*/ 287 w 710"/>
                <a:gd name="T53" fmla="*/ 92 h 566"/>
                <a:gd name="T54" fmla="*/ 276 w 710"/>
                <a:gd name="T55" fmla="*/ 101 h 566"/>
                <a:gd name="T56" fmla="*/ 247 w 710"/>
                <a:gd name="T57" fmla="*/ 98 h 566"/>
                <a:gd name="T58" fmla="*/ 209 w 710"/>
                <a:gd name="T59" fmla="*/ 89 h 566"/>
                <a:gd name="T60" fmla="*/ 183 w 710"/>
                <a:gd name="T61" fmla="*/ 106 h 566"/>
                <a:gd name="T62" fmla="*/ 168 w 710"/>
                <a:gd name="T63" fmla="*/ 155 h 566"/>
                <a:gd name="T64" fmla="*/ 145 w 710"/>
                <a:gd name="T65" fmla="*/ 157 h 566"/>
                <a:gd name="T66" fmla="*/ 111 w 710"/>
                <a:gd name="T67" fmla="*/ 167 h 566"/>
                <a:gd name="T68" fmla="*/ 83 w 710"/>
                <a:gd name="T69" fmla="*/ 170 h 566"/>
                <a:gd name="T70" fmla="*/ 58 w 710"/>
                <a:gd name="T71" fmla="*/ 150 h 566"/>
                <a:gd name="T72" fmla="*/ 50 w 710"/>
                <a:gd name="T73" fmla="*/ 169 h 566"/>
                <a:gd name="T74" fmla="*/ 34 w 710"/>
                <a:gd name="T75" fmla="*/ 217 h 566"/>
                <a:gd name="T76" fmla="*/ 28 w 710"/>
                <a:gd name="T77" fmla="*/ 258 h 566"/>
                <a:gd name="T78" fmla="*/ 16 w 710"/>
                <a:gd name="T79" fmla="*/ 290 h 566"/>
                <a:gd name="T80" fmla="*/ 3 w 710"/>
                <a:gd name="T81" fmla="*/ 310 h 566"/>
                <a:gd name="T82" fmla="*/ 0 w 710"/>
                <a:gd name="T83" fmla="*/ 353 h 566"/>
                <a:gd name="T84" fmla="*/ 32 w 710"/>
                <a:gd name="T85" fmla="*/ 390 h 566"/>
                <a:gd name="T86" fmla="*/ 60 w 710"/>
                <a:gd name="T87" fmla="*/ 424 h 566"/>
                <a:gd name="T88" fmla="*/ 33 w 710"/>
                <a:gd name="T89" fmla="*/ 457 h 566"/>
                <a:gd name="T90" fmla="*/ 14 w 710"/>
                <a:gd name="T91" fmla="*/ 467 h 566"/>
                <a:gd name="T92" fmla="*/ 73 w 710"/>
                <a:gd name="T93" fmla="*/ 494 h 566"/>
                <a:gd name="T94" fmla="*/ 131 w 710"/>
                <a:gd name="T95" fmla="*/ 531 h 566"/>
                <a:gd name="T96" fmla="*/ 214 w 710"/>
                <a:gd name="T97" fmla="*/ 514 h 566"/>
                <a:gd name="T98" fmla="*/ 298 w 710"/>
                <a:gd name="T99" fmla="*/ 519 h 566"/>
                <a:gd name="T100" fmla="*/ 365 w 710"/>
                <a:gd name="T101" fmla="*/ 546 h 566"/>
                <a:gd name="T102" fmla="*/ 429 w 710"/>
                <a:gd name="T103" fmla="*/ 538 h 566"/>
                <a:gd name="T104" fmla="*/ 473 w 710"/>
                <a:gd name="T105" fmla="*/ 551 h 566"/>
                <a:gd name="T106" fmla="*/ 524 w 710"/>
                <a:gd name="T107" fmla="*/ 514 h 566"/>
                <a:gd name="T108" fmla="*/ 572 w 710"/>
                <a:gd name="T109" fmla="*/ 476 h 566"/>
                <a:gd name="T110" fmla="*/ 597 w 710"/>
                <a:gd name="T111" fmla="*/ 431 h 566"/>
                <a:gd name="T112" fmla="*/ 649 w 710"/>
                <a:gd name="T113" fmla="*/ 428 h 566"/>
                <a:gd name="T114" fmla="*/ 684 w 710"/>
                <a:gd name="T115" fmla="*/ 41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0" h="566">
                  <a:moveTo>
                    <a:pt x="684" y="413"/>
                  </a:moveTo>
                  <a:cubicBezTo>
                    <a:pt x="682" y="412"/>
                    <a:pt x="680" y="411"/>
                    <a:pt x="678" y="409"/>
                  </a:cubicBezTo>
                  <a:cubicBezTo>
                    <a:pt x="675" y="404"/>
                    <a:pt x="676" y="401"/>
                    <a:pt x="678" y="398"/>
                  </a:cubicBezTo>
                  <a:cubicBezTo>
                    <a:pt x="679" y="397"/>
                    <a:pt x="679" y="397"/>
                    <a:pt x="679" y="396"/>
                  </a:cubicBezTo>
                  <a:cubicBezTo>
                    <a:pt x="682" y="391"/>
                    <a:pt x="686" y="393"/>
                    <a:pt x="688" y="393"/>
                  </a:cubicBezTo>
                  <a:cubicBezTo>
                    <a:pt x="689" y="394"/>
                    <a:pt x="690" y="394"/>
                    <a:pt x="691" y="394"/>
                  </a:cubicBezTo>
                  <a:cubicBezTo>
                    <a:pt x="693" y="394"/>
                    <a:pt x="693" y="394"/>
                    <a:pt x="694" y="392"/>
                  </a:cubicBezTo>
                  <a:cubicBezTo>
                    <a:pt x="695" y="391"/>
                    <a:pt x="696" y="390"/>
                    <a:pt x="698" y="389"/>
                  </a:cubicBezTo>
                  <a:cubicBezTo>
                    <a:pt x="698" y="389"/>
                    <a:pt x="697" y="388"/>
                    <a:pt x="696" y="387"/>
                  </a:cubicBezTo>
                  <a:cubicBezTo>
                    <a:pt x="692" y="383"/>
                    <a:pt x="692" y="383"/>
                    <a:pt x="690" y="377"/>
                  </a:cubicBezTo>
                  <a:cubicBezTo>
                    <a:pt x="689" y="371"/>
                    <a:pt x="692" y="369"/>
                    <a:pt x="694" y="368"/>
                  </a:cubicBezTo>
                  <a:cubicBezTo>
                    <a:pt x="695" y="367"/>
                    <a:pt x="695" y="367"/>
                    <a:pt x="696" y="366"/>
                  </a:cubicBezTo>
                  <a:cubicBezTo>
                    <a:pt x="697" y="364"/>
                    <a:pt x="697" y="363"/>
                    <a:pt x="697" y="360"/>
                  </a:cubicBezTo>
                  <a:cubicBezTo>
                    <a:pt x="697" y="359"/>
                    <a:pt x="696" y="357"/>
                    <a:pt x="697" y="355"/>
                  </a:cubicBezTo>
                  <a:cubicBezTo>
                    <a:pt x="697" y="348"/>
                    <a:pt x="699" y="344"/>
                    <a:pt x="703" y="339"/>
                  </a:cubicBezTo>
                  <a:cubicBezTo>
                    <a:pt x="704" y="337"/>
                    <a:pt x="705" y="336"/>
                    <a:pt x="706" y="335"/>
                  </a:cubicBezTo>
                  <a:cubicBezTo>
                    <a:pt x="707" y="333"/>
                    <a:pt x="709" y="330"/>
                    <a:pt x="710" y="328"/>
                  </a:cubicBezTo>
                  <a:cubicBezTo>
                    <a:pt x="708" y="328"/>
                    <a:pt x="706" y="326"/>
                    <a:pt x="704" y="323"/>
                  </a:cubicBezTo>
                  <a:cubicBezTo>
                    <a:pt x="702" y="321"/>
                    <a:pt x="701" y="319"/>
                    <a:pt x="701" y="318"/>
                  </a:cubicBezTo>
                  <a:cubicBezTo>
                    <a:pt x="701" y="318"/>
                    <a:pt x="701" y="318"/>
                    <a:pt x="701" y="318"/>
                  </a:cubicBezTo>
                  <a:cubicBezTo>
                    <a:pt x="701" y="318"/>
                    <a:pt x="701" y="317"/>
                    <a:pt x="700" y="317"/>
                  </a:cubicBezTo>
                  <a:cubicBezTo>
                    <a:pt x="699" y="316"/>
                    <a:pt x="698" y="316"/>
                    <a:pt x="698" y="316"/>
                  </a:cubicBezTo>
                  <a:cubicBezTo>
                    <a:pt x="697" y="316"/>
                    <a:pt x="696" y="317"/>
                    <a:pt x="696" y="318"/>
                  </a:cubicBezTo>
                  <a:cubicBezTo>
                    <a:pt x="695" y="318"/>
                    <a:pt x="695" y="319"/>
                    <a:pt x="694" y="319"/>
                  </a:cubicBezTo>
                  <a:cubicBezTo>
                    <a:pt x="693" y="321"/>
                    <a:pt x="692" y="323"/>
                    <a:pt x="688" y="325"/>
                  </a:cubicBezTo>
                  <a:cubicBezTo>
                    <a:pt x="683" y="328"/>
                    <a:pt x="681" y="328"/>
                    <a:pt x="677" y="326"/>
                  </a:cubicBezTo>
                  <a:cubicBezTo>
                    <a:pt x="676" y="325"/>
                    <a:pt x="675" y="324"/>
                    <a:pt x="674" y="324"/>
                  </a:cubicBezTo>
                  <a:cubicBezTo>
                    <a:pt x="673" y="323"/>
                    <a:pt x="672" y="323"/>
                    <a:pt x="672" y="323"/>
                  </a:cubicBezTo>
                  <a:cubicBezTo>
                    <a:pt x="672" y="323"/>
                    <a:pt x="672" y="323"/>
                    <a:pt x="672" y="323"/>
                  </a:cubicBezTo>
                  <a:cubicBezTo>
                    <a:pt x="671" y="323"/>
                    <a:pt x="670" y="324"/>
                    <a:pt x="667" y="324"/>
                  </a:cubicBezTo>
                  <a:cubicBezTo>
                    <a:pt x="666" y="325"/>
                    <a:pt x="665" y="325"/>
                    <a:pt x="664" y="325"/>
                  </a:cubicBezTo>
                  <a:cubicBezTo>
                    <a:pt x="661" y="326"/>
                    <a:pt x="660" y="326"/>
                    <a:pt x="656" y="325"/>
                  </a:cubicBezTo>
                  <a:cubicBezTo>
                    <a:pt x="653" y="324"/>
                    <a:pt x="651" y="323"/>
                    <a:pt x="650" y="322"/>
                  </a:cubicBezTo>
                  <a:cubicBezTo>
                    <a:pt x="650" y="322"/>
                    <a:pt x="650" y="322"/>
                    <a:pt x="650" y="322"/>
                  </a:cubicBezTo>
                  <a:cubicBezTo>
                    <a:pt x="650" y="322"/>
                    <a:pt x="650" y="322"/>
                    <a:pt x="649" y="322"/>
                  </a:cubicBezTo>
                  <a:cubicBezTo>
                    <a:pt x="646" y="322"/>
                    <a:pt x="644" y="321"/>
                    <a:pt x="640" y="318"/>
                  </a:cubicBezTo>
                  <a:cubicBezTo>
                    <a:pt x="634" y="314"/>
                    <a:pt x="634" y="304"/>
                    <a:pt x="635" y="300"/>
                  </a:cubicBezTo>
                  <a:cubicBezTo>
                    <a:pt x="635" y="299"/>
                    <a:pt x="635" y="299"/>
                    <a:pt x="635" y="298"/>
                  </a:cubicBezTo>
                  <a:cubicBezTo>
                    <a:pt x="635" y="295"/>
                    <a:pt x="637" y="288"/>
                    <a:pt x="643" y="286"/>
                  </a:cubicBezTo>
                  <a:cubicBezTo>
                    <a:pt x="646" y="284"/>
                    <a:pt x="647" y="284"/>
                    <a:pt x="651" y="280"/>
                  </a:cubicBezTo>
                  <a:cubicBezTo>
                    <a:pt x="652" y="280"/>
                    <a:pt x="652" y="279"/>
                    <a:pt x="652" y="278"/>
                  </a:cubicBezTo>
                  <a:cubicBezTo>
                    <a:pt x="652" y="276"/>
                    <a:pt x="652" y="274"/>
                    <a:pt x="654" y="272"/>
                  </a:cubicBezTo>
                  <a:cubicBezTo>
                    <a:pt x="655" y="270"/>
                    <a:pt x="657" y="269"/>
                    <a:pt x="658" y="269"/>
                  </a:cubicBezTo>
                  <a:cubicBezTo>
                    <a:pt x="659" y="268"/>
                    <a:pt x="660" y="268"/>
                    <a:pt x="660" y="267"/>
                  </a:cubicBezTo>
                  <a:cubicBezTo>
                    <a:pt x="660" y="267"/>
                    <a:pt x="660" y="265"/>
                    <a:pt x="660" y="264"/>
                  </a:cubicBezTo>
                  <a:cubicBezTo>
                    <a:pt x="659" y="262"/>
                    <a:pt x="659" y="261"/>
                    <a:pt x="659" y="259"/>
                  </a:cubicBezTo>
                  <a:cubicBezTo>
                    <a:pt x="659" y="257"/>
                    <a:pt x="659" y="256"/>
                    <a:pt x="659" y="255"/>
                  </a:cubicBezTo>
                  <a:cubicBezTo>
                    <a:pt x="658" y="254"/>
                    <a:pt x="656" y="254"/>
                    <a:pt x="652" y="255"/>
                  </a:cubicBezTo>
                  <a:cubicBezTo>
                    <a:pt x="647" y="256"/>
                    <a:pt x="641" y="253"/>
                    <a:pt x="636" y="248"/>
                  </a:cubicBezTo>
                  <a:cubicBezTo>
                    <a:pt x="636" y="248"/>
                    <a:pt x="636" y="248"/>
                    <a:pt x="636" y="248"/>
                  </a:cubicBezTo>
                  <a:cubicBezTo>
                    <a:pt x="634" y="246"/>
                    <a:pt x="632" y="244"/>
                    <a:pt x="631" y="244"/>
                  </a:cubicBezTo>
                  <a:cubicBezTo>
                    <a:pt x="629" y="245"/>
                    <a:pt x="627" y="246"/>
                    <a:pt x="625" y="244"/>
                  </a:cubicBezTo>
                  <a:cubicBezTo>
                    <a:pt x="624" y="244"/>
                    <a:pt x="624" y="243"/>
                    <a:pt x="622" y="243"/>
                  </a:cubicBezTo>
                  <a:cubicBezTo>
                    <a:pt x="621" y="242"/>
                    <a:pt x="619" y="242"/>
                    <a:pt x="618" y="242"/>
                  </a:cubicBezTo>
                  <a:cubicBezTo>
                    <a:pt x="615" y="243"/>
                    <a:pt x="610" y="243"/>
                    <a:pt x="606" y="237"/>
                  </a:cubicBezTo>
                  <a:cubicBezTo>
                    <a:pt x="604" y="234"/>
                    <a:pt x="602" y="231"/>
                    <a:pt x="601" y="229"/>
                  </a:cubicBezTo>
                  <a:cubicBezTo>
                    <a:pt x="600" y="227"/>
                    <a:pt x="599" y="225"/>
                    <a:pt x="599" y="224"/>
                  </a:cubicBezTo>
                  <a:cubicBezTo>
                    <a:pt x="598" y="223"/>
                    <a:pt x="597" y="221"/>
                    <a:pt x="595" y="219"/>
                  </a:cubicBezTo>
                  <a:cubicBezTo>
                    <a:pt x="593" y="214"/>
                    <a:pt x="589" y="208"/>
                    <a:pt x="586" y="205"/>
                  </a:cubicBezTo>
                  <a:cubicBezTo>
                    <a:pt x="583" y="203"/>
                    <a:pt x="582" y="202"/>
                    <a:pt x="581" y="200"/>
                  </a:cubicBezTo>
                  <a:cubicBezTo>
                    <a:pt x="580" y="198"/>
                    <a:pt x="580" y="198"/>
                    <a:pt x="578" y="198"/>
                  </a:cubicBezTo>
                  <a:cubicBezTo>
                    <a:pt x="569" y="199"/>
                    <a:pt x="567" y="194"/>
                    <a:pt x="566" y="192"/>
                  </a:cubicBezTo>
                  <a:cubicBezTo>
                    <a:pt x="566" y="192"/>
                    <a:pt x="566" y="192"/>
                    <a:pt x="566" y="191"/>
                  </a:cubicBezTo>
                  <a:cubicBezTo>
                    <a:pt x="565" y="191"/>
                    <a:pt x="565" y="191"/>
                    <a:pt x="564" y="192"/>
                  </a:cubicBezTo>
                  <a:cubicBezTo>
                    <a:pt x="561" y="195"/>
                    <a:pt x="558" y="196"/>
                    <a:pt x="555" y="195"/>
                  </a:cubicBezTo>
                  <a:cubicBezTo>
                    <a:pt x="554" y="194"/>
                    <a:pt x="552" y="193"/>
                    <a:pt x="552" y="189"/>
                  </a:cubicBezTo>
                  <a:cubicBezTo>
                    <a:pt x="551" y="187"/>
                    <a:pt x="552" y="185"/>
                    <a:pt x="553" y="184"/>
                  </a:cubicBezTo>
                  <a:cubicBezTo>
                    <a:pt x="553" y="184"/>
                    <a:pt x="553" y="184"/>
                    <a:pt x="553" y="184"/>
                  </a:cubicBezTo>
                  <a:cubicBezTo>
                    <a:pt x="551" y="182"/>
                    <a:pt x="550" y="182"/>
                    <a:pt x="550" y="182"/>
                  </a:cubicBezTo>
                  <a:cubicBezTo>
                    <a:pt x="547" y="182"/>
                    <a:pt x="545" y="182"/>
                    <a:pt x="543" y="179"/>
                  </a:cubicBezTo>
                  <a:cubicBezTo>
                    <a:pt x="542" y="178"/>
                    <a:pt x="542" y="178"/>
                    <a:pt x="541" y="177"/>
                  </a:cubicBezTo>
                  <a:cubicBezTo>
                    <a:pt x="539" y="175"/>
                    <a:pt x="535" y="171"/>
                    <a:pt x="539" y="166"/>
                  </a:cubicBezTo>
                  <a:cubicBezTo>
                    <a:pt x="538" y="166"/>
                    <a:pt x="537" y="166"/>
                    <a:pt x="536" y="166"/>
                  </a:cubicBezTo>
                  <a:cubicBezTo>
                    <a:pt x="534" y="165"/>
                    <a:pt x="533" y="163"/>
                    <a:pt x="532" y="162"/>
                  </a:cubicBezTo>
                  <a:cubicBezTo>
                    <a:pt x="532" y="162"/>
                    <a:pt x="532" y="161"/>
                    <a:pt x="531" y="161"/>
                  </a:cubicBezTo>
                  <a:cubicBezTo>
                    <a:pt x="530" y="160"/>
                    <a:pt x="529" y="160"/>
                    <a:pt x="528" y="160"/>
                  </a:cubicBezTo>
                  <a:cubicBezTo>
                    <a:pt x="526" y="159"/>
                    <a:pt x="523" y="159"/>
                    <a:pt x="521" y="156"/>
                  </a:cubicBezTo>
                  <a:cubicBezTo>
                    <a:pt x="520" y="155"/>
                    <a:pt x="520" y="155"/>
                    <a:pt x="519" y="155"/>
                  </a:cubicBezTo>
                  <a:cubicBezTo>
                    <a:pt x="518" y="154"/>
                    <a:pt x="516" y="153"/>
                    <a:pt x="516" y="151"/>
                  </a:cubicBezTo>
                  <a:cubicBezTo>
                    <a:pt x="515" y="149"/>
                    <a:pt x="516" y="147"/>
                    <a:pt x="517" y="145"/>
                  </a:cubicBezTo>
                  <a:cubicBezTo>
                    <a:pt x="519" y="142"/>
                    <a:pt x="521" y="141"/>
                    <a:pt x="522" y="140"/>
                  </a:cubicBezTo>
                  <a:cubicBezTo>
                    <a:pt x="524" y="139"/>
                    <a:pt x="524" y="139"/>
                    <a:pt x="524" y="138"/>
                  </a:cubicBezTo>
                  <a:cubicBezTo>
                    <a:pt x="525" y="134"/>
                    <a:pt x="524" y="127"/>
                    <a:pt x="523" y="124"/>
                  </a:cubicBezTo>
                  <a:cubicBezTo>
                    <a:pt x="522" y="123"/>
                    <a:pt x="521" y="123"/>
                    <a:pt x="519" y="122"/>
                  </a:cubicBezTo>
                  <a:cubicBezTo>
                    <a:pt x="517" y="121"/>
                    <a:pt x="514" y="119"/>
                    <a:pt x="513" y="116"/>
                  </a:cubicBezTo>
                  <a:cubicBezTo>
                    <a:pt x="513" y="114"/>
                    <a:pt x="513" y="113"/>
                    <a:pt x="513" y="113"/>
                  </a:cubicBezTo>
                  <a:cubicBezTo>
                    <a:pt x="513" y="112"/>
                    <a:pt x="513" y="112"/>
                    <a:pt x="513" y="112"/>
                  </a:cubicBezTo>
                  <a:cubicBezTo>
                    <a:pt x="513" y="112"/>
                    <a:pt x="513" y="112"/>
                    <a:pt x="512" y="110"/>
                  </a:cubicBezTo>
                  <a:cubicBezTo>
                    <a:pt x="510" y="108"/>
                    <a:pt x="510" y="106"/>
                    <a:pt x="510" y="104"/>
                  </a:cubicBezTo>
                  <a:cubicBezTo>
                    <a:pt x="507" y="104"/>
                    <a:pt x="505" y="104"/>
                    <a:pt x="504" y="104"/>
                  </a:cubicBezTo>
                  <a:cubicBezTo>
                    <a:pt x="502" y="105"/>
                    <a:pt x="501" y="105"/>
                    <a:pt x="500" y="105"/>
                  </a:cubicBezTo>
                  <a:cubicBezTo>
                    <a:pt x="499" y="105"/>
                    <a:pt x="499" y="105"/>
                    <a:pt x="498" y="104"/>
                  </a:cubicBezTo>
                  <a:cubicBezTo>
                    <a:pt x="498" y="107"/>
                    <a:pt x="498" y="108"/>
                    <a:pt x="497" y="109"/>
                  </a:cubicBezTo>
                  <a:cubicBezTo>
                    <a:pt x="497" y="110"/>
                    <a:pt x="497" y="111"/>
                    <a:pt x="497" y="112"/>
                  </a:cubicBezTo>
                  <a:cubicBezTo>
                    <a:pt x="497" y="113"/>
                    <a:pt x="498" y="114"/>
                    <a:pt x="498" y="114"/>
                  </a:cubicBezTo>
                  <a:cubicBezTo>
                    <a:pt x="500" y="118"/>
                    <a:pt x="498" y="121"/>
                    <a:pt x="495" y="123"/>
                  </a:cubicBezTo>
                  <a:cubicBezTo>
                    <a:pt x="494" y="124"/>
                    <a:pt x="493" y="125"/>
                    <a:pt x="492" y="126"/>
                  </a:cubicBezTo>
                  <a:cubicBezTo>
                    <a:pt x="489" y="128"/>
                    <a:pt x="487" y="130"/>
                    <a:pt x="485" y="132"/>
                  </a:cubicBezTo>
                  <a:cubicBezTo>
                    <a:pt x="483" y="135"/>
                    <a:pt x="481" y="136"/>
                    <a:pt x="480" y="136"/>
                  </a:cubicBezTo>
                  <a:cubicBezTo>
                    <a:pt x="479" y="136"/>
                    <a:pt x="479" y="136"/>
                    <a:pt x="479" y="136"/>
                  </a:cubicBezTo>
                  <a:cubicBezTo>
                    <a:pt x="479" y="136"/>
                    <a:pt x="479" y="136"/>
                    <a:pt x="479" y="137"/>
                  </a:cubicBezTo>
                  <a:cubicBezTo>
                    <a:pt x="478" y="137"/>
                    <a:pt x="478" y="138"/>
                    <a:pt x="478" y="138"/>
                  </a:cubicBezTo>
                  <a:cubicBezTo>
                    <a:pt x="477" y="142"/>
                    <a:pt x="475" y="143"/>
                    <a:pt x="472" y="143"/>
                  </a:cubicBezTo>
                  <a:cubicBezTo>
                    <a:pt x="470" y="144"/>
                    <a:pt x="468" y="144"/>
                    <a:pt x="467" y="144"/>
                  </a:cubicBezTo>
                  <a:cubicBezTo>
                    <a:pt x="467" y="144"/>
                    <a:pt x="467" y="144"/>
                    <a:pt x="467" y="144"/>
                  </a:cubicBezTo>
                  <a:cubicBezTo>
                    <a:pt x="467" y="144"/>
                    <a:pt x="467" y="144"/>
                    <a:pt x="467" y="144"/>
                  </a:cubicBezTo>
                  <a:cubicBezTo>
                    <a:pt x="465" y="149"/>
                    <a:pt x="464" y="150"/>
                    <a:pt x="459" y="151"/>
                  </a:cubicBezTo>
                  <a:cubicBezTo>
                    <a:pt x="455" y="153"/>
                    <a:pt x="453" y="155"/>
                    <a:pt x="453" y="156"/>
                  </a:cubicBezTo>
                  <a:cubicBezTo>
                    <a:pt x="451" y="159"/>
                    <a:pt x="449" y="159"/>
                    <a:pt x="447" y="160"/>
                  </a:cubicBezTo>
                  <a:cubicBezTo>
                    <a:pt x="446" y="160"/>
                    <a:pt x="444" y="161"/>
                    <a:pt x="444" y="161"/>
                  </a:cubicBezTo>
                  <a:cubicBezTo>
                    <a:pt x="442" y="168"/>
                    <a:pt x="436" y="172"/>
                    <a:pt x="431" y="170"/>
                  </a:cubicBezTo>
                  <a:cubicBezTo>
                    <a:pt x="427" y="169"/>
                    <a:pt x="422" y="167"/>
                    <a:pt x="421" y="163"/>
                  </a:cubicBezTo>
                  <a:cubicBezTo>
                    <a:pt x="421" y="163"/>
                    <a:pt x="420" y="163"/>
                    <a:pt x="420" y="162"/>
                  </a:cubicBezTo>
                  <a:cubicBezTo>
                    <a:pt x="417" y="157"/>
                    <a:pt x="417" y="153"/>
                    <a:pt x="421" y="150"/>
                  </a:cubicBezTo>
                  <a:cubicBezTo>
                    <a:pt x="423" y="149"/>
                    <a:pt x="423" y="149"/>
                    <a:pt x="423" y="149"/>
                  </a:cubicBezTo>
                  <a:cubicBezTo>
                    <a:pt x="426" y="147"/>
                    <a:pt x="427" y="146"/>
                    <a:pt x="431" y="144"/>
                  </a:cubicBezTo>
                  <a:cubicBezTo>
                    <a:pt x="433" y="143"/>
                    <a:pt x="433" y="143"/>
                    <a:pt x="433" y="143"/>
                  </a:cubicBezTo>
                  <a:cubicBezTo>
                    <a:pt x="437" y="141"/>
                    <a:pt x="440" y="140"/>
                    <a:pt x="442" y="138"/>
                  </a:cubicBezTo>
                  <a:cubicBezTo>
                    <a:pt x="443" y="137"/>
                    <a:pt x="444" y="137"/>
                    <a:pt x="445" y="137"/>
                  </a:cubicBezTo>
                  <a:cubicBezTo>
                    <a:pt x="445" y="136"/>
                    <a:pt x="445" y="136"/>
                    <a:pt x="445" y="135"/>
                  </a:cubicBezTo>
                  <a:cubicBezTo>
                    <a:pt x="445" y="129"/>
                    <a:pt x="447" y="126"/>
                    <a:pt x="448" y="124"/>
                  </a:cubicBezTo>
                  <a:cubicBezTo>
                    <a:pt x="448" y="123"/>
                    <a:pt x="449" y="122"/>
                    <a:pt x="449" y="121"/>
                  </a:cubicBezTo>
                  <a:cubicBezTo>
                    <a:pt x="449" y="121"/>
                    <a:pt x="449" y="121"/>
                    <a:pt x="448" y="120"/>
                  </a:cubicBezTo>
                  <a:cubicBezTo>
                    <a:pt x="448" y="120"/>
                    <a:pt x="447" y="118"/>
                    <a:pt x="447" y="116"/>
                  </a:cubicBezTo>
                  <a:cubicBezTo>
                    <a:pt x="447" y="114"/>
                    <a:pt x="449" y="113"/>
                    <a:pt x="450" y="112"/>
                  </a:cubicBezTo>
                  <a:cubicBezTo>
                    <a:pt x="451" y="111"/>
                    <a:pt x="451" y="111"/>
                    <a:pt x="452" y="110"/>
                  </a:cubicBezTo>
                  <a:cubicBezTo>
                    <a:pt x="451" y="109"/>
                    <a:pt x="451" y="109"/>
                    <a:pt x="450" y="108"/>
                  </a:cubicBezTo>
                  <a:cubicBezTo>
                    <a:pt x="450" y="108"/>
                    <a:pt x="450" y="108"/>
                    <a:pt x="450" y="108"/>
                  </a:cubicBezTo>
                  <a:cubicBezTo>
                    <a:pt x="446" y="108"/>
                    <a:pt x="441" y="109"/>
                    <a:pt x="439" y="105"/>
                  </a:cubicBezTo>
                  <a:cubicBezTo>
                    <a:pt x="438" y="104"/>
                    <a:pt x="438" y="103"/>
                    <a:pt x="438" y="102"/>
                  </a:cubicBezTo>
                  <a:cubicBezTo>
                    <a:pt x="438" y="102"/>
                    <a:pt x="438" y="102"/>
                    <a:pt x="438" y="102"/>
                  </a:cubicBezTo>
                  <a:cubicBezTo>
                    <a:pt x="438" y="102"/>
                    <a:pt x="438" y="102"/>
                    <a:pt x="437" y="101"/>
                  </a:cubicBezTo>
                  <a:cubicBezTo>
                    <a:pt x="436" y="100"/>
                    <a:pt x="436" y="101"/>
                    <a:pt x="435" y="101"/>
                  </a:cubicBezTo>
                  <a:cubicBezTo>
                    <a:pt x="434" y="101"/>
                    <a:pt x="433" y="101"/>
                    <a:pt x="431" y="100"/>
                  </a:cubicBezTo>
                  <a:cubicBezTo>
                    <a:pt x="429" y="98"/>
                    <a:pt x="429" y="96"/>
                    <a:pt x="428" y="94"/>
                  </a:cubicBezTo>
                  <a:cubicBezTo>
                    <a:pt x="428" y="93"/>
                    <a:pt x="428" y="91"/>
                    <a:pt x="428" y="89"/>
                  </a:cubicBezTo>
                  <a:cubicBezTo>
                    <a:pt x="427" y="82"/>
                    <a:pt x="425" y="72"/>
                    <a:pt x="430" y="67"/>
                  </a:cubicBezTo>
                  <a:cubicBezTo>
                    <a:pt x="432" y="64"/>
                    <a:pt x="433" y="63"/>
                    <a:pt x="435" y="62"/>
                  </a:cubicBezTo>
                  <a:cubicBezTo>
                    <a:pt x="435" y="62"/>
                    <a:pt x="435" y="61"/>
                    <a:pt x="435" y="61"/>
                  </a:cubicBezTo>
                  <a:cubicBezTo>
                    <a:pt x="435" y="61"/>
                    <a:pt x="435" y="61"/>
                    <a:pt x="435" y="60"/>
                  </a:cubicBezTo>
                  <a:cubicBezTo>
                    <a:pt x="436" y="60"/>
                    <a:pt x="436" y="59"/>
                    <a:pt x="436" y="58"/>
                  </a:cubicBezTo>
                  <a:cubicBezTo>
                    <a:pt x="436" y="58"/>
                    <a:pt x="437" y="57"/>
                    <a:pt x="436" y="57"/>
                  </a:cubicBezTo>
                  <a:cubicBezTo>
                    <a:pt x="436" y="57"/>
                    <a:pt x="436" y="56"/>
                    <a:pt x="435" y="55"/>
                  </a:cubicBezTo>
                  <a:cubicBezTo>
                    <a:pt x="432" y="51"/>
                    <a:pt x="429" y="50"/>
                    <a:pt x="427" y="48"/>
                  </a:cubicBezTo>
                  <a:cubicBezTo>
                    <a:pt x="426" y="48"/>
                    <a:pt x="425" y="48"/>
                    <a:pt x="425" y="48"/>
                  </a:cubicBezTo>
                  <a:cubicBezTo>
                    <a:pt x="422" y="48"/>
                    <a:pt x="418" y="47"/>
                    <a:pt x="415" y="43"/>
                  </a:cubicBezTo>
                  <a:cubicBezTo>
                    <a:pt x="414" y="42"/>
                    <a:pt x="414" y="41"/>
                    <a:pt x="413" y="40"/>
                  </a:cubicBezTo>
                  <a:cubicBezTo>
                    <a:pt x="411" y="38"/>
                    <a:pt x="409" y="36"/>
                    <a:pt x="409" y="32"/>
                  </a:cubicBezTo>
                  <a:cubicBezTo>
                    <a:pt x="408" y="31"/>
                    <a:pt x="408" y="31"/>
                    <a:pt x="408" y="30"/>
                  </a:cubicBezTo>
                  <a:cubicBezTo>
                    <a:pt x="405" y="28"/>
                    <a:pt x="406" y="25"/>
                    <a:pt x="407" y="21"/>
                  </a:cubicBezTo>
                  <a:cubicBezTo>
                    <a:pt x="410" y="15"/>
                    <a:pt x="410" y="13"/>
                    <a:pt x="409" y="10"/>
                  </a:cubicBezTo>
                  <a:cubicBezTo>
                    <a:pt x="408" y="7"/>
                    <a:pt x="408" y="7"/>
                    <a:pt x="405" y="5"/>
                  </a:cubicBezTo>
                  <a:cubicBezTo>
                    <a:pt x="404" y="4"/>
                    <a:pt x="404" y="4"/>
                    <a:pt x="404" y="4"/>
                  </a:cubicBezTo>
                  <a:cubicBezTo>
                    <a:pt x="403" y="3"/>
                    <a:pt x="399" y="0"/>
                    <a:pt x="397" y="0"/>
                  </a:cubicBezTo>
                  <a:cubicBezTo>
                    <a:pt x="397" y="1"/>
                    <a:pt x="396" y="1"/>
                    <a:pt x="396" y="2"/>
                  </a:cubicBezTo>
                  <a:cubicBezTo>
                    <a:pt x="394" y="4"/>
                    <a:pt x="392" y="8"/>
                    <a:pt x="386" y="6"/>
                  </a:cubicBezTo>
                  <a:cubicBezTo>
                    <a:pt x="383" y="5"/>
                    <a:pt x="381" y="4"/>
                    <a:pt x="380" y="3"/>
                  </a:cubicBezTo>
                  <a:cubicBezTo>
                    <a:pt x="379" y="3"/>
                    <a:pt x="379" y="2"/>
                    <a:pt x="378" y="2"/>
                  </a:cubicBezTo>
                  <a:cubicBezTo>
                    <a:pt x="378" y="3"/>
                    <a:pt x="377" y="3"/>
                    <a:pt x="377" y="4"/>
                  </a:cubicBezTo>
                  <a:cubicBezTo>
                    <a:pt x="376" y="6"/>
                    <a:pt x="375" y="9"/>
                    <a:pt x="370" y="10"/>
                  </a:cubicBezTo>
                  <a:cubicBezTo>
                    <a:pt x="366" y="11"/>
                    <a:pt x="361" y="10"/>
                    <a:pt x="357" y="8"/>
                  </a:cubicBezTo>
                  <a:cubicBezTo>
                    <a:pt x="356" y="8"/>
                    <a:pt x="354" y="8"/>
                    <a:pt x="349" y="10"/>
                  </a:cubicBezTo>
                  <a:cubicBezTo>
                    <a:pt x="349" y="10"/>
                    <a:pt x="349" y="10"/>
                    <a:pt x="349" y="10"/>
                  </a:cubicBezTo>
                  <a:cubicBezTo>
                    <a:pt x="347" y="11"/>
                    <a:pt x="345" y="10"/>
                    <a:pt x="344" y="9"/>
                  </a:cubicBezTo>
                  <a:cubicBezTo>
                    <a:pt x="343" y="9"/>
                    <a:pt x="343" y="9"/>
                    <a:pt x="343" y="9"/>
                  </a:cubicBezTo>
                  <a:cubicBezTo>
                    <a:pt x="342" y="8"/>
                    <a:pt x="341" y="8"/>
                    <a:pt x="341" y="8"/>
                  </a:cubicBezTo>
                  <a:cubicBezTo>
                    <a:pt x="338" y="9"/>
                    <a:pt x="332" y="12"/>
                    <a:pt x="331" y="14"/>
                  </a:cubicBezTo>
                  <a:cubicBezTo>
                    <a:pt x="330" y="14"/>
                    <a:pt x="330" y="14"/>
                    <a:pt x="330" y="14"/>
                  </a:cubicBezTo>
                  <a:cubicBezTo>
                    <a:pt x="329" y="15"/>
                    <a:pt x="328" y="16"/>
                    <a:pt x="328" y="20"/>
                  </a:cubicBezTo>
                  <a:cubicBezTo>
                    <a:pt x="328" y="23"/>
                    <a:pt x="328" y="26"/>
                    <a:pt x="327" y="28"/>
                  </a:cubicBezTo>
                  <a:cubicBezTo>
                    <a:pt x="326" y="31"/>
                    <a:pt x="326" y="31"/>
                    <a:pt x="328" y="33"/>
                  </a:cubicBezTo>
                  <a:cubicBezTo>
                    <a:pt x="329" y="35"/>
                    <a:pt x="330" y="36"/>
                    <a:pt x="331" y="37"/>
                  </a:cubicBezTo>
                  <a:cubicBezTo>
                    <a:pt x="333" y="38"/>
                    <a:pt x="334" y="40"/>
                    <a:pt x="335" y="45"/>
                  </a:cubicBezTo>
                  <a:cubicBezTo>
                    <a:pt x="337" y="52"/>
                    <a:pt x="337" y="53"/>
                    <a:pt x="335" y="58"/>
                  </a:cubicBezTo>
                  <a:cubicBezTo>
                    <a:pt x="335" y="59"/>
                    <a:pt x="335" y="59"/>
                    <a:pt x="335" y="59"/>
                  </a:cubicBezTo>
                  <a:cubicBezTo>
                    <a:pt x="335" y="59"/>
                    <a:pt x="335" y="60"/>
                    <a:pt x="335" y="60"/>
                  </a:cubicBezTo>
                  <a:cubicBezTo>
                    <a:pt x="337" y="66"/>
                    <a:pt x="331" y="68"/>
                    <a:pt x="327" y="69"/>
                  </a:cubicBezTo>
                  <a:cubicBezTo>
                    <a:pt x="325" y="70"/>
                    <a:pt x="323" y="71"/>
                    <a:pt x="322" y="71"/>
                  </a:cubicBezTo>
                  <a:cubicBezTo>
                    <a:pt x="318" y="72"/>
                    <a:pt x="318" y="72"/>
                    <a:pt x="316" y="75"/>
                  </a:cubicBezTo>
                  <a:cubicBezTo>
                    <a:pt x="312" y="80"/>
                    <a:pt x="308" y="82"/>
                    <a:pt x="301" y="81"/>
                  </a:cubicBezTo>
                  <a:cubicBezTo>
                    <a:pt x="297" y="81"/>
                    <a:pt x="295" y="80"/>
                    <a:pt x="292" y="78"/>
                  </a:cubicBezTo>
                  <a:cubicBezTo>
                    <a:pt x="291" y="78"/>
                    <a:pt x="290" y="78"/>
                    <a:pt x="288" y="79"/>
                  </a:cubicBezTo>
                  <a:cubicBezTo>
                    <a:pt x="286" y="80"/>
                    <a:pt x="285" y="81"/>
                    <a:pt x="284" y="81"/>
                  </a:cubicBezTo>
                  <a:cubicBezTo>
                    <a:pt x="284" y="81"/>
                    <a:pt x="284" y="81"/>
                    <a:pt x="283" y="81"/>
                  </a:cubicBezTo>
                  <a:cubicBezTo>
                    <a:pt x="283" y="83"/>
                    <a:pt x="282" y="83"/>
                    <a:pt x="282" y="84"/>
                  </a:cubicBezTo>
                  <a:cubicBezTo>
                    <a:pt x="282" y="84"/>
                    <a:pt x="282" y="84"/>
                    <a:pt x="281" y="84"/>
                  </a:cubicBezTo>
                  <a:cubicBezTo>
                    <a:pt x="282" y="84"/>
                    <a:pt x="282" y="84"/>
                    <a:pt x="282" y="85"/>
                  </a:cubicBezTo>
                  <a:cubicBezTo>
                    <a:pt x="282" y="86"/>
                    <a:pt x="283" y="86"/>
                    <a:pt x="283" y="87"/>
                  </a:cubicBezTo>
                  <a:cubicBezTo>
                    <a:pt x="284" y="90"/>
                    <a:pt x="285" y="91"/>
                    <a:pt x="287" y="92"/>
                  </a:cubicBezTo>
                  <a:cubicBezTo>
                    <a:pt x="288" y="92"/>
                    <a:pt x="289" y="92"/>
                    <a:pt x="289" y="93"/>
                  </a:cubicBezTo>
                  <a:cubicBezTo>
                    <a:pt x="291" y="93"/>
                    <a:pt x="294" y="93"/>
                    <a:pt x="295" y="97"/>
                  </a:cubicBezTo>
                  <a:cubicBezTo>
                    <a:pt x="296" y="101"/>
                    <a:pt x="294" y="106"/>
                    <a:pt x="289" y="109"/>
                  </a:cubicBezTo>
                  <a:cubicBezTo>
                    <a:pt x="289" y="109"/>
                    <a:pt x="288" y="109"/>
                    <a:pt x="288" y="110"/>
                  </a:cubicBezTo>
                  <a:cubicBezTo>
                    <a:pt x="287" y="111"/>
                    <a:pt x="285" y="113"/>
                    <a:pt x="282" y="112"/>
                  </a:cubicBezTo>
                  <a:cubicBezTo>
                    <a:pt x="279" y="112"/>
                    <a:pt x="278" y="109"/>
                    <a:pt x="277" y="106"/>
                  </a:cubicBezTo>
                  <a:cubicBezTo>
                    <a:pt x="276" y="104"/>
                    <a:pt x="276" y="102"/>
                    <a:pt x="276" y="101"/>
                  </a:cubicBezTo>
                  <a:cubicBezTo>
                    <a:pt x="275" y="100"/>
                    <a:pt x="275" y="100"/>
                    <a:pt x="274" y="99"/>
                  </a:cubicBezTo>
                  <a:cubicBezTo>
                    <a:pt x="272" y="97"/>
                    <a:pt x="271" y="95"/>
                    <a:pt x="270" y="94"/>
                  </a:cubicBezTo>
                  <a:cubicBezTo>
                    <a:pt x="270" y="94"/>
                    <a:pt x="270" y="94"/>
                    <a:pt x="270" y="94"/>
                  </a:cubicBezTo>
                  <a:cubicBezTo>
                    <a:pt x="269" y="100"/>
                    <a:pt x="264" y="100"/>
                    <a:pt x="261" y="100"/>
                  </a:cubicBezTo>
                  <a:cubicBezTo>
                    <a:pt x="255" y="100"/>
                    <a:pt x="254" y="100"/>
                    <a:pt x="251" y="99"/>
                  </a:cubicBezTo>
                  <a:cubicBezTo>
                    <a:pt x="250" y="99"/>
                    <a:pt x="250" y="98"/>
                    <a:pt x="248" y="98"/>
                  </a:cubicBezTo>
                  <a:cubicBezTo>
                    <a:pt x="247" y="98"/>
                    <a:pt x="247" y="98"/>
                    <a:pt x="247" y="98"/>
                  </a:cubicBezTo>
                  <a:cubicBezTo>
                    <a:pt x="247" y="98"/>
                    <a:pt x="247" y="98"/>
                    <a:pt x="247" y="98"/>
                  </a:cubicBezTo>
                  <a:cubicBezTo>
                    <a:pt x="244" y="101"/>
                    <a:pt x="240" y="101"/>
                    <a:pt x="236" y="99"/>
                  </a:cubicBezTo>
                  <a:cubicBezTo>
                    <a:pt x="233" y="97"/>
                    <a:pt x="231" y="97"/>
                    <a:pt x="228" y="97"/>
                  </a:cubicBezTo>
                  <a:cubicBezTo>
                    <a:pt x="225" y="97"/>
                    <a:pt x="222" y="98"/>
                    <a:pt x="218" y="95"/>
                  </a:cubicBezTo>
                  <a:cubicBezTo>
                    <a:pt x="215" y="93"/>
                    <a:pt x="214" y="91"/>
                    <a:pt x="213" y="90"/>
                  </a:cubicBezTo>
                  <a:cubicBezTo>
                    <a:pt x="213" y="90"/>
                    <a:pt x="212" y="89"/>
                    <a:pt x="212" y="89"/>
                  </a:cubicBezTo>
                  <a:cubicBezTo>
                    <a:pt x="212" y="89"/>
                    <a:pt x="211" y="89"/>
                    <a:pt x="209" y="89"/>
                  </a:cubicBezTo>
                  <a:cubicBezTo>
                    <a:pt x="205" y="89"/>
                    <a:pt x="202" y="89"/>
                    <a:pt x="200" y="88"/>
                  </a:cubicBezTo>
                  <a:cubicBezTo>
                    <a:pt x="196" y="88"/>
                    <a:pt x="195" y="88"/>
                    <a:pt x="194" y="89"/>
                  </a:cubicBezTo>
                  <a:cubicBezTo>
                    <a:pt x="192" y="91"/>
                    <a:pt x="190" y="92"/>
                    <a:pt x="188" y="94"/>
                  </a:cubicBezTo>
                  <a:cubicBezTo>
                    <a:pt x="187" y="95"/>
                    <a:pt x="186" y="96"/>
                    <a:pt x="186" y="96"/>
                  </a:cubicBezTo>
                  <a:cubicBezTo>
                    <a:pt x="184" y="98"/>
                    <a:pt x="183" y="98"/>
                    <a:pt x="182" y="98"/>
                  </a:cubicBezTo>
                  <a:cubicBezTo>
                    <a:pt x="182" y="99"/>
                    <a:pt x="182" y="100"/>
                    <a:pt x="182" y="100"/>
                  </a:cubicBezTo>
                  <a:cubicBezTo>
                    <a:pt x="182" y="103"/>
                    <a:pt x="183" y="104"/>
                    <a:pt x="183" y="106"/>
                  </a:cubicBezTo>
                  <a:cubicBezTo>
                    <a:pt x="184" y="110"/>
                    <a:pt x="184" y="112"/>
                    <a:pt x="182" y="117"/>
                  </a:cubicBezTo>
                  <a:cubicBezTo>
                    <a:pt x="181" y="119"/>
                    <a:pt x="180" y="121"/>
                    <a:pt x="179" y="122"/>
                  </a:cubicBezTo>
                  <a:cubicBezTo>
                    <a:pt x="178" y="124"/>
                    <a:pt x="177" y="126"/>
                    <a:pt x="177" y="128"/>
                  </a:cubicBezTo>
                  <a:cubicBezTo>
                    <a:pt x="177" y="130"/>
                    <a:pt x="177" y="132"/>
                    <a:pt x="177" y="133"/>
                  </a:cubicBezTo>
                  <a:cubicBezTo>
                    <a:pt x="178" y="137"/>
                    <a:pt x="179" y="140"/>
                    <a:pt x="177" y="146"/>
                  </a:cubicBezTo>
                  <a:cubicBezTo>
                    <a:pt x="176" y="147"/>
                    <a:pt x="175" y="149"/>
                    <a:pt x="175" y="150"/>
                  </a:cubicBezTo>
                  <a:cubicBezTo>
                    <a:pt x="175" y="153"/>
                    <a:pt x="173" y="155"/>
                    <a:pt x="168" y="155"/>
                  </a:cubicBezTo>
                  <a:cubicBezTo>
                    <a:pt x="166" y="155"/>
                    <a:pt x="165" y="154"/>
                    <a:pt x="164" y="153"/>
                  </a:cubicBezTo>
                  <a:cubicBezTo>
                    <a:pt x="164" y="154"/>
                    <a:pt x="163" y="155"/>
                    <a:pt x="163" y="155"/>
                  </a:cubicBezTo>
                  <a:cubicBezTo>
                    <a:pt x="162" y="158"/>
                    <a:pt x="159" y="163"/>
                    <a:pt x="152" y="161"/>
                  </a:cubicBezTo>
                  <a:cubicBezTo>
                    <a:pt x="150" y="160"/>
                    <a:pt x="148" y="158"/>
                    <a:pt x="147" y="157"/>
                  </a:cubicBezTo>
                  <a:cubicBezTo>
                    <a:pt x="147" y="157"/>
                    <a:pt x="146" y="157"/>
                    <a:pt x="146" y="157"/>
                  </a:cubicBezTo>
                  <a:cubicBezTo>
                    <a:pt x="146" y="157"/>
                    <a:pt x="146" y="157"/>
                    <a:pt x="146" y="157"/>
                  </a:cubicBezTo>
                  <a:cubicBezTo>
                    <a:pt x="146" y="157"/>
                    <a:pt x="145" y="157"/>
                    <a:pt x="145" y="157"/>
                  </a:cubicBezTo>
                  <a:cubicBezTo>
                    <a:pt x="140" y="158"/>
                    <a:pt x="137" y="162"/>
                    <a:pt x="137" y="162"/>
                  </a:cubicBezTo>
                  <a:cubicBezTo>
                    <a:pt x="136" y="163"/>
                    <a:pt x="136" y="163"/>
                    <a:pt x="136" y="163"/>
                  </a:cubicBezTo>
                  <a:cubicBezTo>
                    <a:pt x="134" y="164"/>
                    <a:pt x="134" y="164"/>
                    <a:pt x="134" y="164"/>
                  </a:cubicBezTo>
                  <a:cubicBezTo>
                    <a:pt x="131" y="164"/>
                    <a:pt x="129" y="166"/>
                    <a:pt x="128" y="167"/>
                  </a:cubicBezTo>
                  <a:cubicBezTo>
                    <a:pt x="127" y="167"/>
                    <a:pt x="127" y="168"/>
                    <a:pt x="127" y="168"/>
                  </a:cubicBezTo>
                  <a:cubicBezTo>
                    <a:pt x="123" y="171"/>
                    <a:pt x="118" y="171"/>
                    <a:pt x="113" y="168"/>
                  </a:cubicBezTo>
                  <a:cubicBezTo>
                    <a:pt x="113" y="168"/>
                    <a:pt x="112" y="168"/>
                    <a:pt x="111" y="167"/>
                  </a:cubicBezTo>
                  <a:cubicBezTo>
                    <a:pt x="110" y="167"/>
                    <a:pt x="107" y="167"/>
                    <a:pt x="104" y="164"/>
                  </a:cubicBezTo>
                  <a:cubicBezTo>
                    <a:pt x="103" y="163"/>
                    <a:pt x="102" y="161"/>
                    <a:pt x="102" y="160"/>
                  </a:cubicBezTo>
                  <a:cubicBezTo>
                    <a:pt x="102" y="160"/>
                    <a:pt x="102" y="160"/>
                    <a:pt x="102" y="160"/>
                  </a:cubicBezTo>
                  <a:cubicBezTo>
                    <a:pt x="100" y="160"/>
                    <a:pt x="98" y="160"/>
                    <a:pt x="97" y="160"/>
                  </a:cubicBezTo>
                  <a:cubicBezTo>
                    <a:pt x="94" y="159"/>
                    <a:pt x="94" y="159"/>
                    <a:pt x="93" y="160"/>
                  </a:cubicBezTo>
                  <a:cubicBezTo>
                    <a:pt x="92" y="161"/>
                    <a:pt x="92" y="162"/>
                    <a:pt x="91" y="164"/>
                  </a:cubicBezTo>
                  <a:cubicBezTo>
                    <a:pt x="89" y="166"/>
                    <a:pt x="87" y="168"/>
                    <a:pt x="83" y="170"/>
                  </a:cubicBezTo>
                  <a:cubicBezTo>
                    <a:pt x="83" y="171"/>
                    <a:pt x="82" y="171"/>
                    <a:pt x="81" y="172"/>
                  </a:cubicBezTo>
                  <a:cubicBezTo>
                    <a:pt x="78" y="174"/>
                    <a:pt x="74" y="177"/>
                    <a:pt x="68" y="173"/>
                  </a:cubicBezTo>
                  <a:cubicBezTo>
                    <a:pt x="67" y="172"/>
                    <a:pt x="67" y="172"/>
                    <a:pt x="66" y="172"/>
                  </a:cubicBezTo>
                  <a:cubicBezTo>
                    <a:pt x="63" y="170"/>
                    <a:pt x="62" y="169"/>
                    <a:pt x="61" y="164"/>
                  </a:cubicBezTo>
                  <a:cubicBezTo>
                    <a:pt x="61" y="162"/>
                    <a:pt x="61" y="160"/>
                    <a:pt x="61" y="158"/>
                  </a:cubicBezTo>
                  <a:cubicBezTo>
                    <a:pt x="61" y="157"/>
                    <a:pt x="61" y="156"/>
                    <a:pt x="60" y="155"/>
                  </a:cubicBezTo>
                  <a:cubicBezTo>
                    <a:pt x="59" y="153"/>
                    <a:pt x="59" y="151"/>
                    <a:pt x="58" y="150"/>
                  </a:cubicBezTo>
                  <a:cubicBezTo>
                    <a:pt x="58" y="149"/>
                    <a:pt x="58" y="149"/>
                    <a:pt x="58" y="148"/>
                  </a:cubicBezTo>
                  <a:cubicBezTo>
                    <a:pt x="57" y="149"/>
                    <a:pt x="56" y="150"/>
                    <a:pt x="56" y="150"/>
                  </a:cubicBezTo>
                  <a:cubicBezTo>
                    <a:pt x="55" y="151"/>
                    <a:pt x="54" y="151"/>
                    <a:pt x="54" y="151"/>
                  </a:cubicBezTo>
                  <a:cubicBezTo>
                    <a:pt x="54" y="151"/>
                    <a:pt x="54" y="151"/>
                    <a:pt x="54" y="152"/>
                  </a:cubicBezTo>
                  <a:cubicBezTo>
                    <a:pt x="55" y="153"/>
                    <a:pt x="58" y="156"/>
                    <a:pt x="57" y="161"/>
                  </a:cubicBezTo>
                  <a:cubicBezTo>
                    <a:pt x="56" y="165"/>
                    <a:pt x="54" y="167"/>
                    <a:pt x="52" y="167"/>
                  </a:cubicBezTo>
                  <a:cubicBezTo>
                    <a:pt x="51" y="168"/>
                    <a:pt x="51" y="168"/>
                    <a:pt x="50" y="169"/>
                  </a:cubicBezTo>
                  <a:cubicBezTo>
                    <a:pt x="50" y="172"/>
                    <a:pt x="50" y="174"/>
                    <a:pt x="50" y="176"/>
                  </a:cubicBezTo>
                  <a:cubicBezTo>
                    <a:pt x="49" y="178"/>
                    <a:pt x="49" y="180"/>
                    <a:pt x="49" y="183"/>
                  </a:cubicBezTo>
                  <a:cubicBezTo>
                    <a:pt x="48" y="187"/>
                    <a:pt x="46" y="190"/>
                    <a:pt x="44" y="194"/>
                  </a:cubicBezTo>
                  <a:cubicBezTo>
                    <a:pt x="43" y="195"/>
                    <a:pt x="42" y="196"/>
                    <a:pt x="41" y="198"/>
                  </a:cubicBezTo>
                  <a:cubicBezTo>
                    <a:pt x="40" y="200"/>
                    <a:pt x="39" y="201"/>
                    <a:pt x="38" y="202"/>
                  </a:cubicBezTo>
                  <a:cubicBezTo>
                    <a:pt x="37" y="205"/>
                    <a:pt x="36" y="206"/>
                    <a:pt x="36" y="209"/>
                  </a:cubicBezTo>
                  <a:cubicBezTo>
                    <a:pt x="36" y="214"/>
                    <a:pt x="35" y="215"/>
                    <a:pt x="34" y="217"/>
                  </a:cubicBezTo>
                  <a:cubicBezTo>
                    <a:pt x="34" y="218"/>
                    <a:pt x="33" y="218"/>
                    <a:pt x="33" y="220"/>
                  </a:cubicBezTo>
                  <a:cubicBezTo>
                    <a:pt x="33" y="223"/>
                    <a:pt x="33" y="230"/>
                    <a:pt x="33" y="235"/>
                  </a:cubicBezTo>
                  <a:cubicBezTo>
                    <a:pt x="34" y="240"/>
                    <a:pt x="34" y="244"/>
                    <a:pt x="34" y="246"/>
                  </a:cubicBezTo>
                  <a:cubicBezTo>
                    <a:pt x="33" y="249"/>
                    <a:pt x="30" y="251"/>
                    <a:pt x="28" y="252"/>
                  </a:cubicBezTo>
                  <a:cubicBezTo>
                    <a:pt x="27" y="253"/>
                    <a:pt x="26" y="253"/>
                    <a:pt x="26" y="254"/>
                  </a:cubicBezTo>
                  <a:cubicBezTo>
                    <a:pt x="26" y="256"/>
                    <a:pt x="26" y="256"/>
                    <a:pt x="27" y="257"/>
                  </a:cubicBezTo>
                  <a:cubicBezTo>
                    <a:pt x="27" y="258"/>
                    <a:pt x="28" y="258"/>
                    <a:pt x="28" y="258"/>
                  </a:cubicBezTo>
                  <a:cubicBezTo>
                    <a:pt x="31" y="261"/>
                    <a:pt x="30" y="265"/>
                    <a:pt x="30" y="268"/>
                  </a:cubicBezTo>
                  <a:cubicBezTo>
                    <a:pt x="30" y="268"/>
                    <a:pt x="30" y="269"/>
                    <a:pt x="30" y="269"/>
                  </a:cubicBezTo>
                  <a:cubicBezTo>
                    <a:pt x="30" y="273"/>
                    <a:pt x="26" y="278"/>
                    <a:pt x="24" y="280"/>
                  </a:cubicBezTo>
                  <a:cubicBezTo>
                    <a:pt x="23" y="280"/>
                    <a:pt x="23" y="280"/>
                    <a:pt x="23" y="280"/>
                  </a:cubicBezTo>
                  <a:cubicBezTo>
                    <a:pt x="23" y="280"/>
                    <a:pt x="23" y="280"/>
                    <a:pt x="23" y="280"/>
                  </a:cubicBezTo>
                  <a:cubicBezTo>
                    <a:pt x="24" y="283"/>
                    <a:pt x="23" y="285"/>
                    <a:pt x="22" y="287"/>
                  </a:cubicBezTo>
                  <a:cubicBezTo>
                    <a:pt x="20" y="289"/>
                    <a:pt x="18" y="290"/>
                    <a:pt x="16" y="290"/>
                  </a:cubicBezTo>
                  <a:cubicBezTo>
                    <a:pt x="16" y="290"/>
                    <a:pt x="16" y="290"/>
                    <a:pt x="16" y="290"/>
                  </a:cubicBezTo>
                  <a:cubicBezTo>
                    <a:pt x="15" y="295"/>
                    <a:pt x="11" y="297"/>
                    <a:pt x="9" y="298"/>
                  </a:cubicBezTo>
                  <a:cubicBezTo>
                    <a:pt x="9" y="298"/>
                    <a:pt x="9" y="298"/>
                    <a:pt x="9" y="298"/>
                  </a:cubicBezTo>
                  <a:cubicBezTo>
                    <a:pt x="7" y="299"/>
                    <a:pt x="6" y="299"/>
                    <a:pt x="4" y="299"/>
                  </a:cubicBezTo>
                  <a:cubicBezTo>
                    <a:pt x="4" y="299"/>
                    <a:pt x="4" y="299"/>
                    <a:pt x="4" y="299"/>
                  </a:cubicBezTo>
                  <a:cubicBezTo>
                    <a:pt x="4" y="303"/>
                    <a:pt x="4" y="305"/>
                    <a:pt x="3" y="307"/>
                  </a:cubicBezTo>
                  <a:cubicBezTo>
                    <a:pt x="2" y="309"/>
                    <a:pt x="2" y="309"/>
                    <a:pt x="3" y="310"/>
                  </a:cubicBezTo>
                  <a:cubicBezTo>
                    <a:pt x="4" y="311"/>
                    <a:pt x="4" y="311"/>
                    <a:pt x="4" y="312"/>
                  </a:cubicBezTo>
                  <a:cubicBezTo>
                    <a:pt x="7" y="315"/>
                    <a:pt x="7" y="316"/>
                    <a:pt x="7" y="321"/>
                  </a:cubicBezTo>
                  <a:cubicBezTo>
                    <a:pt x="7" y="323"/>
                    <a:pt x="9" y="324"/>
                    <a:pt x="12" y="326"/>
                  </a:cubicBezTo>
                  <a:cubicBezTo>
                    <a:pt x="18" y="329"/>
                    <a:pt x="20" y="335"/>
                    <a:pt x="17" y="342"/>
                  </a:cubicBezTo>
                  <a:cubicBezTo>
                    <a:pt x="17" y="343"/>
                    <a:pt x="16" y="344"/>
                    <a:pt x="16" y="344"/>
                  </a:cubicBezTo>
                  <a:cubicBezTo>
                    <a:pt x="15" y="348"/>
                    <a:pt x="14" y="352"/>
                    <a:pt x="7" y="353"/>
                  </a:cubicBezTo>
                  <a:cubicBezTo>
                    <a:pt x="4" y="354"/>
                    <a:pt x="1" y="354"/>
                    <a:pt x="0" y="353"/>
                  </a:cubicBezTo>
                  <a:cubicBezTo>
                    <a:pt x="0" y="356"/>
                    <a:pt x="1" y="359"/>
                    <a:pt x="3" y="363"/>
                  </a:cubicBezTo>
                  <a:cubicBezTo>
                    <a:pt x="4" y="364"/>
                    <a:pt x="4" y="365"/>
                    <a:pt x="5" y="366"/>
                  </a:cubicBezTo>
                  <a:cubicBezTo>
                    <a:pt x="8" y="373"/>
                    <a:pt x="9" y="375"/>
                    <a:pt x="9" y="379"/>
                  </a:cubicBezTo>
                  <a:cubicBezTo>
                    <a:pt x="10" y="377"/>
                    <a:pt x="13" y="378"/>
                    <a:pt x="14" y="378"/>
                  </a:cubicBezTo>
                  <a:cubicBezTo>
                    <a:pt x="19" y="378"/>
                    <a:pt x="21" y="379"/>
                    <a:pt x="23" y="381"/>
                  </a:cubicBezTo>
                  <a:cubicBezTo>
                    <a:pt x="24" y="381"/>
                    <a:pt x="28" y="380"/>
                    <a:pt x="31" y="383"/>
                  </a:cubicBezTo>
                  <a:cubicBezTo>
                    <a:pt x="34" y="386"/>
                    <a:pt x="33" y="389"/>
                    <a:pt x="32" y="390"/>
                  </a:cubicBezTo>
                  <a:cubicBezTo>
                    <a:pt x="32" y="392"/>
                    <a:pt x="32" y="392"/>
                    <a:pt x="32" y="394"/>
                  </a:cubicBezTo>
                  <a:cubicBezTo>
                    <a:pt x="34" y="398"/>
                    <a:pt x="35" y="398"/>
                    <a:pt x="37" y="398"/>
                  </a:cubicBezTo>
                  <a:cubicBezTo>
                    <a:pt x="42" y="399"/>
                    <a:pt x="45" y="401"/>
                    <a:pt x="49" y="405"/>
                  </a:cubicBezTo>
                  <a:cubicBezTo>
                    <a:pt x="52" y="408"/>
                    <a:pt x="53" y="410"/>
                    <a:pt x="53" y="413"/>
                  </a:cubicBezTo>
                  <a:cubicBezTo>
                    <a:pt x="53" y="414"/>
                    <a:pt x="53" y="414"/>
                    <a:pt x="53" y="415"/>
                  </a:cubicBezTo>
                  <a:cubicBezTo>
                    <a:pt x="53" y="416"/>
                    <a:pt x="56" y="419"/>
                    <a:pt x="57" y="420"/>
                  </a:cubicBezTo>
                  <a:cubicBezTo>
                    <a:pt x="58" y="421"/>
                    <a:pt x="59" y="422"/>
                    <a:pt x="60" y="424"/>
                  </a:cubicBezTo>
                  <a:cubicBezTo>
                    <a:pt x="61" y="426"/>
                    <a:pt x="60" y="428"/>
                    <a:pt x="59" y="433"/>
                  </a:cubicBezTo>
                  <a:cubicBezTo>
                    <a:pt x="59" y="435"/>
                    <a:pt x="59" y="438"/>
                    <a:pt x="59" y="438"/>
                  </a:cubicBezTo>
                  <a:cubicBezTo>
                    <a:pt x="59" y="441"/>
                    <a:pt x="59" y="445"/>
                    <a:pt x="57" y="449"/>
                  </a:cubicBezTo>
                  <a:cubicBezTo>
                    <a:pt x="57" y="450"/>
                    <a:pt x="57" y="450"/>
                    <a:pt x="57" y="450"/>
                  </a:cubicBezTo>
                  <a:cubicBezTo>
                    <a:pt x="56" y="455"/>
                    <a:pt x="53" y="457"/>
                    <a:pt x="46" y="457"/>
                  </a:cubicBezTo>
                  <a:cubicBezTo>
                    <a:pt x="44" y="457"/>
                    <a:pt x="42" y="457"/>
                    <a:pt x="41" y="457"/>
                  </a:cubicBezTo>
                  <a:cubicBezTo>
                    <a:pt x="39" y="458"/>
                    <a:pt x="37" y="458"/>
                    <a:pt x="33" y="457"/>
                  </a:cubicBezTo>
                  <a:cubicBezTo>
                    <a:pt x="31" y="456"/>
                    <a:pt x="29" y="454"/>
                    <a:pt x="28" y="453"/>
                  </a:cubicBezTo>
                  <a:cubicBezTo>
                    <a:pt x="28" y="453"/>
                    <a:pt x="28" y="452"/>
                    <a:pt x="28" y="452"/>
                  </a:cubicBezTo>
                  <a:cubicBezTo>
                    <a:pt x="27" y="452"/>
                    <a:pt x="26" y="453"/>
                    <a:pt x="26" y="453"/>
                  </a:cubicBezTo>
                  <a:cubicBezTo>
                    <a:pt x="23" y="453"/>
                    <a:pt x="23" y="453"/>
                    <a:pt x="23" y="454"/>
                  </a:cubicBezTo>
                  <a:cubicBezTo>
                    <a:pt x="22" y="455"/>
                    <a:pt x="22" y="456"/>
                    <a:pt x="22" y="456"/>
                  </a:cubicBezTo>
                  <a:cubicBezTo>
                    <a:pt x="21" y="460"/>
                    <a:pt x="19" y="465"/>
                    <a:pt x="15" y="466"/>
                  </a:cubicBezTo>
                  <a:cubicBezTo>
                    <a:pt x="15" y="467"/>
                    <a:pt x="15" y="467"/>
                    <a:pt x="14" y="467"/>
                  </a:cubicBezTo>
                  <a:cubicBezTo>
                    <a:pt x="17" y="472"/>
                    <a:pt x="17" y="472"/>
                    <a:pt x="20" y="476"/>
                  </a:cubicBezTo>
                  <a:cubicBezTo>
                    <a:pt x="24" y="479"/>
                    <a:pt x="24" y="473"/>
                    <a:pt x="28" y="471"/>
                  </a:cubicBezTo>
                  <a:cubicBezTo>
                    <a:pt x="32" y="468"/>
                    <a:pt x="33" y="474"/>
                    <a:pt x="36" y="476"/>
                  </a:cubicBezTo>
                  <a:cubicBezTo>
                    <a:pt x="39" y="477"/>
                    <a:pt x="41" y="476"/>
                    <a:pt x="43" y="478"/>
                  </a:cubicBezTo>
                  <a:cubicBezTo>
                    <a:pt x="45" y="480"/>
                    <a:pt x="46" y="481"/>
                    <a:pt x="55" y="481"/>
                  </a:cubicBezTo>
                  <a:cubicBezTo>
                    <a:pt x="64" y="481"/>
                    <a:pt x="61" y="484"/>
                    <a:pt x="62" y="488"/>
                  </a:cubicBezTo>
                  <a:cubicBezTo>
                    <a:pt x="64" y="492"/>
                    <a:pt x="64" y="494"/>
                    <a:pt x="73" y="494"/>
                  </a:cubicBezTo>
                  <a:cubicBezTo>
                    <a:pt x="82" y="493"/>
                    <a:pt x="83" y="496"/>
                    <a:pt x="88" y="496"/>
                  </a:cubicBezTo>
                  <a:cubicBezTo>
                    <a:pt x="92" y="496"/>
                    <a:pt x="96" y="503"/>
                    <a:pt x="100" y="504"/>
                  </a:cubicBezTo>
                  <a:cubicBezTo>
                    <a:pt x="104" y="504"/>
                    <a:pt x="109" y="496"/>
                    <a:pt x="110" y="499"/>
                  </a:cubicBezTo>
                  <a:cubicBezTo>
                    <a:pt x="112" y="503"/>
                    <a:pt x="111" y="511"/>
                    <a:pt x="112" y="513"/>
                  </a:cubicBezTo>
                  <a:cubicBezTo>
                    <a:pt x="114" y="516"/>
                    <a:pt x="116" y="517"/>
                    <a:pt x="122" y="518"/>
                  </a:cubicBezTo>
                  <a:cubicBezTo>
                    <a:pt x="127" y="520"/>
                    <a:pt x="123" y="524"/>
                    <a:pt x="123" y="527"/>
                  </a:cubicBezTo>
                  <a:cubicBezTo>
                    <a:pt x="123" y="530"/>
                    <a:pt x="126" y="528"/>
                    <a:pt x="131" y="531"/>
                  </a:cubicBezTo>
                  <a:cubicBezTo>
                    <a:pt x="137" y="533"/>
                    <a:pt x="137" y="525"/>
                    <a:pt x="139" y="521"/>
                  </a:cubicBezTo>
                  <a:cubicBezTo>
                    <a:pt x="141" y="518"/>
                    <a:pt x="146" y="517"/>
                    <a:pt x="155" y="513"/>
                  </a:cubicBezTo>
                  <a:cubicBezTo>
                    <a:pt x="163" y="510"/>
                    <a:pt x="162" y="515"/>
                    <a:pt x="166" y="518"/>
                  </a:cubicBezTo>
                  <a:cubicBezTo>
                    <a:pt x="171" y="521"/>
                    <a:pt x="171" y="518"/>
                    <a:pt x="177" y="514"/>
                  </a:cubicBezTo>
                  <a:cubicBezTo>
                    <a:pt x="182" y="511"/>
                    <a:pt x="189" y="517"/>
                    <a:pt x="191" y="518"/>
                  </a:cubicBezTo>
                  <a:cubicBezTo>
                    <a:pt x="192" y="519"/>
                    <a:pt x="201" y="514"/>
                    <a:pt x="204" y="511"/>
                  </a:cubicBezTo>
                  <a:cubicBezTo>
                    <a:pt x="206" y="508"/>
                    <a:pt x="211" y="513"/>
                    <a:pt x="214" y="514"/>
                  </a:cubicBezTo>
                  <a:cubicBezTo>
                    <a:pt x="217" y="515"/>
                    <a:pt x="219" y="525"/>
                    <a:pt x="223" y="525"/>
                  </a:cubicBezTo>
                  <a:cubicBezTo>
                    <a:pt x="227" y="526"/>
                    <a:pt x="225" y="527"/>
                    <a:pt x="229" y="530"/>
                  </a:cubicBezTo>
                  <a:cubicBezTo>
                    <a:pt x="233" y="532"/>
                    <a:pt x="239" y="531"/>
                    <a:pt x="248" y="532"/>
                  </a:cubicBezTo>
                  <a:cubicBezTo>
                    <a:pt x="257" y="533"/>
                    <a:pt x="255" y="537"/>
                    <a:pt x="259" y="537"/>
                  </a:cubicBezTo>
                  <a:cubicBezTo>
                    <a:pt x="263" y="538"/>
                    <a:pt x="271" y="533"/>
                    <a:pt x="276" y="529"/>
                  </a:cubicBezTo>
                  <a:cubicBezTo>
                    <a:pt x="280" y="525"/>
                    <a:pt x="279" y="522"/>
                    <a:pt x="279" y="519"/>
                  </a:cubicBezTo>
                  <a:cubicBezTo>
                    <a:pt x="280" y="517"/>
                    <a:pt x="295" y="519"/>
                    <a:pt x="298" y="519"/>
                  </a:cubicBezTo>
                  <a:cubicBezTo>
                    <a:pt x="300" y="520"/>
                    <a:pt x="303" y="525"/>
                    <a:pt x="307" y="529"/>
                  </a:cubicBezTo>
                  <a:cubicBezTo>
                    <a:pt x="312" y="533"/>
                    <a:pt x="312" y="527"/>
                    <a:pt x="312" y="525"/>
                  </a:cubicBezTo>
                  <a:cubicBezTo>
                    <a:pt x="312" y="522"/>
                    <a:pt x="317" y="523"/>
                    <a:pt x="321" y="520"/>
                  </a:cubicBezTo>
                  <a:cubicBezTo>
                    <a:pt x="325" y="517"/>
                    <a:pt x="332" y="524"/>
                    <a:pt x="336" y="524"/>
                  </a:cubicBezTo>
                  <a:cubicBezTo>
                    <a:pt x="339" y="525"/>
                    <a:pt x="346" y="531"/>
                    <a:pt x="348" y="535"/>
                  </a:cubicBezTo>
                  <a:cubicBezTo>
                    <a:pt x="351" y="539"/>
                    <a:pt x="354" y="539"/>
                    <a:pt x="358" y="540"/>
                  </a:cubicBezTo>
                  <a:cubicBezTo>
                    <a:pt x="363" y="541"/>
                    <a:pt x="364" y="545"/>
                    <a:pt x="365" y="546"/>
                  </a:cubicBezTo>
                  <a:cubicBezTo>
                    <a:pt x="367" y="547"/>
                    <a:pt x="374" y="547"/>
                    <a:pt x="379" y="545"/>
                  </a:cubicBezTo>
                  <a:cubicBezTo>
                    <a:pt x="384" y="543"/>
                    <a:pt x="386" y="545"/>
                    <a:pt x="392" y="545"/>
                  </a:cubicBezTo>
                  <a:cubicBezTo>
                    <a:pt x="398" y="546"/>
                    <a:pt x="400" y="548"/>
                    <a:pt x="405" y="550"/>
                  </a:cubicBezTo>
                  <a:cubicBezTo>
                    <a:pt x="411" y="552"/>
                    <a:pt x="408" y="551"/>
                    <a:pt x="412" y="546"/>
                  </a:cubicBezTo>
                  <a:cubicBezTo>
                    <a:pt x="417" y="541"/>
                    <a:pt x="412" y="539"/>
                    <a:pt x="417" y="539"/>
                  </a:cubicBezTo>
                  <a:cubicBezTo>
                    <a:pt x="421" y="538"/>
                    <a:pt x="422" y="538"/>
                    <a:pt x="424" y="534"/>
                  </a:cubicBezTo>
                  <a:cubicBezTo>
                    <a:pt x="425" y="531"/>
                    <a:pt x="429" y="538"/>
                    <a:pt x="429" y="538"/>
                  </a:cubicBezTo>
                  <a:cubicBezTo>
                    <a:pt x="429" y="538"/>
                    <a:pt x="438" y="543"/>
                    <a:pt x="441" y="548"/>
                  </a:cubicBezTo>
                  <a:cubicBezTo>
                    <a:pt x="445" y="553"/>
                    <a:pt x="443" y="555"/>
                    <a:pt x="445" y="558"/>
                  </a:cubicBezTo>
                  <a:cubicBezTo>
                    <a:pt x="446" y="561"/>
                    <a:pt x="448" y="562"/>
                    <a:pt x="456" y="560"/>
                  </a:cubicBezTo>
                  <a:cubicBezTo>
                    <a:pt x="465" y="559"/>
                    <a:pt x="460" y="561"/>
                    <a:pt x="466" y="564"/>
                  </a:cubicBezTo>
                  <a:cubicBezTo>
                    <a:pt x="472" y="566"/>
                    <a:pt x="469" y="562"/>
                    <a:pt x="474" y="560"/>
                  </a:cubicBezTo>
                  <a:cubicBezTo>
                    <a:pt x="479" y="557"/>
                    <a:pt x="471" y="553"/>
                    <a:pt x="471" y="553"/>
                  </a:cubicBezTo>
                  <a:cubicBezTo>
                    <a:pt x="473" y="551"/>
                    <a:pt x="473" y="551"/>
                    <a:pt x="473" y="551"/>
                  </a:cubicBezTo>
                  <a:cubicBezTo>
                    <a:pt x="473" y="551"/>
                    <a:pt x="471" y="546"/>
                    <a:pt x="473" y="541"/>
                  </a:cubicBezTo>
                  <a:cubicBezTo>
                    <a:pt x="474" y="535"/>
                    <a:pt x="479" y="539"/>
                    <a:pt x="484" y="540"/>
                  </a:cubicBezTo>
                  <a:cubicBezTo>
                    <a:pt x="488" y="541"/>
                    <a:pt x="490" y="540"/>
                    <a:pt x="493" y="536"/>
                  </a:cubicBezTo>
                  <a:cubicBezTo>
                    <a:pt x="495" y="532"/>
                    <a:pt x="495" y="527"/>
                    <a:pt x="496" y="519"/>
                  </a:cubicBezTo>
                  <a:cubicBezTo>
                    <a:pt x="496" y="511"/>
                    <a:pt x="499" y="514"/>
                    <a:pt x="504" y="517"/>
                  </a:cubicBezTo>
                  <a:cubicBezTo>
                    <a:pt x="509" y="520"/>
                    <a:pt x="509" y="523"/>
                    <a:pt x="515" y="524"/>
                  </a:cubicBezTo>
                  <a:cubicBezTo>
                    <a:pt x="520" y="526"/>
                    <a:pt x="522" y="518"/>
                    <a:pt x="524" y="514"/>
                  </a:cubicBezTo>
                  <a:cubicBezTo>
                    <a:pt x="526" y="511"/>
                    <a:pt x="528" y="516"/>
                    <a:pt x="529" y="514"/>
                  </a:cubicBezTo>
                  <a:cubicBezTo>
                    <a:pt x="531" y="513"/>
                    <a:pt x="534" y="512"/>
                    <a:pt x="539" y="511"/>
                  </a:cubicBezTo>
                  <a:cubicBezTo>
                    <a:pt x="545" y="511"/>
                    <a:pt x="545" y="508"/>
                    <a:pt x="546" y="505"/>
                  </a:cubicBezTo>
                  <a:cubicBezTo>
                    <a:pt x="546" y="502"/>
                    <a:pt x="546" y="498"/>
                    <a:pt x="549" y="499"/>
                  </a:cubicBezTo>
                  <a:cubicBezTo>
                    <a:pt x="552" y="500"/>
                    <a:pt x="554" y="498"/>
                    <a:pt x="559" y="492"/>
                  </a:cubicBezTo>
                  <a:cubicBezTo>
                    <a:pt x="564" y="486"/>
                    <a:pt x="562" y="484"/>
                    <a:pt x="562" y="481"/>
                  </a:cubicBezTo>
                  <a:cubicBezTo>
                    <a:pt x="563" y="479"/>
                    <a:pt x="572" y="479"/>
                    <a:pt x="572" y="476"/>
                  </a:cubicBezTo>
                  <a:cubicBezTo>
                    <a:pt x="572" y="472"/>
                    <a:pt x="572" y="476"/>
                    <a:pt x="569" y="468"/>
                  </a:cubicBezTo>
                  <a:cubicBezTo>
                    <a:pt x="567" y="461"/>
                    <a:pt x="573" y="467"/>
                    <a:pt x="574" y="463"/>
                  </a:cubicBezTo>
                  <a:cubicBezTo>
                    <a:pt x="575" y="459"/>
                    <a:pt x="576" y="458"/>
                    <a:pt x="579" y="456"/>
                  </a:cubicBezTo>
                  <a:cubicBezTo>
                    <a:pt x="581" y="453"/>
                    <a:pt x="587" y="454"/>
                    <a:pt x="589" y="452"/>
                  </a:cubicBezTo>
                  <a:cubicBezTo>
                    <a:pt x="592" y="450"/>
                    <a:pt x="594" y="448"/>
                    <a:pt x="589" y="445"/>
                  </a:cubicBezTo>
                  <a:cubicBezTo>
                    <a:pt x="585" y="443"/>
                    <a:pt x="588" y="443"/>
                    <a:pt x="588" y="437"/>
                  </a:cubicBezTo>
                  <a:cubicBezTo>
                    <a:pt x="588" y="432"/>
                    <a:pt x="595" y="434"/>
                    <a:pt x="597" y="431"/>
                  </a:cubicBezTo>
                  <a:cubicBezTo>
                    <a:pt x="600" y="428"/>
                    <a:pt x="600" y="424"/>
                    <a:pt x="599" y="420"/>
                  </a:cubicBezTo>
                  <a:cubicBezTo>
                    <a:pt x="597" y="416"/>
                    <a:pt x="601" y="416"/>
                    <a:pt x="602" y="414"/>
                  </a:cubicBezTo>
                  <a:cubicBezTo>
                    <a:pt x="604" y="412"/>
                    <a:pt x="609" y="414"/>
                    <a:pt x="617" y="414"/>
                  </a:cubicBezTo>
                  <a:cubicBezTo>
                    <a:pt x="624" y="414"/>
                    <a:pt x="622" y="418"/>
                    <a:pt x="625" y="421"/>
                  </a:cubicBezTo>
                  <a:cubicBezTo>
                    <a:pt x="628" y="424"/>
                    <a:pt x="627" y="422"/>
                    <a:pt x="631" y="422"/>
                  </a:cubicBezTo>
                  <a:cubicBezTo>
                    <a:pt x="636" y="422"/>
                    <a:pt x="633" y="424"/>
                    <a:pt x="637" y="425"/>
                  </a:cubicBezTo>
                  <a:cubicBezTo>
                    <a:pt x="642" y="426"/>
                    <a:pt x="645" y="426"/>
                    <a:pt x="649" y="428"/>
                  </a:cubicBezTo>
                  <a:cubicBezTo>
                    <a:pt x="654" y="430"/>
                    <a:pt x="653" y="434"/>
                    <a:pt x="656" y="438"/>
                  </a:cubicBezTo>
                  <a:cubicBezTo>
                    <a:pt x="658" y="443"/>
                    <a:pt x="664" y="444"/>
                    <a:pt x="669" y="446"/>
                  </a:cubicBezTo>
                  <a:cubicBezTo>
                    <a:pt x="675" y="449"/>
                    <a:pt x="679" y="447"/>
                    <a:pt x="683" y="443"/>
                  </a:cubicBezTo>
                  <a:cubicBezTo>
                    <a:pt x="687" y="439"/>
                    <a:pt x="685" y="430"/>
                    <a:pt x="686" y="425"/>
                  </a:cubicBezTo>
                  <a:cubicBezTo>
                    <a:pt x="687" y="422"/>
                    <a:pt x="685" y="423"/>
                    <a:pt x="687" y="420"/>
                  </a:cubicBezTo>
                  <a:cubicBezTo>
                    <a:pt x="686" y="417"/>
                    <a:pt x="686" y="416"/>
                    <a:pt x="685" y="415"/>
                  </a:cubicBezTo>
                  <a:cubicBezTo>
                    <a:pt x="685" y="414"/>
                    <a:pt x="685" y="414"/>
                    <a:pt x="684" y="4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9" name="Freeform 23"/>
            <p:cNvSpPr>
              <a:spLocks noEditPoints="1"/>
            </p:cNvSpPr>
            <p:nvPr/>
          </p:nvSpPr>
          <p:spPr bwMode="auto">
            <a:xfrm>
              <a:off x="2124" y="2639"/>
              <a:ext cx="954" cy="1197"/>
            </a:xfrm>
            <a:custGeom>
              <a:avLst/>
              <a:gdLst>
                <a:gd name="T0" fmla="*/ 785 w 814"/>
                <a:gd name="T1" fmla="*/ 158 h 1022"/>
                <a:gd name="T2" fmla="*/ 799 w 814"/>
                <a:gd name="T3" fmla="*/ 118 h 1022"/>
                <a:gd name="T4" fmla="*/ 753 w 814"/>
                <a:gd name="T5" fmla="*/ 98 h 1022"/>
                <a:gd name="T6" fmla="*/ 717 w 814"/>
                <a:gd name="T7" fmla="*/ 125 h 1022"/>
                <a:gd name="T8" fmla="*/ 676 w 814"/>
                <a:gd name="T9" fmla="*/ 126 h 1022"/>
                <a:gd name="T10" fmla="*/ 636 w 814"/>
                <a:gd name="T11" fmla="*/ 155 h 1022"/>
                <a:gd name="T12" fmla="*/ 604 w 814"/>
                <a:gd name="T13" fmla="*/ 153 h 1022"/>
                <a:gd name="T14" fmla="*/ 530 w 814"/>
                <a:gd name="T15" fmla="*/ 103 h 1022"/>
                <a:gd name="T16" fmla="*/ 504 w 814"/>
                <a:gd name="T17" fmla="*/ 34 h 1022"/>
                <a:gd name="T18" fmla="*/ 480 w 814"/>
                <a:gd name="T19" fmla="*/ 20 h 1022"/>
                <a:gd name="T20" fmla="*/ 433 w 814"/>
                <a:gd name="T21" fmla="*/ 49 h 1022"/>
                <a:gd name="T22" fmla="*/ 381 w 814"/>
                <a:gd name="T23" fmla="*/ 74 h 1022"/>
                <a:gd name="T24" fmla="*/ 320 w 814"/>
                <a:gd name="T25" fmla="*/ 72 h 1022"/>
                <a:gd name="T26" fmla="*/ 341 w 814"/>
                <a:gd name="T27" fmla="*/ 29 h 1022"/>
                <a:gd name="T28" fmla="*/ 285 w 814"/>
                <a:gd name="T29" fmla="*/ 21 h 1022"/>
                <a:gd name="T30" fmla="*/ 220 w 814"/>
                <a:gd name="T31" fmla="*/ 57 h 1022"/>
                <a:gd name="T32" fmla="*/ 182 w 814"/>
                <a:gd name="T33" fmla="*/ 79 h 1022"/>
                <a:gd name="T34" fmla="*/ 141 w 814"/>
                <a:gd name="T35" fmla="*/ 64 h 1022"/>
                <a:gd name="T36" fmla="*/ 141 w 814"/>
                <a:gd name="T37" fmla="*/ 93 h 1022"/>
                <a:gd name="T38" fmla="*/ 137 w 814"/>
                <a:gd name="T39" fmla="*/ 158 h 1022"/>
                <a:gd name="T40" fmla="*/ 118 w 814"/>
                <a:gd name="T41" fmla="*/ 212 h 1022"/>
                <a:gd name="T42" fmla="*/ 119 w 814"/>
                <a:gd name="T43" fmla="*/ 264 h 1022"/>
                <a:gd name="T44" fmla="*/ 151 w 814"/>
                <a:gd name="T45" fmla="*/ 335 h 1022"/>
                <a:gd name="T46" fmla="*/ 145 w 814"/>
                <a:gd name="T47" fmla="*/ 389 h 1022"/>
                <a:gd name="T48" fmla="*/ 93 w 814"/>
                <a:gd name="T49" fmla="*/ 415 h 1022"/>
                <a:gd name="T50" fmla="*/ 78 w 814"/>
                <a:gd name="T51" fmla="*/ 451 h 1022"/>
                <a:gd name="T52" fmla="*/ 99 w 814"/>
                <a:gd name="T53" fmla="*/ 486 h 1022"/>
                <a:gd name="T54" fmla="*/ 105 w 814"/>
                <a:gd name="T55" fmla="*/ 527 h 1022"/>
                <a:gd name="T56" fmla="*/ 97 w 814"/>
                <a:gd name="T57" fmla="*/ 592 h 1022"/>
                <a:gd name="T58" fmla="*/ 98 w 814"/>
                <a:gd name="T59" fmla="*/ 658 h 1022"/>
                <a:gd name="T60" fmla="*/ 109 w 814"/>
                <a:gd name="T61" fmla="*/ 700 h 1022"/>
                <a:gd name="T62" fmla="*/ 82 w 814"/>
                <a:gd name="T63" fmla="*/ 724 h 1022"/>
                <a:gd name="T64" fmla="*/ 58 w 814"/>
                <a:gd name="T65" fmla="*/ 763 h 1022"/>
                <a:gd name="T66" fmla="*/ 77 w 814"/>
                <a:gd name="T67" fmla="*/ 765 h 1022"/>
                <a:gd name="T68" fmla="*/ 63 w 814"/>
                <a:gd name="T69" fmla="*/ 805 h 1022"/>
                <a:gd name="T70" fmla="*/ 50 w 814"/>
                <a:gd name="T71" fmla="*/ 851 h 1022"/>
                <a:gd name="T72" fmla="*/ 18 w 814"/>
                <a:gd name="T73" fmla="*/ 878 h 1022"/>
                <a:gd name="T74" fmla="*/ 16 w 814"/>
                <a:gd name="T75" fmla="*/ 917 h 1022"/>
                <a:gd name="T76" fmla="*/ 48 w 814"/>
                <a:gd name="T77" fmla="*/ 911 h 1022"/>
                <a:gd name="T78" fmla="*/ 63 w 814"/>
                <a:gd name="T79" fmla="*/ 960 h 1022"/>
                <a:gd name="T80" fmla="*/ 63 w 814"/>
                <a:gd name="T81" fmla="*/ 996 h 1022"/>
                <a:gd name="T82" fmla="*/ 53 w 814"/>
                <a:gd name="T83" fmla="*/ 1020 h 1022"/>
                <a:gd name="T84" fmla="*/ 153 w 814"/>
                <a:gd name="T85" fmla="*/ 1007 h 1022"/>
                <a:gd name="T86" fmla="*/ 234 w 814"/>
                <a:gd name="T87" fmla="*/ 916 h 1022"/>
                <a:gd name="T88" fmla="*/ 329 w 814"/>
                <a:gd name="T89" fmla="*/ 950 h 1022"/>
                <a:gd name="T90" fmla="*/ 424 w 814"/>
                <a:gd name="T91" fmla="*/ 865 h 1022"/>
                <a:gd name="T92" fmla="*/ 477 w 814"/>
                <a:gd name="T93" fmla="*/ 807 h 1022"/>
                <a:gd name="T94" fmla="*/ 552 w 814"/>
                <a:gd name="T95" fmla="*/ 790 h 1022"/>
                <a:gd name="T96" fmla="*/ 535 w 814"/>
                <a:gd name="T97" fmla="*/ 749 h 1022"/>
                <a:gd name="T98" fmla="*/ 536 w 814"/>
                <a:gd name="T99" fmla="*/ 669 h 1022"/>
                <a:gd name="T100" fmla="*/ 581 w 814"/>
                <a:gd name="T101" fmla="*/ 643 h 1022"/>
                <a:gd name="T102" fmla="*/ 623 w 814"/>
                <a:gd name="T103" fmla="*/ 618 h 1022"/>
                <a:gd name="T104" fmla="*/ 664 w 814"/>
                <a:gd name="T105" fmla="*/ 581 h 1022"/>
                <a:gd name="T106" fmla="*/ 631 w 814"/>
                <a:gd name="T107" fmla="*/ 521 h 1022"/>
                <a:gd name="T108" fmla="*/ 675 w 814"/>
                <a:gd name="T109" fmla="*/ 459 h 1022"/>
                <a:gd name="T110" fmla="*/ 717 w 814"/>
                <a:gd name="T111" fmla="*/ 437 h 1022"/>
                <a:gd name="T112" fmla="*/ 724 w 814"/>
                <a:gd name="T113" fmla="*/ 354 h 1022"/>
                <a:gd name="T114" fmla="*/ 757 w 814"/>
                <a:gd name="T115" fmla="*/ 261 h 1022"/>
                <a:gd name="T116" fmla="*/ 735 w 814"/>
                <a:gd name="T117" fmla="*/ 276 h 1022"/>
                <a:gd name="T118" fmla="*/ 785 w 814"/>
                <a:gd name="T119" fmla="*/ 235 h 1022"/>
                <a:gd name="T120" fmla="*/ 789 w 814"/>
                <a:gd name="T121" fmla="*/ 192 h 1022"/>
                <a:gd name="T122" fmla="*/ 750 w 814"/>
                <a:gd name="T123" fmla="*/ 277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4" h="1022">
                  <a:moveTo>
                    <a:pt x="813" y="169"/>
                  </a:moveTo>
                  <a:cubicBezTo>
                    <a:pt x="812" y="167"/>
                    <a:pt x="811" y="165"/>
                    <a:pt x="811" y="161"/>
                  </a:cubicBezTo>
                  <a:cubicBezTo>
                    <a:pt x="811" y="161"/>
                    <a:pt x="811" y="161"/>
                    <a:pt x="811" y="161"/>
                  </a:cubicBezTo>
                  <a:cubicBezTo>
                    <a:pt x="810" y="161"/>
                    <a:pt x="808" y="162"/>
                    <a:pt x="807" y="161"/>
                  </a:cubicBezTo>
                  <a:cubicBezTo>
                    <a:pt x="804" y="161"/>
                    <a:pt x="802" y="160"/>
                    <a:pt x="801" y="159"/>
                  </a:cubicBezTo>
                  <a:cubicBezTo>
                    <a:pt x="800" y="158"/>
                    <a:pt x="799" y="158"/>
                    <a:pt x="798" y="157"/>
                  </a:cubicBezTo>
                  <a:cubicBezTo>
                    <a:pt x="797" y="158"/>
                    <a:pt x="796" y="160"/>
                    <a:pt x="794" y="161"/>
                  </a:cubicBezTo>
                  <a:cubicBezTo>
                    <a:pt x="790" y="163"/>
                    <a:pt x="787" y="161"/>
                    <a:pt x="785" y="159"/>
                  </a:cubicBezTo>
                  <a:cubicBezTo>
                    <a:pt x="785" y="159"/>
                    <a:pt x="785" y="158"/>
                    <a:pt x="785" y="158"/>
                  </a:cubicBezTo>
                  <a:cubicBezTo>
                    <a:pt x="785" y="158"/>
                    <a:pt x="784" y="158"/>
                    <a:pt x="784" y="158"/>
                  </a:cubicBezTo>
                  <a:cubicBezTo>
                    <a:pt x="782" y="157"/>
                    <a:pt x="777" y="155"/>
                    <a:pt x="778" y="148"/>
                  </a:cubicBezTo>
                  <a:cubicBezTo>
                    <a:pt x="778" y="141"/>
                    <a:pt x="783" y="141"/>
                    <a:pt x="786" y="140"/>
                  </a:cubicBezTo>
                  <a:cubicBezTo>
                    <a:pt x="787" y="140"/>
                    <a:pt x="788" y="140"/>
                    <a:pt x="789" y="139"/>
                  </a:cubicBezTo>
                  <a:cubicBezTo>
                    <a:pt x="793" y="137"/>
                    <a:pt x="796" y="136"/>
                    <a:pt x="798" y="134"/>
                  </a:cubicBezTo>
                  <a:cubicBezTo>
                    <a:pt x="798" y="133"/>
                    <a:pt x="798" y="132"/>
                    <a:pt x="797" y="131"/>
                  </a:cubicBezTo>
                  <a:cubicBezTo>
                    <a:pt x="797" y="130"/>
                    <a:pt x="797" y="129"/>
                    <a:pt x="796" y="127"/>
                  </a:cubicBezTo>
                  <a:cubicBezTo>
                    <a:pt x="795" y="123"/>
                    <a:pt x="798" y="120"/>
                    <a:pt x="799" y="118"/>
                  </a:cubicBezTo>
                  <a:cubicBezTo>
                    <a:pt x="799" y="118"/>
                    <a:pt x="799" y="118"/>
                    <a:pt x="799" y="118"/>
                  </a:cubicBezTo>
                  <a:cubicBezTo>
                    <a:pt x="799" y="117"/>
                    <a:pt x="800" y="117"/>
                    <a:pt x="800" y="116"/>
                  </a:cubicBezTo>
                  <a:cubicBezTo>
                    <a:pt x="799" y="115"/>
                    <a:pt x="798" y="114"/>
                    <a:pt x="798" y="112"/>
                  </a:cubicBezTo>
                  <a:cubicBezTo>
                    <a:pt x="797" y="112"/>
                    <a:pt x="795" y="112"/>
                    <a:pt x="795" y="112"/>
                  </a:cubicBezTo>
                  <a:cubicBezTo>
                    <a:pt x="794" y="112"/>
                    <a:pt x="794" y="112"/>
                    <a:pt x="794" y="112"/>
                  </a:cubicBezTo>
                  <a:cubicBezTo>
                    <a:pt x="792" y="112"/>
                    <a:pt x="788" y="110"/>
                    <a:pt x="783" y="107"/>
                  </a:cubicBezTo>
                  <a:cubicBezTo>
                    <a:pt x="782" y="106"/>
                    <a:pt x="775" y="102"/>
                    <a:pt x="771" y="100"/>
                  </a:cubicBezTo>
                  <a:cubicBezTo>
                    <a:pt x="768" y="97"/>
                    <a:pt x="766" y="96"/>
                    <a:pt x="762" y="94"/>
                  </a:cubicBezTo>
                  <a:cubicBezTo>
                    <a:pt x="760" y="95"/>
                    <a:pt x="759" y="97"/>
                    <a:pt x="755" y="98"/>
                  </a:cubicBezTo>
                  <a:cubicBezTo>
                    <a:pt x="754" y="98"/>
                    <a:pt x="753" y="98"/>
                    <a:pt x="753" y="98"/>
                  </a:cubicBezTo>
                  <a:cubicBezTo>
                    <a:pt x="750" y="99"/>
                    <a:pt x="750" y="99"/>
                    <a:pt x="749" y="101"/>
                  </a:cubicBezTo>
                  <a:cubicBezTo>
                    <a:pt x="745" y="104"/>
                    <a:pt x="742" y="105"/>
                    <a:pt x="739" y="105"/>
                  </a:cubicBezTo>
                  <a:cubicBezTo>
                    <a:pt x="739" y="105"/>
                    <a:pt x="738" y="106"/>
                    <a:pt x="737" y="106"/>
                  </a:cubicBezTo>
                  <a:cubicBezTo>
                    <a:pt x="731" y="107"/>
                    <a:pt x="728" y="108"/>
                    <a:pt x="727" y="108"/>
                  </a:cubicBezTo>
                  <a:cubicBezTo>
                    <a:pt x="727" y="109"/>
                    <a:pt x="726" y="110"/>
                    <a:pt x="726" y="111"/>
                  </a:cubicBezTo>
                  <a:cubicBezTo>
                    <a:pt x="724" y="113"/>
                    <a:pt x="723" y="115"/>
                    <a:pt x="721" y="117"/>
                  </a:cubicBezTo>
                  <a:cubicBezTo>
                    <a:pt x="720" y="118"/>
                    <a:pt x="718" y="119"/>
                    <a:pt x="718" y="119"/>
                  </a:cubicBezTo>
                  <a:cubicBezTo>
                    <a:pt x="718" y="119"/>
                    <a:pt x="717" y="119"/>
                    <a:pt x="717" y="119"/>
                  </a:cubicBezTo>
                  <a:cubicBezTo>
                    <a:pt x="717" y="120"/>
                    <a:pt x="717" y="121"/>
                    <a:pt x="717" y="125"/>
                  </a:cubicBezTo>
                  <a:cubicBezTo>
                    <a:pt x="717" y="127"/>
                    <a:pt x="718" y="127"/>
                    <a:pt x="718" y="128"/>
                  </a:cubicBezTo>
                  <a:cubicBezTo>
                    <a:pt x="719" y="128"/>
                    <a:pt x="719" y="129"/>
                    <a:pt x="720" y="129"/>
                  </a:cubicBezTo>
                  <a:cubicBezTo>
                    <a:pt x="721" y="131"/>
                    <a:pt x="720" y="134"/>
                    <a:pt x="720" y="135"/>
                  </a:cubicBezTo>
                  <a:cubicBezTo>
                    <a:pt x="718" y="139"/>
                    <a:pt x="716" y="140"/>
                    <a:pt x="714" y="141"/>
                  </a:cubicBezTo>
                  <a:cubicBezTo>
                    <a:pt x="711" y="142"/>
                    <a:pt x="708" y="141"/>
                    <a:pt x="705" y="138"/>
                  </a:cubicBezTo>
                  <a:cubicBezTo>
                    <a:pt x="702" y="136"/>
                    <a:pt x="699" y="135"/>
                    <a:pt x="696" y="135"/>
                  </a:cubicBezTo>
                  <a:cubicBezTo>
                    <a:pt x="687" y="135"/>
                    <a:pt x="684" y="135"/>
                    <a:pt x="682" y="134"/>
                  </a:cubicBezTo>
                  <a:cubicBezTo>
                    <a:pt x="680" y="133"/>
                    <a:pt x="679" y="131"/>
                    <a:pt x="678" y="128"/>
                  </a:cubicBezTo>
                  <a:cubicBezTo>
                    <a:pt x="678" y="127"/>
                    <a:pt x="677" y="126"/>
                    <a:pt x="676" y="126"/>
                  </a:cubicBezTo>
                  <a:cubicBezTo>
                    <a:pt x="676" y="126"/>
                    <a:pt x="676" y="126"/>
                    <a:pt x="675" y="126"/>
                  </a:cubicBezTo>
                  <a:cubicBezTo>
                    <a:pt x="674" y="126"/>
                    <a:pt x="673" y="126"/>
                    <a:pt x="672" y="126"/>
                  </a:cubicBezTo>
                  <a:cubicBezTo>
                    <a:pt x="666" y="126"/>
                    <a:pt x="663" y="120"/>
                    <a:pt x="662" y="118"/>
                  </a:cubicBezTo>
                  <a:cubicBezTo>
                    <a:pt x="662" y="117"/>
                    <a:pt x="659" y="116"/>
                    <a:pt x="658" y="115"/>
                  </a:cubicBezTo>
                  <a:cubicBezTo>
                    <a:pt x="657" y="115"/>
                    <a:pt x="656" y="115"/>
                    <a:pt x="655" y="114"/>
                  </a:cubicBezTo>
                  <a:cubicBezTo>
                    <a:pt x="655" y="115"/>
                    <a:pt x="655" y="115"/>
                    <a:pt x="654" y="116"/>
                  </a:cubicBezTo>
                  <a:cubicBezTo>
                    <a:pt x="654" y="117"/>
                    <a:pt x="654" y="117"/>
                    <a:pt x="653" y="118"/>
                  </a:cubicBezTo>
                  <a:cubicBezTo>
                    <a:pt x="652" y="120"/>
                    <a:pt x="646" y="139"/>
                    <a:pt x="643" y="149"/>
                  </a:cubicBezTo>
                  <a:cubicBezTo>
                    <a:pt x="642" y="151"/>
                    <a:pt x="641" y="155"/>
                    <a:pt x="636" y="155"/>
                  </a:cubicBezTo>
                  <a:cubicBezTo>
                    <a:pt x="636" y="155"/>
                    <a:pt x="636" y="155"/>
                    <a:pt x="636" y="155"/>
                  </a:cubicBezTo>
                  <a:cubicBezTo>
                    <a:pt x="636" y="155"/>
                    <a:pt x="636" y="155"/>
                    <a:pt x="635" y="155"/>
                  </a:cubicBezTo>
                  <a:cubicBezTo>
                    <a:pt x="635" y="156"/>
                    <a:pt x="634" y="157"/>
                    <a:pt x="631" y="158"/>
                  </a:cubicBezTo>
                  <a:cubicBezTo>
                    <a:pt x="625" y="160"/>
                    <a:pt x="621" y="156"/>
                    <a:pt x="618" y="154"/>
                  </a:cubicBezTo>
                  <a:cubicBezTo>
                    <a:pt x="618" y="153"/>
                    <a:pt x="617" y="153"/>
                    <a:pt x="617" y="152"/>
                  </a:cubicBezTo>
                  <a:cubicBezTo>
                    <a:pt x="616" y="152"/>
                    <a:pt x="616" y="152"/>
                    <a:pt x="616" y="152"/>
                  </a:cubicBezTo>
                  <a:cubicBezTo>
                    <a:pt x="615" y="151"/>
                    <a:pt x="612" y="149"/>
                    <a:pt x="611" y="148"/>
                  </a:cubicBezTo>
                  <a:cubicBezTo>
                    <a:pt x="610" y="149"/>
                    <a:pt x="608" y="150"/>
                    <a:pt x="607" y="151"/>
                  </a:cubicBezTo>
                  <a:cubicBezTo>
                    <a:pt x="606" y="152"/>
                    <a:pt x="605" y="152"/>
                    <a:pt x="604" y="153"/>
                  </a:cubicBezTo>
                  <a:cubicBezTo>
                    <a:pt x="599" y="155"/>
                    <a:pt x="596" y="153"/>
                    <a:pt x="593" y="150"/>
                  </a:cubicBezTo>
                  <a:cubicBezTo>
                    <a:pt x="592" y="149"/>
                    <a:pt x="592" y="149"/>
                    <a:pt x="592" y="149"/>
                  </a:cubicBezTo>
                  <a:cubicBezTo>
                    <a:pt x="591" y="148"/>
                    <a:pt x="589" y="147"/>
                    <a:pt x="587" y="146"/>
                  </a:cubicBezTo>
                  <a:cubicBezTo>
                    <a:pt x="583" y="143"/>
                    <a:pt x="577" y="139"/>
                    <a:pt x="574" y="135"/>
                  </a:cubicBezTo>
                  <a:cubicBezTo>
                    <a:pt x="571" y="130"/>
                    <a:pt x="570" y="129"/>
                    <a:pt x="567" y="127"/>
                  </a:cubicBezTo>
                  <a:cubicBezTo>
                    <a:pt x="567" y="127"/>
                    <a:pt x="566" y="127"/>
                    <a:pt x="565" y="126"/>
                  </a:cubicBezTo>
                  <a:cubicBezTo>
                    <a:pt x="564" y="125"/>
                    <a:pt x="560" y="124"/>
                    <a:pt x="556" y="122"/>
                  </a:cubicBezTo>
                  <a:cubicBezTo>
                    <a:pt x="551" y="120"/>
                    <a:pt x="546" y="118"/>
                    <a:pt x="543" y="116"/>
                  </a:cubicBezTo>
                  <a:cubicBezTo>
                    <a:pt x="538" y="112"/>
                    <a:pt x="532" y="107"/>
                    <a:pt x="530" y="103"/>
                  </a:cubicBezTo>
                  <a:cubicBezTo>
                    <a:pt x="529" y="101"/>
                    <a:pt x="525" y="97"/>
                    <a:pt x="523" y="93"/>
                  </a:cubicBezTo>
                  <a:cubicBezTo>
                    <a:pt x="521" y="91"/>
                    <a:pt x="519" y="89"/>
                    <a:pt x="517" y="87"/>
                  </a:cubicBezTo>
                  <a:cubicBezTo>
                    <a:pt x="515" y="84"/>
                    <a:pt x="510" y="76"/>
                    <a:pt x="510" y="69"/>
                  </a:cubicBezTo>
                  <a:cubicBezTo>
                    <a:pt x="510" y="66"/>
                    <a:pt x="509" y="64"/>
                    <a:pt x="509" y="63"/>
                  </a:cubicBezTo>
                  <a:cubicBezTo>
                    <a:pt x="508" y="61"/>
                    <a:pt x="508" y="60"/>
                    <a:pt x="507" y="58"/>
                  </a:cubicBezTo>
                  <a:cubicBezTo>
                    <a:pt x="507" y="56"/>
                    <a:pt x="505" y="53"/>
                    <a:pt x="504" y="51"/>
                  </a:cubicBezTo>
                  <a:cubicBezTo>
                    <a:pt x="503" y="48"/>
                    <a:pt x="502" y="46"/>
                    <a:pt x="502" y="45"/>
                  </a:cubicBezTo>
                  <a:cubicBezTo>
                    <a:pt x="501" y="43"/>
                    <a:pt x="502" y="40"/>
                    <a:pt x="503" y="35"/>
                  </a:cubicBezTo>
                  <a:cubicBezTo>
                    <a:pt x="504" y="34"/>
                    <a:pt x="504" y="34"/>
                    <a:pt x="504" y="34"/>
                  </a:cubicBezTo>
                  <a:cubicBezTo>
                    <a:pt x="504" y="33"/>
                    <a:pt x="504" y="33"/>
                    <a:pt x="504" y="33"/>
                  </a:cubicBezTo>
                  <a:cubicBezTo>
                    <a:pt x="503" y="33"/>
                    <a:pt x="503" y="32"/>
                    <a:pt x="502" y="31"/>
                  </a:cubicBezTo>
                  <a:cubicBezTo>
                    <a:pt x="501" y="30"/>
                    <a:pt x="499" y="28"/>
                    <a:pt x="497" y="25"/>
                  </a:cubicBezTo>
                  <a:cubicBezTo>
                    <a:pt x="494" y="21"/>
                    <a:pt x="493" y="20"/>
                    <a:pt x="492" y="19"/>
                  </a:cubicBezTo>
                  <a:cubicBezTo>
                    <a:pt x="491" y="17"/>
                    <a:pt x="490" y="16"/>
                    <a:pt x="488" y="14"/>
                  </a:cubicBezTo>
                  <a:cubicBezTo>
                    <a:pt x="488" y="13"/>
                    <a:pt x="488" y="13"/>
                    <a:pt x="488" y="13"/>
                  </a:cubicBezTo>
                  <a:cubicBezTo>
                    <a:pt x="488" y="13"/>
                    <a:pt x="487" y="13"/>
                    <a:pt x="487" y="13"/>
                  </a:cubicBezTo>
                  <a:cubicBezTo>
                    <a:pt x="486" y="13"/>
                    <a:pt x="484" y="15"/>
                    <a:pt x="483" y="17"/>
                  </a:cubicBezTo>
                  <a:cubicBezTo>
                    <a:pt x="482" y="18"/>
                    <a:pt x="481" y="19"/>
                    <a:pt x="480" y="20"/>
                  </a:cubicBezTo>
                  <a:cubicBezTo>
                    <a:pt x="475" y="25"/>
                    <a:pt x="471" y="22"/>
                    <a:pt x="468" y="20"/>
                  </a:cubicBezTo>
                  <a:cubicBezTo>
                    <a:pt x="467" y="20"/>
                    <a:pt x="465" y="19"/>
                    <a:pt x="464" y="18"/>
                  </a:cubicBezTo>
                  <a:cubicBezTo>
                    <a:pt x="460" y="16"/>
                    <a:pt x="454" y="15"/>
                    <a:pt x="449" y="15"/>
                  </a:cubicBezTo>
                  <a:cubicBezTo>
                    <a:pt x="447" y="15"/>
                    <a:pt x="445" y="14"/>
                    <a:pt x="444" y="14"/>
                  </a:cubicBezTo>
                  <a:cubicBezTo>
                    <a:pt x="443" y="14"/>
                    <a:pt x="443" y="14"/>
                    <a:pt x="442" y="15"/>
                  </a:cubicBezTo>
                  <a:cubicBezTo>
                    <a:pt x="442" y="16"/>
                    <a:pt x="441" y="17"/>
                    <a:pt x="441" y="19"/>
                  </a:cubicBezTo>
                  <a:cubicBezTo>
                    <a:pt x="441" y="20"/>
                    <a:pt x="441" y="22"/>
                    <a:pt x="440" y="24"/>
                  </a:cubicBezTo>
                  <a:cubicBezTo>
                    <a:pt x="439" y="27"/>
                    <a:pt x="437" y="31"/>
                    <a:pt x="436" y="33"/>
                  </a:cubicBezTo>
                  <a:cubicBezTo>
                    <a:pt x="436" y="37"/>
                    <a:pt x="436" y="46"/>
                    <a:pt x="433" y="49"/>
                  </a:cubicBezTo>
                  <a:cubicBezTo>
                    <a:pt x="431" y="51"/>
                    <a:pt x="431" y="52"/>
                    <a:pt x="431" y="56"/>
                  </a:cubicBezTo>
                  <a:cubicBezTo>
                    <a:pt x="431" y="57"/>
                    <a:pt x="431" y="57"/>
                    <a:pt x="431" y="57"/>
                  </a:cubicBezTo>
                  <a:cubicBezTo>
                    <a:pt x="431" y="65"/>
                    <a:pt x="427" y="67"/>
                    <a:pt x="424" y="68"/>
                  </a:cubicBezTo>
                  <a:cubicBezTo>
                    <a:pt x="422" y="68"/>
                    <a:pt x="422" y="68"/>
                    <a:pt x="422" y="68"/>
                  </a:cubicBezTo>
                  <a:cubicBezTo>
                    <a:pt x="421" y="68"/>
                    <a:pt x="421" y="68"/>
                    <a:pt x="421" y="68"/>
                  </a:cubicBezTo>
                  <a:cubicBezTo>
                    <a:pt x="420" y="68"/>
                    <a:pt x="406" y="65"/>
                    <a:pt x="400" y="61"/>
                  </a:cubicBezTo>
                  <a:cubicBezTo>
                    <a:pt x="399" y="60"/>
                    <a:pt x="399" y="60"/>
                    <a:pt x="399" y="60"/>
                  </a:cubicBezTo>
                  <a:cubicBezTo>
                    <a:pt x="398" y="61"/>
                    <a:pt x="397" y="62"/>
                    <a:pt x="395" y="62"/>
                  </a:cubicBezTo>
                  <a:cubicBezTo>
                    <a:pt x="392" y="63"/>
                    <a:pt x="383" y="71"/>
                    <a:pt x="381" y="74"/>
                  </a:cubicBezTo>
                  <a:cubicBezTo>
                    <a:pt x="377" y="77"/>
                    <a:pt x="366" y="83"/>
                    <a:pt x="362" y="85"/>
                  </a:cubicBezTo>
                  <a:cubicBezTo>
                    <a:pt x="355" y="88"/>
                    <a:pt x="349" y="90"/>
                    <a:pt x="345" y="90"/>
                  </a:cubicBezTo>
                  <a:cubicBezTo>
                    <a:pt x="345" y="91"/>
                    <a:pt x="344" y="92"/>
                    <a:pt x="344" y="93"/>
                  </a:cubicBezTo>
                  <a:cubicBezTo>
                    <a:pt x="340" y="100"/>
                    <a:pt x="337" y="99"/>
                    <a:pt x="332" y="97"/>
                  </a:cubicBezTo>
                  <a:cubicBezTo>
                    <a:pt x="330" y="96"/>
                    <a:pt x="330" y="96"/>
                    <a:pt x="330" y="96"/>
                  </a:cubicBezTo>
                  <a:cubicBezTo>
                    <a:pt x="326" y="94"/>
                    <a:pt x="322" y="90"/>
                    <a:pt x="320" y="86"/>
                  </a:cubicBezTo>
                  <a:cubicBezTo>
                    <a:pt x="319" y="85"/>
                    <a:pt x="319" y="84"/>
                    <a:pt x="318" y="84"/>
                  </a:cubicBezTo>
                  <a:cubicBezTo>
                    <a:pt x="314" y="78"/>
                    <a:pt x="318" y="74"/>
                    <a:pt x="319" y="72"/>
                  </a:cubicBezTo>
                  <a:cubicBezTo>
                    <a:pt x="319" y="72"/>
                    <a:pt x="320" y="72"/>
                    <a:pt x="320" y="72"/>
                  </a:cubicBezTo>
                  <a:cubicBezTo>
                    <a:pt x="320" y="71"/>
                    <a:pt x="322" y="66"/>
                    <a:pt x="323" y="63"/>
                  </a:cubicBezTo>
                  <a:cubicBezTo>
                    <a:pt x="326" y="54"/>
                    <a:pt x="329" y="48"/>
                    <a:pt x="330" y="46"/>
                  </a:cubicBezTo>
                  <a:cubicBezTo>
                    <a:pt x="332" y="43"/>
                    <a:pt x="334" y="42"/>
                    <a:pt x="336" y="42"/>
                  </a:cubicBezTo>
                  <a:cubicBezTo>
                    <a:pt x="336" y="41"/>
                    <a:pt x="336" y="41"/>
                    <a:pt x="336" y="41"/>
                  </a:cubicBezTo>
                  <a:cubicBezTo>
                    <a:pt x="336" y="40"/>
                    <a:pt x="337" y="39"/>
                    <a:pt x="338" y="37"/>
                  </a:cubicBezTo>
                  <a:cubicBezTo>
                    <a:pt x="339" y="35"/>
                    <a:pt x="341" y="34"/>
                    <a:pt x="343" y="33"/>
                  </a:cubicBezTo>
                  <a:cubicBezTo>
                    <a:pt x="344" y="33"/>
                    <a:pt x="344" y="33"/>
                    <a:pt x="345" y="33"/>
                  </a:cubicBezTo>
                  <a:cubicBezTo>
                    <a:pt x="345" y="32"/>
                    <a:pt x="344" y="32"/>
                    <a:pt x="344" y="32"/>
                  </a:cubicBezTo>
                  <a:cubicBezTo>
                    <a:pt x="343" y="31"/>
                    <a:pt x="342" y="30"/>
                    <a:pt x="341" y="29"/>
                  </a:cubicBezTo>
                  <a:cubicBezTo>
                    <a:pt x="338" y="25"/>
                    <a:pt x="334" y="18"/>
                    <a:pt x="333" y="13"/>
                  </a:cubicBezTo>
                  <a:cubicBezTo>
                    <a:pt x="333" y="13"/>
                    <a:pt x="332" y="13"/>
                    <a:pt x="332" y="13"/>
                  </a:cubicBezTo>
                  <a:cubicBezTo>
                    <a:pt x="330" y="13"/>
                    <a:pt x="327" y="13"/>
                    <a:pt x="324" y="12"/>
                  </a:cubicBezTo>
                  <a:cubicBezTo>
                    <a:pt x="323" y="11"/>
                    <a:pt x="323" y="11"/>
                    <a:pt x="323" y="11"/>
                  </a:cubicBezTo>
                  <a:cubicBezTo>
                    <a:pt x="317" y="9"/>
                    <a:pt x="310" y="7"/>
                    <a:pt x="307" y="3"/>
                  </a:cubicBezTo>
                  <a:cubicBezTo>
                    <a:pt x="304" y="0"/>
                    <a:pt x="302" y="1"/>
                    <a:pt x="302" y="1"/>
                  </a:cubicBezTo>
                  <a:cubicBezTo>
                    <a:pt x="299" y="2"/>
                    <a:pt x="290" y="7"/>
                    <a:pt x="285" y="10"/>
                  </a:cubicBezTo>
                  <a:cubicBezTo>
                    <a:pt x="284" y="11"/>
                    <a:pt x="284" y="12"/>
                    <a:pt x="285" y="16"/>
                  </a:cubicBezTo>
                  <a:cubicBezTo>
                    <a:pt x="285" y="17"/>
                    <a:pt x="285" y="19"/>
                    <a:pt x="285" y="21"/>
                  </a:cubicBezTo>
                  <a:cubicBezTo>
                    <a:pt x="285" y="28"/>
                    <a:pt x="281" y="32"/>
                    <a:pt x="272" y="33"/>
                  </a:cubicBezTo>
                  <a:cubicBezTo>
                    <a:pt x="269" y="33"/>
                    <a:pt x="265" y="33"/>
                    <a:pt x="260" y="34"/>
                  </a:cubicBezTo>
                  <a:cubicBezTo>
                    <a:pt x="256" y="34"/>
                    <a:pt x="252" y="34"/>
                    <a:pt x="248" y="34"/>
                  </a:cubicBezTo>
                  <a:cubicBezTo>
                    <a:pt x="247" y="34"/>
                    <a:pt x="247" y="34"/>
                    <a:pt x="246" y="34"/>
                  </a:cubicBezTo>
                  <a:cubicBezTo>
                    <a:pt x="246" y="34"/>
                    <a:pt x="246" y="34"/>
                    <a:pt x="246" y="34"/>
                  </a:cubicBezTo>
                  <a:cubicBezTo>
                    <a:pt x="246" y="36"/>
                    <a:pt x="245" y="38"/>
                    <a:pt x="242" y="41"/>
                  </a:cubicBezTo>
                  <a:cubicBezTo>
                    <a:pt x="240" y="43"/>
                    <a:pt x="240" y="43"/>
                    <a:pt x="240" y="43"/>
                  </a:cubicBezTo>
                  <a:cubicBezTo>
                    <a:pt x="235" y="49"/>
                    <a:pt x="230" y="54"/>
                    <a:pt x="224" y="56"/>
                  </a:cubicBezTo>
                  <a:cubicBezTo>
                    <a:pt x="222" y="56"/>
                    <a:pt x="221" y="57"/>
                    <a:pt x="220" y="57"/>
                  </a:cubicBezTo>
                  <a:cubicBezTo>
                    <a:pt x="217" y="58"/>
                    <a:pt x="215" y="58"/>
                    <a:pt x="213" y="61"/>
                  </a:cubicBezTo>
                  <a:cubicBezTo>
                    <a:pt x="212" y="62"/>
                    <a:pt x="212" y="62"/>
                    <a:pt x="212" y="64"/>
                  </a:cubicBezTo>
                  <a:cubicBezTo>
                    <a:pt x="213" y="66"/>
                    <a:pt x="213" y="69"/>
                    <a:pt x="211" y="72"/>
                  </a:cubicBezTo>
                  <a:cubicBezTo>
                    <a:pt x="210" y="75"/>
                    <a:pt x="208" y="78"/>
                    <a:pt x="204" y="77"/>
                  </a:cubicBezTo>
                  <a:cubicBezTo>
                    <a:pt x="204" y="77"/>
                    <a:pt x="204" y="77"/>
                    <a:pt x="204" y="77"/>
                  </a:cubicBezTo>
                  <a:cubicBezTo>
                    <a:pt x="204" y="77"/>
                    <a:pt x="204" y="77"/>
                    <a:pt x="203" y="77"/>
                  </a:cubicBezTo>
                  <a:cubicBezTo>
                    <a:pt x="202" y="78"/>
                    <a:pt x="202" y="78"/>
                    <a:pt x="201" y="79"/>
                  </a:cubicBezTo>
                  <a:cubicBezTo>
                    <a:pt x="198" y="80"/>
                    <a:pt x="197" y="81"/>
                    <a:pt x="192" y="82"/>
                  </a:cubicBezTo>
                  <a:cubicBezTo>
                    <a:pt x="187" y="83"/>
                    <a:pt x="185" y="82"/>
                    <a:pt x="182" y="79"/>
                  </a:cubicBezTo>
                  <a:cubicBezTo>
                    <a:pt x="181" y="79"/>
                    <a:pt x="180" y="78"/>
                    <a:pt x="179" y="76"/>
                  </a:cubicBezTo>
                  <a:cubicBezTo>
                    <a:pt x="177" y="75"/>
                    <a:pt x="177" y="75"/>
                    <a:pt x="176" y="75"/>
                  </a:cubicBezTo>
                  <a:cubicBezTo>
                    <a:pt x="174" y="75"/>
                    <a:pt x="172" y="76"/>
                    <a:pt x="169" y="75"/>
                  </a:cubicBezTo>
                  <a:cubicBezTo>
                    <a:pt x="166" y="74"/>
                    <a:pt x="164" y="72"/>
                    <a:pt x="163" y="70"/>
                  </a:cubicBezTo>
                  <a:cubicBezTo>
                    <a:pt x="162" y="69"/>
                    <a:pt x="162" y="69"/>
                    <a:pt x="162" y="68"/>
                  </a:cubicBezTo>
                  <a:cubicBezTo>
                    <a:pt x="162" y="68"/>
                    <a:pt x="162" y="68"/>
                    <a:pt x="162" y="68"/>
                  </a:cubicBezTo>
                  <a:cubicBezTo>
                    <a:pt x="162" y="68"/>
                    <a:pt x="161" y="68"/>
                    <a:pt x="160" y="68"/>
                  </a:cubicBezTo>
                  <a:cubicBezTo>
                    <a:pt x="159" y="68"/>
                    <a:pt x="157" y="68"/>
                    <a:pt x="155" y="68"/>
                  </a:cubicBezTo>
                  <a:cubicBezTo>
                    <a:pt x="148" y="68"/>
                    <a:pt x="145" y="67"/>
                    <a:pt x="141" y="64"/>
                  </a:cubicBezTo>
                  <a:cubicBezTo>
                    <a:pt x="138" y="62"/>
                    <a:pt x="136" y="61"/>
                    <a:pt x="133" y="61"/>
                  </a:cubicBezTo>
                  <a:cubicBezTo>
                    <a:pt x="134" y="62"/>
                    <a:pt x="136" y="64"/>
                    <a:pt x="137" y="66"/>
                  </a:cubicBezTo>
                  <a:cubicBezTo>
                    <a:pt x="138" y="66"/>
                    <a:pt x="139" y="67"/>
                    <a:pt x="139" y="67"/>
                  </a:cubicBezTo>
                  <a:cubicBezTo>
                    <a:pt x="143" y="71"/>
                    <a:pt x="142" y="77"/>
                    <a:pt x="140" y="80"/>
                  </a:cubicBezTo>
                  <a:cubicBezTo>
                    <a:pt x="139" y="81"/>
                    <a:pt x="137" y="82"/>
                    <a:pt x="136" y="83"/>
                  </a:cubicBezTo>
                  <a:cubicBezTo>
                    <a:pt x="136" y="84"/>
                    <a:pt x="136" y="86"/>
                    <a:pt x="136" y="87"/>
                  </a:cubicBezTo>
                  <a:cubicBezTo>
                    <a:pt x="136" y="88"/>
                    <a:pt x="136" y="89"/>
                    <a:pt x="136" y="90"/>
                  </a:cubicBezTo>
                  <a:cubicBezTo>
                    <a:pt x="136" y="90"/>
                    <a:pt x="137" y="90"/>
                    <a:pt x="137" y="90"/>
                  </a:cubicBezTo>
                  <a:cubicBezTo>
                    <a:pt x="138" y="90"/>
                    <a:pt x="140" y="91"/>
                    <a:pt x="141" y="93"/>
                  </a:cubicBezTo>
                  <a:cubicBezTo>
                    <a:pt x="142" y="96"/>
                    <a:pt x="141" y="98"/>
                    <a:pt x="140" y="99"/>
                  </a:cubicBezTo>
                  <a:cubicBezTo>
                    <a:pt x="138" y="103"/>
                    <a:pt x="136" y="105"/>
                    <a:pt x="133" y="107"/>
                  </a:cubicBezTo>
                  <a:cubicBezTo>
                    <a:pt x="131" y="109"/>
                    <a:pt x="129" y="110"/>
                    <a:pt x="129" y="112"/>
                  </a:cubicBezTo>
                  <a:cubicBezTo>
                    <a:pt x="126" y="119"/>
                    <a:pt x="125" y="126"/>
                    <a:pt x="126" y="128"/>
                  </a:cubicBezTo>
                  <a:cubicBezTo>
                    <a:pt x="127" y="130"/>
                    <a:pt x="127" y="130"/>
                    <a:pt x="128" y="130"/>
                  </a:cubicBezTo>
                  <a:cubicBezTo>
                    <a:pt x="131" y="132"/>
                    <a:pt x="132" y="134"/>
                    <a:pt x="133" y="139"/>
                  </a:cubicBezTo>
                  <a:cubicBezTo>
                    <a:pt x="133" y="141"/>
                    <a:pt x="133" y="143"/>
                    <a:pt x="132" y="144"/>
                  </a:cubicBezTo>
                  <a:cubicBezTo>
                    <a:pt x="132" y="146"/>
                    <a:pt x="132" y="146"/>
                    <a:pt x="133" y="147"/>
                  </a:cubicBezTo>
                  <a:cubicBezTo>
                    <a:pt x="137" y="152"/>
                    <a:pt x="137" y="154"/>
                    <a:pt x="137" y="158"/>
                  </a:cubicBezTo>
                  <a:cubicBezTo>
                    <a:pt x="137" y="165"/>
                    <a:pt x="137" y="175"/>
                    <a:pt x="136" y="178"/>
                  </a:cubicBezTo>
                  <a:cubicBezTo>
                    <a:pt x="136" y="181"/>
                    <a:pt x="134" y="183"/>
                    <a:pt x="133" y="185"/>
                  </a:cubicBezTo>
                  <a:cubicBezTo>
                    <a:pt x="132" y="187"/>
                    <a:pt x="132" y="189"/>
                    <a:pt x="131" y="191"/>
                  </a:cubicBezTo>
                  <a:cubicBezTo>
                    <a:pt x="130" y="194"/>
                    <a:pt x="129" y="196"/>
                    <a:pt x="129" y="197"/>
                  </a:cubicBezTo>
                  <a:cubicBezTo>
                    <a:pt x="128" y="200"/>
                    <a:pt x="127" y="201"/>
                    <a:pt x="127" y="203"/>
                  </a:cubicBezTo>
                  <a:cubicBezTo>
                    <a:pt x="125" y="204"/>
                    <a:pt x="124" y="205"/>
                    <a:pt x="123" y="205"/>
                  </a:cubicBezTo>
                  <a:cubicBezTo>
                    <a:pt x="123" y="205"/>
                    <a:pt x="123" y="205"/>
                    <a:pt x="123" y="205"/>
                  </a:cubicBezTo>
                  <a:cubicBezTo>
                    <a:pt x="123" y="205"/>
                    <a:pt x="123" y="205"/>
                    <a:pt x="122" y="207"/>
                  </a:cubicBezTo>
                  <a:cubicBezTo>
                    <a:pt x="121" y="209"/>
                    <a:pt x="119" y="211"/>
                    <a:pt x="118" y="212"/>
                  </a:cubicBezTo>
                  <a:cubicBezTo>
                    <a:pt x="117" y="213"/>
                    <a:pt x="117" y="213"/>
                    <a:pt x="117" y="214"/>
                  </a:cubicBezTo>
                  <a:cubicBezTo>
                    <a:pt x="117" y="215"/>
                    <a:pt x="117" y="216"/>
                    <a:pt x="117" y="217"/>
                  </a:cubicBezTo>
                  <a:cubicBezTo>
                    <a:pt x="117" y="219"/>
                    <a:pt x="118" y="223"/>
                    <a:pt x="116" y="228"/>
                  </a:cubicBezTo>
                  <a:cubicBezTo>
                    <a:pt x="114" y="230"/>
                    <a:pt x="113" y="232"/>
                    <a:pt x="112" y="232"/>
                  </a:cubicBezTo>
                  <a:cubicBezTo>
                    <a:pt x="112" y="233"/>
                    <a:pt x="112" y="233"/>
                    <a:pt x="112" y="233"/>
                  </a:cubicBezTo>
                  <a:cubicBezTo>
                    <a:pt x="112" y="236"/>
                    <a:pt x="112" y="240"/>
                    <a:pt x="112" y="243"/>
                  </a:cubicBezTo>
                  <a:cubicBezTo>
                    <a:pt x="111" y="247"/>
                    <a:pt x="111" y="253"/>
                    <a:pt x="111" y="254"/>
                  </a:cubicBezTo>
                  <a:cubicBezTo>
                    <a:pt x="112" y="256"/>
                    <a:pt x="114" y="260"/>
                    <a:pt x="117" y="262"/>
                  </a:cubicBezTo>
                  <a:cubicBezTo>
                    <a:pt x="117" y="263"/>
                    <a:pt x="118" y="264"/>
                    <a:pt x="119" y="264"/>
                  </a:cubicBezTo>
                  <a:cubicBezTo>
                    <a:pt x="121" y="266"/>
                    <a:pt x="122" y="267"/>
                    <a:pt x="126" y="272"/>
                  </a:cubicBezTo>
                  <a:cubicBezTo>
                    <a:pt x="128" y="276"/>
                    <a:pt x="129" y="279"/>
                    <a:pt x="130" y="280"/>
                  </a:cubicBezTo>
                  <a:cubicBezTo>
                    <a:pt x="131" y="281"/>
                    <a:pt x="131" y="282"/>
                    <a:pt x="132" y="284"/>
                  </a:cubicBezTo>
                  <a:cubicBezTo>
                    <a:pt x="137" y="290"/>
                    <a:pt x="139" y="294"/>
                    <a:pt x="139" y="297"/>
                  </a:cubicBezTo>
                  <a:cubicBezTo>
                    <a:pt x="139" y="299"/>
                    <a:pt x="140" y="300"/>
                    <a:pt x="142" y="304"/>
                  </a:cubicBezTo>
                  <a:cubicBezTo>
                    <a:pt x="146" y="309"/>
                    <a:pt x="146" y="313"/>
                    <a:pt x="146" y="316"/>
                  </a:cubicBezTo>
                  <a:cubicBezTo>
                    <a:pt x="146" y="316"/>
                    <a:pt x="146" y="318"/>
                    <a:pt x="150" y="326"/>
                  </a:cubicBezTo>
                  <a:cubicBezTo>
                    <a:pt x="151" y="329"/>
                    <a:pt x="151" y="331"/>
                    <a:pt x="151" y="333"/>
                  </a:cubicBezTo>
                  <a:cubicBezTo>
                    <a:pt x="150" y="334"/>
                    <a:pt x="150" y="335"/>
                    <a:pt x="151" y="335"/>
                  </a:cubicBezTo>
                  <a:cubicBezTo>
                    <a:pt x="152" y="337"/>
                    <a:pt x="153" y="338"/>
                    <a:pt x="153" y="340"/>
                  </a:cubicBezTo>
                  <a:cubicBezTo>
                    <a:pt x="154" y="341"/>
                    <a:pt x="154" y="343"/>
                    <a:pt x="156" y="345"/>
                  </a:cubicBezTo>
                  <a:cubicBezTo>
                    <a:pt x="157" y="346"/>
                    <a:pt x="157" y="346"/>
                    <a:pt x="158" y="347"/>
                  </a:cubicBezTo>
                  <a:cubicBezTo>
                    <a:pt x="160" y="347"/>
                    <a:pt x="162" y="348"/>
                    <a:pt x="162" y="352"/>
                  </a:cubicBezTo>
                  <a:cubicBezTo>
                    <a:pt x="163" y="352"/>
                    <a:pt x="163" y="353"/>
                    <a:pt x="163" y="353"/>
                  </a:cubicBezTo>
                  <a:cubicBezTo>
                    <a:pt x="164" y="357"/>
                    <a:pt x="165" y="362"/>
                    <a:pt x="161" y="368"/>
                  </a:cubicBezTo>
                  <a:cubicBezTo>
                    <a:pt x="159" y="371"/>
                    <a:pt x="156" y="372"/>
                    <a:pt x="154" y="373"/>
                  </a:cubicBezTo>
                  <a:cubicBezTo>
                    <a:pt x="152" y="374"/>
                    <a:pt x="152" y="374"/>
                    <a:pt x="152" y="375"/>
                  </a:cubicBezTo>
                  <a:cubicBezTo>
                    <a:pt x="150" y="380"/>
                    <a:pt x="148" y="384"/>
                    <a:pt x="145" y="389"/>
                  </a:cubicBezTo>
                  <a:cubicBezTo>
                    <a:pt x="145" y="390"/>
                    <a:pt x="145" y="390"/>
                    <a:pt x="145" y="390"/>
                  </a:cubicBezTo>
                  <a:cubicBezTo>
                    <a:pt x="143" y="394"/>
                    <a:pt x="142" y="395"/>
                    <a:pt x="138" y="399"/>
                  </a:cubicBezTo>
                  <a:cubicBezTo>
                    <a:pt x="133" y="404"/>
                    <a:pt x="131" y="405"/>
                    <a:pt x="124" y="405"/>
                  </a:cubicBezTo>
                  <a:cubicBezTo>
                    <a:pt x="120" y="405"/>
                    <a:pt x="118" y="407"/>
                    <a:pt x="116" y="409"/>
                  </a:cubicBezTo>
                  <a:cubicBezTo>
                    <a:pt x="116" y="409"/>
                    <a:pt x="116" y="409"/>
                    <a:pt x="116" y="409"/>
                  </a:cubicBezTo>
                  <a:cubicBezTo>
                    <a:pt x="114" y="411"/>
                    <a:pt x="112" y="411"/>
                    <a:pt x="110" y="411"/>
                  </a:cubicBezTo>
                  <a:cubicBezTo>
                    <a:pt x="109" y="411"/>
                    <a:pt x="109" y="411"/>
                    <a:pt x="109" y="411"/>
                  </a:cubicBezTo>
                  <a:cubicBezTo>
                    <a:pt x="109" y="412"/>
                    <a:pt x="109" y="412"/>
                    <a:pt x="108" y="412"/>
                  </a:cubicBezTo>
                  <a:cubicBezTo>
                    <a:pt x="106" y="415"/>
                    <a:pt x="100" y="420"/>
                    <a:pt x="93" y="415"/>
                  </a:cubicBezTo>
                  <a:cubicBezTo>
                    <a:pt x="92" y="414"/>
                    <a:pt x="91" y="413"/>
                    <a:pt x="90" y="412"/>
                  </a:cubicBezTo>
                  <a:cubicBezTo>
                    <a:pt x="90" y="412"/>
                    <a:pt x="90" y="412"/>
                    <a:pt x="89" y="411"/>
                  </a:cubicBezTo>
                  <a:cubicBezTo>
                    <a:pt x="86" y="415"/>
                    <a:pt x="85" y="418"/>
                    <a:pt x="85" y="421"/>
                  </a:cubicBezTo>
                  <a:cubicBezTo>
                    <a:pt x="84" y="425"/>
                    <a:pt x="83" y="427"/>
                    <a:pt x="79" y="431"/>
                  </a:cubicBezTo>
                  <a:cubicBezTo>
                    <a:pt x="77" y="433"/>
                    <a:pt x="75" y="435"/>
                    <a:pt x="74" y="435"/>
                  </a:cubicBezTo>
                  <a:cubicBezTo>
                    <a:pt x="74" y="436"/>
                    <a:pt x="75" y="436"/>
                    <a:pt x="75" y="437"/>
                  </a:cubicBezTo>
                  <a:cubicBezTo>
                    <a:pt x="77" y="438"/>
                    <a:pt x="78" y="440"/>
                    <a:pt x="79" y="443"/>
                  </a:cubicBezTo>
                  <a:cubicBezTo>
                    <a:pt x="80" y="446"/>
                    <a:pt x="79" y="448"/>
                    <a:pt x="78" y="450"/>
                  </a:cubicBezTo>
                  <a:cubicBezTo>
                    <a:pt x="78" y="450"/>
                    <a:pt x="78" y="450"/>
                    <a:pt x="78" y="451"/>
                  </a:cubicBezTo>
                  <a:cubicBezTo>
                    <a:pt x="78" y="451"/>
                    <a:pt x="78" y="451"/>
                    <a:pt x="79" y="451"/>
                  </a:cubicBezTo>
                  <a:cubicBezTo>
                    <a:pt x="83" y="454"/>
                    <a:pt x="84" y="455"/>
                    <a:pt x="86" y="455"/>
                  </a:cubicBezTo>
                  <a:cubicBezTo>
                    <a:pt x="86" y="456"/>
                    <a:pt x="86" y="456"/>
                    <a:pt x="87" y="456"/>
                  </a:cubicBezTo>
                  <a:cubicBezTo>
                    <a:pt x="87" y="456"/>
                    <a:pt x="87" y="456"/>
                    <a:pt x="87" y="456"/>
                  </a:cubicBezTo>
                  <a:cubicBezTo>
                    <a:pt x="88" y="457"/>
                    <a:pt x="92" y="458"/>
                    <a:pt x="94" y="465"/>
                  </a:cubicBezTo>
                  <a:cubicBezTo>
                    <a:pt x="94" y="466"/>
                    <a:pt x="94" y="466"/>
                    <a:pt x="94" y="466"/>
                  </a:cubicBezTo>
                  <a:cubicBezTo>
                    <a:pt x="96" y="470"/>
                    <a:pt x="96" y="471"/>
                    <a:pt x="96" y="478"/>
                  </a:cubicBezTo>
                  <a:cubicBezTo>
                    <a:pt x="96" y="481"/>
                    <a:pt x="96" y="482"/>
                    <a:pt x="97" y="484"/>
                  </a:cubicBezTo>
                  <a:cubicBezTo>
                    <a:pt x="98" y="484"/>
                    <a:pt x="99" y="485"/>
                    <a:pt x="99" y="486"/>
                  </a:cubicBezTo>
                  <a:cubicBezTo>
                    <a:pt x="102" y="490"/>
                    <a:pt x="100" y="493"/>
                    <a:pt x="99" y="496"/>
                  </a:cubicBezTo>
                  <a:cubicBezTo>
                    <a:pt x="98" y="497"/>
                    <a:pt x="98" y="497"/>
                    <a:pt x="97" y="498"/>
                  </a:cubicBezTo>
                  <a:cubicBezTo>
                    <a:pt x="97" y="500"/>
                    <a:pt x="96" y="501"/>
                    <a:pt x="96" y="502"/>
                  </a:cubicBezTo>
                  <a:cubicBezTo>
                    <a:pt x="94" y="504"/>
                    <a:pt x="94" y="504"/>
                    <a:pt x="95" y="506"/>
                  </a:cubicBezTo>
                  <a:cubicBezTo>
                    <a:pt x="96" y="507"/>
                    <a:pt x="97" y="508"/>
                    <a:pt x="98" y="509"/>
                  </a:cubicBezTo>
                  <a:cubicBezTo>
                    <a:pt x="100" y="510"/>
                    <a:pt x="102" y="513"/>
                    <a:pt x="102" y="518"/>
                  </a:cubicBezTo>
                  <a:cubicBezTo>
                    <a:pt x="102" y="521"/>
                    <a:pt x="102" y="523"/>
                    <a:pt x="101" y="524"/>
                  </a:cubicBezTo>
                  <a:cubicBezTo>
                    <a:pt x="101" y="524"/>
                    <a:pt x="101" y="525"/>
                    <a:pt x="101" y="525"/>
                  </a:cubicBezTo>
                  <a:cubicBezTo>
                    <a:pt x="102" y="526"/>
                    <a:pt x="103" y="526"/>
                    <a:pt x="105" y="527"/>
                  </a:cubicBezTo>
                  <a:cubicBezTo>
                    <a:pt x="107" y="528"/>
                    <a:pt x="109" y="530"/>
                    <a:pt x="110" y="534"/>
                  </a:cubicBezTo>
                  <a:cubicBezTo>
                    <a:pt x="112" y="539"/>
                    <a:pt x="112" y="545"/>
                    <a:pt x="111" y="549"/>
                  </a:cubicBezTo>
                  <a:cubicBezTo>
                    <a:pt x="111" y="549"/>
                    <a:pt x="111" y="551"/>
                    <a:pt x="111" y="553"/>
                  </a:cubicBezTo>
                  <a:cubicBezTo>
                    <a:pt x="112" y="557"/>
                    <a:pt x="112" y="563"/>
                    <a:pt x="111" y="568"/>
                  </a:cubicBezTo>
                  <a:cubicBezTo>
                    <a:pt x="109" y="572"/>
                    <a:pt x="108" y="574"/>
                    <a:pt x="108" y="575"/>
                  </a:cubicBezTo>
                  <a:cubicBezTo>
                    <a:pt x="107" y="576"/>
                    <a:pt x="107" y="576"/>
                    <a:pt x="107" y="576"/>
                  </a:cubicBezTo>
                  <a:cubicBezTo>
                    <a:pt x="107" y="577"/>
                    <a:pt x="107" y="577"/>
                    <a:pt x="107" y="577"/>
                  </a:cubicBezTo>
                  <a:cubicBezTo>
                    <a:pt x="108" y="580"/>
                    <a:pt x="108" y="583"/>
                    <a:pt x="104" y="588"/>
                  </a:cubicBezTo>
                  <a:cubicBezTo>
                    <a:pt x="101" y="591"/>
                    <a:pt x="99" y="591"/>
                    <a:pt x="97" y="592"/>
                  </a:cubicBezTo>
                  <a:cubicBezTo>
                    <a:pt x="95" y="593"/>
                    <a:pt x="95" y="593"/>
                    <a:pt x="94" y="594"/>
                  </a:cubicBezTo>
                  <a:cubicBezTo>
                    <a:pt x="94" y="595"/>
                    <a:pt x="93" y="596"/>
                    <a:pt x="92" y="597"/>
                  </a:cubicBezTo>
                  <a:cubicBezTo>
                    <a:pt x="91" y="600"/>
                    <a:pt x="90" y="602"/>
                    <a:pt x="90" y="604"/>
                  </a:cubicBezTo>
                  <a:cubicBezTo>
                    <a:pt x="90" y="606"/>
                    <a:pt x="90" y="609"/>
                    <a:pt x="90" y="612"/>
                  </a:cubicBezTo>
                  <a:cubicBezTo>
                    <a:pt x="90" y="616"/>
                    <a:pt x="89" y="621"/>
                    <a:pt x="90" y="623"/>
                  </a:cubicBezTo>
                  <a:cubicBezTo>
                    <a:pt x="91" y="624"/>
                    <a:pt x="92" y="624"/>
                    <a:pt x="92" y="625"/>
                  </a:cubicBezTo>
                  <a:cubicBezTo>
                    <a:pt x="95" y="627"/>
                    <a:pt x="96" y="629"/>
                    <a:pt x="96" y="634"/>
                  </a:cubicBezTo>
                  <a:cubicBezTo>
                    <a:pt x="95" y="640"/>
                    <a:pt x="95" y="653"/>
                    <a:pt x="96" y="655"/>
                  </a:cubicBezTo>
                  <a:cubicBezTo>
                    <a:pt x="96" y="656"/>
                    <a:pt x="97" y="657"/>
                    <a:pt x="98" y="658"/>
                  </a:cubicBezTo>
                  <a:cubicBezTo>
                    <a:pt x="99" y="660"/>
                    <a:pt x="101" y="662"/>
                    <a:pt x="101" y="664"/>
                  </a:cubicBezTo>
                  <a:cubicBezTo>
                    <a:pt x="102" y="666"/>
                    <a:pt x="101" y="668"/>
                    <a:pt x="101" y="670"/>
                  </a:cubicBezTo>
                  <a:cubicBezTo>
                    <a:pt x="101" y="670"/>
                    <a:pt x="101" y="670"/>
                    <a:pt x="101" y="671"/>
                  </a:cubicBezTo>
                  <a:cubicBezTo>
                    <a:pt x="102" y="671"/>
                    <a:pt x="102" y="671"/>
                    <a:pt x="103" y="672"/>
                  </a:cubicBezTo>
                  <a:cubicBezTo>
                    <a:pt x="104" y="672"/>
                    <a:pt x="106" y="673"/>
                    <a:pt x="107" y="673"/>
                  </a:cubicBezTo>
                  <a:cubicBezTo>
                    <a:pt x="107" y="674"/>
                    <a:pt x="107" y="674"/>
                    <a:pt x="107" y="674"/>
                  </a:cubicBezTo>
                  <a:cubicBezTo>
                    <a:pt x="109" y="675"/>
                    <a:pt x="113" y="678"/>
                    <a:pt x="113" y="686"/>
                  </a:cubicBezTo>
                  <a:cubicBezTo>
                    <a:pt x="113" y="692"/>
                    <a:pt x="111" y="694"/>
                    <a:pt x="110" y="698"/>
                  </a:cubicBezTo>
                  <a:cubicBezTo>
                    <a:pt x="109" y="698"/>
                    <a:pt x="109" y="699"/>
                    <a:pt x="109" y="700"/>
                  </a:cubicBezTo>
                  <a:cubicBezTo>
                    <a:pt x="107" y="703"/>
                    <a:pt x="107" y="708"/>
                    <a:pt x="107" y="711"/>
                  </a:cubicBezTo>
                  <a:cubicBezTo>
                    <a:pt x="107" y="712"/>
                    <a:pt x="107" y="713"/>
                    <a:pt x="107" y="713"/>
                  </a:cubicBezTo>
                  <a:cubicBezTo>
                    <a:pt x="107" y="713"/>
                    <a:pt x="107" y="713"/>
                    <a:pt x="107" y="713"/>
                  </a:cubicBezTo>
                  <a:cubicBezTo>
                    <a:pt x="109" y="717"/>
                    <a:pt x="107" y="719"/>
                    <a:pt x="104" y="723"/>
                  </a:cubicBezTo>
                  <a:cubicBezTo>
                    <a:pt x="100" y="727"/>
                    <a:pt x="98" y="731"/>
                    <a:pt x="98" y="732"/>
                  </a:cubicBezTo>
                  <a:cubicBezTo>
                    <a:pt x="97" y="733"/>
                    <a:pt x="96" y="734"/>
                    <a:pt x="95" y="735"/>
                  </a:cubicBezTo>
                  <a:cubicBezTo>
                    <a:pt x="93" y="736"/>
                    <a:pt x="91" y="735"/>
                    <a:pt x="89" y="734"/>
                  </a:cubicBezTo>
                  <a:cubicBezTo>
                    <a:pt x="87" y="733"/>
                    <a:pt x="86" y="731"/>
                    <a:pt x="85" y="729"/>
                  </a:cubicBezTo>
                  <a:cubicBezTo>
                    <a:pt x="84" y="728"/>
                    <a:pt x="83" y="725"/>
                    <a:pt x="82" y="724"/>
                  </a:cubicBezTo>
                  <a:cubicBezTo>
                    <a:pt x="80" y="725"/>
                    <a:pt x="79" y="725"/>
                    <a:pt x="78" y="725"/>
                  </a:cubicBezTo>
                  <a:cubicBezTo>
                    <a:pt x="78" y="726"/>
                    <a:pt x="78" y="727"/>
                    <a:pt x="79" y="728"/>
                  </a:cubicBezTo>
                  <a:cubicBezTo>
                    <a:pt x="80" y="729"/>
                    <a:pt x="81" y="732"/>
                    <a:pt x="81" y="735"/>
                  </a:cubicBezTo>
                  <a:cubicBezTo>
                    <a:pt x="81" y="736"/>
                    <a:pt x="82" y="737"/>
                    <a:pt x="82" y="738"/>
                  </a:cubicBezTo>
                  <a:cubicBezTo>
                    <a:pt x="82" y="741"/>
                    <a:pt x="83" y="744"/>
                    <a:pt x="79" y="748"/>
                  </a:cubicBezTo>
                  <a:cubicBezTo>
                    <a:pt x="77" y="750"/>
                    <a:pt x="75" y="751"/>
                    <a:pt x="73" y="751"/>
                  </a:cubicBezTo>
                  <a:cubicBezTo>
                    <a:pt x="72" y="752"/>
                    <a:pt x="71" y="752"/>
                    <a:pt x="69" y="754"/>
                  </a:cubicBezTo>
                  <a:cubicBezTo>
                    <a:pt x="67" y="755"/>
                    <a:pt x="66" y="756"/>
                    <a:pt x="65" y="757"/>
                  </a:cubicBezTo>
                  <a:cubicBezTo>
                    <a:pt x="62" y="759"/>
                    <a:pt x="59" y="761"/>
                    <a:pt x="58" y="763"/>
                  </a:cubicBezTo>
                  <a:cubicBezTo>
                    <a:pt x="58" y="765"/>
                    <a:pt x="57" y="766"/>
                    <a:pt x="56" y="767"/>
                  </a:cubicBezTo>
                  <a:cubicBezTo>
                    <a:pt x="56" y="767"/>
                    <a:pt x="56" y="768"/>
                    <a:pt x="56" y="768"/>
                  </a:cubicBezTo>
                  <a:cubicBezTo>
                    <a:pt x="56" y="768"/>
                    <a:pt x="56" y="768"/>
                    <a:pt x="56" y="768"/>
                  </a:cubicBezTo>
                  <a:cubicBezTo>
                    <a:pt x="57" y="769"/>
                    <a:pt x="57" y="769"/>
                    <a:pt x="57" y="769"/>
                  </a:cubicBezTo>
                  <a:cubicBezTo>
                    <a:pt x="57" y="769"/>
                    <a:pt x="58" y="769"/>
                    <a:pt x="58" y="769"/>
                  </a:cubicBezTo>
                  <a:cubicBezTo>
                    <a:pt x="58" y="769"/>
                    <a:pt x="59" y="768"/>
                    <a:pt x="60" y="767"/>
                  </a:cubicBezTo>
                  <a:cubicBezTo>
                    <a:pt x="63" y="766"/>
                    <a:pt x="65" y="764"/>
                    <a:pt x="69" y="764"/>
                  </a:cubicBezTo>
                  <a:cubicBezTo>
                    <a:pt x="69" y="764"/>
                    <a:pt x="69" y="764"/>
                    <a:pt x="69" y="764"/>
                  </a:cubicBezTo>
                  <a:cubicBezTo>
                    <a:pt x="72" y="764"/>
                    <a:pt x="75" y="763"/>
                    <a:pt x="77" y="765"/>
                  </a:cubicBezTo>
                  <a:cubicBezTo>
                    <a:pt x="79" y="767"/>
                    <a:pt x="79" y="769"/>
                    <a:pt x="79" y="771"/>
                  </a:cubicBezTo>
                  <a:cubicBezTo>
                    <a:pt x="79" y="774"/>
                    <a:pt x="79" y="781"/>
                    <a:pt x="76" y="785"/>
                  </a:cubicBezTo>
                  <a:cubicBezTo>
                    <a:pt x="74" y="787"/>
                    <a:pt x="73" y="787"/>
                    <a:pt x="72" y="788"/>
                  </a:cubicBezTo>
                  <a:cubicBezTo>
                    <a:pt x="72" y="788"/>
                    <a:pt x="71" y="788"/>
                    <a:pt x="69" y="790"/>
                  </a:cubicBezTo>
                  <a:cubicBezTo>
                    <a:pt x="68" y="792"/>
                    <a:pt x="66" y="793"/>
                    <a:pt x="65" y="794"/>
                  </a:cubicBezTo>
                  <a:cubicBezTo>
                    <a:pt x="65" y="794"/>
                    <a:pt x="65" y="794"/>
                    <a:pt x="64" y="794"/>
                  </a:cubicBezTo>
                  <a:cubicBezTo>
                    <a:pt x="64" y="795"/>
                    <a:pt x="65" y="795"/>
                    <a:pt x="65" y="795"/>
                  </a:cubicBezTo>
                  <a:cubicBezTo>
                    <a:pt x="65" y="798"/>
                    <a:pt x="64" y="800"/>
                    <a:pt x="64" y="801"/>
                  </a:cubicBezTo>
                  <a:cubicBezTo>
                    <a:pt x="63" y="802"/>
                    <a:pt x="63" y="803"/>
                    <a:pt x="63" y="805"/>
                  </a:cubicBezTo>
                  <a:cubicBezTo>
                    <a:pt x="63" y="807"/>
                    <a:pt x="63" y="808"/>
                    <a:pt x="63" y="810"/>
                  </a:cubicBezTo>
                  <a:cubicBezTo>
                    <a:pt x="63" y="813"/>
                    <a:pt x="62" y="815"/>
                    <a:pt x="62" y="817"/>
                  </a:cubicBezTo>
                  <a:cubicBezTo>
                    <a:pt x="62" y="817"/>
                    <a:pt x="63" y="817"/>
                    <a:pt x="63" y="817"/>
                  </a:cubicBezTo>
                  <a:cubicBezTo>
                    <a:pt x="64" y="821"/>
                    <a:pt x="63" y="823"/>
                    <a:pt x="59" y="828"/>
                  </a:cubicBezTo>
                  <a:cubicBezTo>
                    <a:pt x="59" y="830"/>
                    <a:pt x="58" y="830"/>
                    <a:pt x="57" y="831"/>
                  </a:cubicBezTo>
                  <a:cubicBezTo>
                    <a:pt x="55" y="834"/>
                    <a:pt x="55" y="834"/>
                    <a:pt x="55" y="836"/>
                  </a:cubicBezTo>
                  <a:cubicBezTo>
                    <a:pt x="54" y="841"/>
                    <a:pt x="52" y="842"/>
                    <a:pt x="50" y="844"/>
                  </a:cubicBezTo>
                  <a:cubicBezTo>
                    <a:pt x="50" y="844"/>
                    <a:pt x="49" y="844"/>
                    <a:pt x="49" y="845"/>
                  </a:cubicBezTo>
                  <a:cubicBezTo>
                    <a:pt x="49" y="846"/>
                    <a:pt x="51" y="849"/>
                    <a:pt x="50" y="851"/>
                  </a:cubicBezTo>
                  <a:cubicBezTo>
                    <a:pt x="49" y="854"/>
                    <a:pt x="46" y="855"/>
                    <a:pt x="44" y="856"/>
                  </a:cubicBezTo>
                  <a:cubicBezTo>
                    <a:pt x="36" y="859"/>
                    <a:pt x="33" y="859"/>
                    <a:pt x="29" y="859"/>
                  </a:cubicBezTo>
                  <a:cubicBezTo>
                    <a:pt x="28" y="859"/>
                    <a:pt x="28" y="859"/>
                    <a:pt x="27" y="859"/>
                  </a:cubicBezTo>
                  <a:cubicBezTo>
                    <a:pt x="27" y="859"/>
                    <a:pt x="26" y="859"/>
                    <a:pt x="25" y="859"/>
                  </a:cubicBezTo>
                  <a:cubicBezTo>
                    <a:pt x="25" y="860"/>
                    <a:pt x="25" y="861"/>
                    <a:pt x="26" y="862"/>
                  </a:cubicBezTo>
                  <a:cubicBezTo>
                    <a:pt x="26" y="865"/>
                    <a:pt x="27" y="869"/>
                    <a:pt x="25" y="872"/>
                  </a:cubicBezTo>
                  <a:cubicBezTo>
                    <a:pt x="23" y="874"/>
                    <a:pt x="21" y="875"/>
                    <a:pt x="20" y="876"/>
                  </a:cubicBezTo>
                  <a:cubicBezTo>
                    <a:pt x="19" y="876"/>
                    <a:pt x="19" y="876"/>
                    <a:pt x="18" y="877"/>
                  </a:cubicBezTo>
                  <a:cubicBezTo>
                    <a:pt x="18" y="877"/>
                    <a:pt x="18" y="878"/>
                    <a:pt x="18" y="878"/>
                  </a:cubicBezTo>
                  <a:cubicBezTo>
                    <a:pt x="18" y="880"/>
                    <a:pt x="18" y="884"/>
                    <a:pt x="14" y="887"/>
                  </a:cubicBezTo>
                  <a:cubicBezTo>
                    <a:pt x="10" y="890"/>
                    <a:pt x="9" y="891"/>
                    <a:pt x="4" y="893"/>
                  </a:cubicBezTo>
                  <a:cubicBezTo>
                    <a:pt x="2" y="894"/>
                    <a:pt x="1" y="897"/>
                    <a:pt x="1" y="898"/>
                  </a:cubicBezTo>
                  <a:cubicBezTo>
                    <a:pt x="1" y="899"/>
                    <a:pt x="1" y="899"/>
                    <a:pt x="1" y="900"/>
                  </a:cubicBezTo>
                  <a:cubicBezTo>
                    <a:pt x="0" y="907"/>
                    <a:pt x="1" y="910"/>
                    <a:pt x="3" y="911"/>
                  </a:cubicBezTo>
                  <a:cubicBezTo>
                    <a:pt x="6" y="914"/>
                    <a:pt x="6" y="914"/>
                    <a:pt x="8" y="914"/>
                  </a:cubicBezTo>
                  <a:cubicBezTo>
                    <a:pt x="9" y="914"/>
                    <a:pt x="9" y="914"/>
                    <a:pt x="10" y="914"/>
                  </a:cubicBezTo>
                  <a:cubicBezTo>
                    <a:pt x="13" y="915"/>
                    <a:pt x="14" y="916"/>
                    <a:pt x="15" y="917"/>
                  </a:cubicBezTo>
                  <a:cubicBezTo>
                    <a:pt x="15" y="917"/>
                    <a:pt x="15" y="917"/>
                    <a:pt x="16" y="917"/>
                  </a:cubicBezTo>
                  <a:cubicBezTo>
                    <a:pt x="18" y="918"/>
                    <a:pt x="18" y="918"/>
                    <a:pt x="20" y="918"/>
                  </a:cubicBezTo>
                  <a:cubicBezTo>
                    <a:pt x="21" y="917"/>
                    <a:pt x="22" y="917"/>
                    <a:pt x="23" y="917"/>
                  </a:cubicBezTo>
                  <a:cubicBezTo>
                    <a:pt x="25" y="916"/>
                    <a:pt x="25" y="916"/>
                    <a:pt x="26" y="916"/>
                  </a:cubicBezTo>
                  <a:cubicBezTo>
                    <a:pt x="29" y="914"/>
                    <a:pt x="31" y="914"/>
                    <a:pt x="35" y="916"/>
                  </a:cubicBezTo>
                  <a:cubicBezTo>
                    <a:pt x="37" y="917"/>
                    <a:pt x="39" y="918"/>
                    <a:pt x="40" y="919"/>
                  </a:cubicBezTo>
                  <a:cubicBezTo>
                    <a:pt x="40" y="919"/>
                    <a:pt x="40" y="919"/>
                    <a:pt x="41" y="919"/>
                  </a:cubicBezTo>
                  <a:cubicBezTo>
                    <a:pt x="41" y="919"/>
                    <a:pt x="41" y="919"/>
                    <a:pt x="42" y="918"/>
                  </a:cubicBezTo>
                  <a:cubicBezTo>
                    <a:pt x="44" y="917"/>
                    <a:pt x="45" y="917"/>
                    <a:pt x="45" y="916"/>
                  </a:cubicBezTo>
                  <a:cubicBezTo>
                    <a:pt x="46" y="915"/>
                    <a:pt x="46" y="913"/>
                    <a:pt x="48" y="911"/>
                  </a:cubicBezTo>
                  <a:cubicBezTo>
                    <a:pt x="53" y="907"/>
                    <a:pt x="56" y="907"/>
                    <a:pt x="62" y="910"/>
                  </a:cubicBezTo>
                  <a:cubicBezTo>
                    <a:pt x="65" y="912"/>
                    <a:pt x="66" y="913"/>
                    <a:pt x="67" y="916"/>
                  </a:cubicBezTo>
                  <a:cubicBezTo>
                    <a:pt x="67" y="916"/>
                    <a:pt x="67" y="917"/>
                    <a:pt x="68" y="919"/>
                  </a:cubicBezTo>
                  <a:cubicBezTo>
                    <a:pt x="69" y="920"/>
                    <a:pt x="70" y="920"/>
                    <a:pt x="71" y="921"/>
                  </a:cubicBezTo>
                  <a:cubicBezTo>
                    <a:pt x="73" y="922"/>
                    <a:pt x="76" y="923"/>
                    <a:pt x="76" y="928"/>
                  </a:cubicBezTo>
                  <a:cubicBezTo>
                    <a:pt x="76" y="932"/>
                    <a:pt x="73" y="936"/>
                    <a:pt x="70" y="940"/>
                  </a:cubicBezTo>
                  <a:cubicBezTo>
                    <a:pt x="69" y="941"/>
                    <a:pt x="68" y="942"/>
                    <a:pt x="68" y="943"/>
                  </a:cubicBezTo>
                  <a:cubicBezTo>
                    <a:pt x="65" y="948"/>
                    <a:pt x="63" y="951"/>
                    <a:pt x="63" y="955"/>
                  </a:cubicBezTo>
                  <a:cubicBezTo>
                    <a:pt x="63" y="957"/>
                    <a:pt x="63" y="958"/>
                    <a:pt x="63" y="960"/>
                  </a:cubicBezTo>
                  <a:cubicBezTo>
                    <a:pt x="63" y="963"/>
                    <a:pt x="63" y="966"/>
                    <a:pt x="61" y="970"/>
                  </a:cubicBezTo>
                  <a:cubicBezTo>
                    <a:pt x="59" y="973"/>
                    <a:pt x="58" y="974"/>
                    <a:pt x="56" y="975"/>
                  </a:cubicBezTo>
                  <a:cubicBezTo>
                    <a:pt x="56" y="975"/>
                    <a:pt x="56" y="975"/>
                    <a:pt x="56" y="975"/>
                  </a:cubicBezTo>
                  <a:cubicBezTo>
                    <a:pt x="56" y="975"/>
                    <a:pt x="56" y="975"/>
                    <a:pt x="56" y="975"/>
                  </a:cubicBezTo>
                  <a:cubicBezTo>
                    <a:pt x="57" y="979"/>
                    <a:pt x="57" y="979"/>
                    <a:pt x="60" y="982"/>
                  </a:cubicBezTo>
                  <a:cubicBezTo>
                    <a:pt x="61" y="983"/>
                    <a:pt x="61" y="983"/>
                    <a:pt x="62" y="983"/>
                  </a:cubicBezTo>
                  <a:cubicBezTo>
                    <a:pt x="64" y="984"/>
                    <a:pt x="65" y="984"/>
                    <a:pt x="67" y="987"/>
                  </a:cubicBezTo>
                  <a:cubicBezTo>
                    <a:pt x="68" y="988"/>
                    <a:pt x="70" y="991"/>
                    <a:pt x="68" y="993"/>
                  </a:cubicBezTo>
                  <a:cubicBezTo>
                    <a:pt x="67" y="996"/>
                    <a:pt x="65" y="996"/>
                    <a:pt x="63" y="996"/>
                  </a:cubicBezTo>
                  <a:cubicBezTo>
                    <a:pt x="63" y="996"/>
                    <a:pt x="62" y="996"/>
                    <a:pt x="61" y="996"/>
                  </a:cubicBezTo>
                  <a:cubicBezTo>
                    <a:pt x="60" y="996"/>
                    <a:pt x="59" y="997"/>
                    <a:pt x="58" y="998"/>
                  </a:cubicBezTo>
                  <a:cubicBezTo>
                    <a:pt x="57" y="1000"/>
                    <a:pt x="54" y="1002"/>
                    <a:pt x="49" y="1002"/>
                  </a:cubicBezTo>
                  <a:cubicBezTo>
                    <a:pt x="47" y="1002"/>
                    <a:pt x="45" y="1001"/>
                    <a:pt x="44" y="1001"/>
                  </a:cubicBezTo>
                  <a:cubicBezTo>
                    <a:pt x="43" y="1002"/>
                    <a:pt x="43" y="1003"/>
                    <a:pt x="42" y="1003"/>
                  </a:cubicBezTo>
                  <a:cubicBezTo>
                    <a:pt x="42" y="1003"/>
                    <a:pt x="43" y="1003"/>
                    <a:pt x="43" y="1004"/>
                  </a:cubicBezTo>
                  <a:cubicBezTo>
                    <a:pt x="44" y="1005"/>
                    <a:pt x="44" y="1005"/>
                    <a:pt x="46" y="1006"/>
                  </a:cubicBezTo>
                  <a:cubicBezTo>
                    <a:pt x="47" y="1007"/>
                    <a:pt x="49" y="1008"/>
                    <a:pt x="51" y="1011"/>
                  </a:cubicBezTo>
                  <a:cubicBezTo>
                    <a:pt x="51" y="1013"/>
                    <a:pt x="52" y="1016"/>
                    <a:pt x="53" y="1020"/>
                  </a:cubicBezTo>
                  <a:cubicBezTo>
                    <a:pt x="57" y="1021"/>
                    <a:pt x="66" y="1022"/>
                    <a:pt x="70" y="1019"/>
                  </a:cubicBezTo>
                  <a:cubicBezTo>
                    <a:pt x="75" y="1015"/>
                    <a:pt x="74" y="1014"/>
                    <a:pt x="77" y="1014"/>
                  </a:cubicBezTo>
                  <a:cubicBezTo>
                    <a:pt x="80" y="1014"/>
                    <a:pt x="86" y="1013"/>
                    <a:pt x="87" y="1009"/>
                  </a:cubicBezTo>
                  <a:cubicBezTo>
                    <a:pt x="88" y="1005"/>
                    <a:pt x="90" y="1004"/>
                    <a:pt x="93" y="1001"/>
                  </a:cubicBezTo>
                  <a:cubicBezTo>
                    <a:pt x="95" y="998"/>
                    <a:pt x="101" y="998"/>
                    <a:pt x="106" y="998"/>
                  </a:cubicBezTo>
                  <a:cubicBezTo>
                    <a:pt x="111" y="998"/>
                    <a:pt x="117" y="1003"/>
                    <a:pt x="122" y="1005"/>
                  </a:cubicBezTo>
                  <a:cubicBezTo>
                    <a:pt x="127" y="1008"/>
                    <a:pt x="132" y="1004"/>
                    <a:pt x="137" y="1004"/>
                  </a:cubicBezTo>
                  <a:cubicBezTo>
                    <a:pt x="142" y="1003"/>
                    <a:pt x="146" y="1007"/>
                    <a:pt x="148" y="1011"/>
                  </a:cubicBezTo>
                  <a:cubicBezTo>
                    <a:pt x="150" y="1014"/>
                    <a:pt x="151" y="1010"/>
                    <a:pt x="153" y="1007"/>
                  </a:cubicBezTo>
                  <a:cubicBezTo>
                    <a:pt x="155" y="1005"/>
                    <a:pt x="152" y="999"/>
                    <a:pt x="149" y="992"/>
                  </a:cubicBezTo>
                  <a:cubicBezTo>
                    <a:pt x="147" y="984"/>
                    <a:pt x="152" y="987"/>
                    <a:pt x="155" y="982"/>
                  </a:cubicBezTo>
                  <a:cubicBezTo>
                    <a:pt x="158" y="976"/>
                    <a:pt x="168" y="974"/>
                    <a:pt x="174" y="972"/>
                  </a:cubicBezTo>
                  <a:cubicBezTo>
                    <a:pt x="180" y="970"/>
                    <a:pt x="182" y="973"/>
                    <a:pt x="187" y="976"/>
                  </a:cubicBezTo>
                  <a:cubicBezTo>
                    <a:pt x="192" y="978"/>
                    <a:pt x="193" y="977"/>
                    <a:pt x="199" y="973"/>
                  </a:cubicBezTo>
                  <a:cubicBezTo>
                    <a:pt x="205" y="969"/>
                    <a:pt x="192" y="945"/>
                    <a:pt x="191" y="939"/>
                  </a:cubicBezTo>
                  <a:cubicBezTo>
                    <a:pt x="190" y="933"/>
                    <a:pt x="207" y="917"/>
                    <a:pt x="212" y="911"/>
                  </a:cubicBezTo>
                  <a:cubicBezTo>
                    <a:pt x="217" y="906"/>
                    <a:pt x="215" y="911"/>
                    <a:pt x="220" y="911"/>
                  </a:cubicBezTo>
                  <a:cubicBezTo>
                    <a:pt x="224" y="912"/>
                    <a:pt x="230" y="913"/>
                    <a:pt x="234" y="916"/>
                  </a:cubicBezTo>
                  <a:cubicBezTo>
                    <a:pt x="237" y="918"/>
                    <a:pt x="235" y="925"/>
                    <a:pt x="237" y="929"/>
                  </a:cubicBezTo>
                  <a:cubicBezTo>
                    <a:pt x="240" y="933"/>
                    <a:pt x="236" y="945"/>
                    <a:pt x="236" y="945"/>
                  </a:cubicBezTo>
                  <a:cubicBezTo>
                    <a:pt x="236" y="945"/>
                    <a:pt x="236" y="945"/>
                    <a:pt x="238" y="948"/>
                  </a:cubicBezTo>
                  <a:cubicBezTo>
                    <a:pt x="240" y="951"/>
                    <a:pt x="259" y="949"/>
                    <a:pt x="267" y="949"/>
                  </a:cubicBezTo>
                  <a:cubicBezTo>
                    <a:pt x="274" y="949"/>
                    <a:pt x="274" y="950"/>
                    <a:pt x="285" y="945"/>
                  </a:cubicBezTo>
                  <a:cubicBezTo>
                    <a:pt x="296" y="940"/>
                    <a:pt x="288" y="944"/>
                    <a:pt x="292" y="946"/>
                  </a:cubicBezTo>
                  <a:cubicBezTo>
                    <a:pt x="297" y="949"/>
                    <a:pt x="299" y="950"/>
                    <a:pt x="309" y="948"/>
                  </a:cubicBezTo>
                  <a:cubicBezTo>
                    <a:pt x="318" y="946"/>
                    <a:pt x="321" y="951"/>
                    <a:pt x="321" y="951"/>
                  </a:cubicBezTo>
                  <a:cubicBezTo>
                    <a:pt x="321" y="951"/>
                    <a:pt x="329" y="953"/>
                    <a:pt x="329" y="950"/>
                  </a:cubicBezTo>
                  <a:cubicBezTo>
                    <a:pt x="329" y="948"/>
                    <a:pt x="321" y="936"/>
                    <a:pt x="317" y="930"/>
                  </a:cubicBezTo>
                  <a:cubicBezTo>
                    <a:pt x="314" y="924"/>
                    <a:pt x="348" y="913"/>
                    <a:pt x="354" y="909"/>
                  </a:cubicBezTo>
                  <a:cubicBezTo>
                    <a:pt x="359" y="905"/>
                    <a:pt x="361" y="904"/>
                    <a:pt x="365" y="905"/>
                  </a:cubicBezTo>
                  <a:cubicBezTo>
                    <a:pt x="370" y="906"/>
                    <a:pt x="372" y="912"/>
                    <a:pt x="377" y="912"/>
                  </a:cubicBezTo>
                  <a:cubicBezTo>
                    <a:pt x="381" y="912"/>
                    <a:pt x="392" y="909"/>
                    <a:pt x="397" y="905"/>
                  </a:cubicBezTo>
                  <a:cubicBezTo>
                    <a:pt x="397" y="904"/>
                    <a:pt x="398" y="904"/>
                    <a:pt x="398" y="904"/>
                  </a:cubicBezTo>
                  <a:cubicBezTo>
                    <a:pt x="398" y="904"/>
                    <a:pt x="398" y="903"/>
                    <a:pt x="398" y="901"/>
                  </a:cubicBezTo>
                  <a:cubicBezTo>
                    <a:pt x="401" y="895"/>
                    <a:pt x="419" y="882"/>
                    <a:pt x="423" y="877"/>
                  </a:cubicBezTo>
                  <a:cubicBezTo>
                    <a:pt x="427" y="871"/>
                    <a:pt x="426" y="871"/>
                    <a:pt x="424" y="865"/>
                  </a:cubicBezTo>
                  <a:cubicBezTo>
                    <a:pt x="423" y="859"/>
                    <a:pt x="430" y="860"/>
                    <a:pt x="435" y="859"/>
                  </a:cubicBezTo>
                  <a:cubicBezTo>
                    <a:pt x="439" y="859"/>
                    <a:pt x="439" y="859"/>
                    <a:pt x="442" y="855"/>
                  </a:cubicBezTo>
                  <a:cubicBezTo>
                    <a:pt x="444" y="850"/>
                    <a:pt x="449" y="854"/>
                    <a:pt x="454" y="849"/>
                  </a:cubicBezTo>
                  <a:cubicBezTo>
                    <a:pt x="459" y="844"/>
                    <a:pt x="457" y="844"/>
                    <a:pt x="456" y="839"/>
                  </a:cubicBezTo>
                  <a:cubicBezTo>
                    <a:pt x="455" y="835"/>
                    <a:pt x="451" y="832"/>
                    <a:pt x="448" y="829"/>
                  </a:cubicBezTo>
                  <a:cubicBezTo>
                    <a:pt x="445" y="827"/>
                    <a:pt x="448" y="827"/>
                    <a:pt x="452" y="822"/>
                  </a:cubicBezTo>
                  <a:cubicBezTo>
                    <a:pt x="457" y="816"/>
                    <a:pt x="455" y="820"/>
                    <a:pt x="459" y="820"/>
                  </a:cubicBezTo>
                  <a:cubicBezTo>
                    <a:pt x="463" y="820"/>
                    <a:pt x="466" y="816"/>
                    <a:pt x="468" y="812"/>
                  </a:cubicBezTo>
                  <a:cubicBezTo>
                    <a:pt x="470" y="808"/>
                    <a:pt x="474" y="810"/>
                    <a:pt x="477" y="807"/>
                  </a:cubicBezTo>
                  <a:cubicBezTo>
                    <a:pt x="479" y="804"/>
                    <a:pt x="477" y="799"/>
                    <a:pt x="477" y="795"/>
                  </a:cubicBezTo>
                  <a:cubicBezTo>
                    <a:pt x="477" y="791"/>
                    <a:pt x="483" y="793"/>
                    <a:pt x="486" y="793"/>
                  </a:cubicBezTo>
                  <a:cubicBezTo>
                    <a:pt x="489" y="792"/>
                    <a:pt x="498" y="800"/>
                    <a:pt x="505" y="803"/>
                  </a:cubicBezTo>
                  <a:cubicBezTo>
                    <a:pt x="513" y="805"/>
                    <a:pt x="512" y="802"/>
                    <a:pt x="519" y="801"/>
                  </a:cubicBezTo>
                  <a:cubicBezTo>
                    <a:pt x="527" y="799"/>
                    <a:pt x="526" y="795"/>
                    <a:pt x="531" y="791"/>
                  </a:cubicBezTo>
                  <a:cubicBezTo>
                    <a:pt x="537" y="787"/>
                    <a:pt x="537" y="787"/>
                    <a:pt x="541" y="789"/>
                  </a:cubicBezTo>
                  <a:cubicBezTo>
                    <a:pt x="545" y="792"/>
                    <a:pt x="546" y="794"/>
                    <a:pt x="551" y="792"/>
                  </a:cubicBezTo>
                  <a:cubicBezTo>
                    <a:pt x="551" y="792"/>
                    <a:pt x="552" y="791"/>
                    <a:pt x="552" y="791"/>
                  </a:cubicBezTo>
                  <a:cubicBezTo>
                    <a:pt x="552" y="790"/>
                    <a:pt x="552" y="790"/>
                    <a:pt x="552" y="790"/>
                  </a:cubicBezTo>
                  <a:cubicBezTo>
                    <a:pt x="549" y="784"/>
                    <a:pt x="549" y="784"/>
                    <a:pt x="549" y="784"/>
                  </a:cubicBezTo>
                  <a:cubicBezTo>
                    <a:pt x="549" y="783"/>
                    <a:pt x="549" y="783"/>
                    <a:pt x="549" y="783"/>
                  </a:cubicBezTo>
                  <a:cubicBezTo>
                    <a:pt x="549" y="783"/>
                    <a:pt x="549" y="776"/>
                    <a:pt x="549" y="773"/>
                  </a:cubicBezTo>
                  <a:cubicBezTo>
                    <a:pt x="549" y="771"/>
                    <a:pt x="549" y="769"/>
                    <a:pt x="549" y="768"/>
                  </a:cubicBezTo>
                  <a:cubicBezTo>
                    <a:pt x="549" y="768"/>
                    <a:pt x="549" y="768"/>
                    <a:pt x="549" y="768"/>
                  </a:cubicBezTo>
                  <a:cubicBezTo>
                    <a:pt x="549" y="768"/>
                    <a:pt x="549" y="768"/>
                    <a:pt x="549" y="767"/>
                  </a:cubicBezTo>
                  <a:cubicBezTo>
                    <a:pt x="548" y="767"/>
                    <a:pt x="547" y="766"/>
                    <a:pt x="546" y="765"/>
                  </a:cubicBezTo>
                  <a:cubicBezTo>
                    <a:pt x="544" y="763"/>
                    <a:pt x="541" y="761"/>
                    <a:pt x="539" y="757"/>
                  </a:cubicBezTo>
                  <a:cubicBezTo>
                    <a:pt x="536" y="753"/>
                    <a:pt x="536" y="751"/>
                    <a:pt x="535" y="749"/>
                  </a:cubicBezTo>
                  <a:cubicBezTo>
                    <a:pt x="535" y="748"/>
                    <a:pt x="534" y="747"/>
                    <a:pt x="534" y="746"/>
                  </a:cubicBezTo>
                  <a:cubicBezTo>
                    <a:pt x="532" y="743"/>
                    <a:pt x="530" y="740"/>
                    <a:pt x="528" y="738"/>
                  </a:cubicBezTo>
                  <a:cubicBezTo>
                    <a:pt x="528" y="738"/>
                    <a:pt x="528" y="738"/>
                    <a:pt x="528" y="738"/>
                  </a:cubicBezTo>
                  <a:cubicBezTo>
                    <a:pt x="527" y="737"/>
                    <a:pt x="526" y="736"/>
                    <a:pt x="525" y="736"/>
                  </a:cubicBezTo>
                  <a:cubicBezTo>
                    <a:pt x="522" y="732"/>
                    <a:pt x="516" y="728"/>
                    <a:pt x="517" y="723"/>
                  </a:cubicBezTo>
                  <a:cubicBezTo>
                    <a:pt x="518" y="722"/>
                    <a:pt x="518" y="721"/>
                    <a:pt x="518" y="720"/>
                  </a:cubicBezTo>
                  <a:cubicBezTo>
                    <a:pt x="518" y="717"/>
                    <a:pt x="518" y="712"/>
                    <a:pt x="525" y="708"/>
                  </a:cubicBezTo>
                  <a:cubicBezTo>
                    <a:pt x="531" y="705"/>
                    <a:pt x="544" y="690"/>
                    <a:pt x="546" y="685"/>
                  </a:cubicBezTo>
                  <a:cubicBezTo>
                    <a:pt x="545" y="682"/>
                    <a:pt x="538" y="672"/>
                    <a:pt x="536" y="669"/>
                  </a:cubicBezTo>
                  <a:cubicBezTo>
                    <a:pt x="535" y="667"/>
                    <a:pt x="534" y="665"/>
                    <a:pt x="533" y="665"/>
                  </a:cubicBezTo>
                  <a:cubicBezTo>
                    <a:pt x="533" y="665"/>
                    <a:pt x="533" y="664"/>
                    <a:pt x="533" y="664"/>
                  </a:cubicBezTo>
                  <a:cubicBezTo>
                    <a:pt x="529" y="663"/>
                    <a:pt x="528" y="660"/>
                    <a:pt x="529" y="655"/>
                  </a:cubicBezTo>
                  <a:cubicBezTo>
                    <a:pt x="531" y="649"/>
                    <a:pt x="532" y="646"/>
                    <a:pt x="540" y="645"/>
                  </a:cubicBezTo>
                  <a:cubicBezTo>
                    <a:pt x="542" y="645"/>
                    <a:pt x="550" y="642"/>
                    <a:pt x="556" y="639"/>
                  </a:cubicBezTo>
                  <a:cubicBezTo>
                    <a:pt x="565" y="635"/>
                    <a:pt x="567" y="635"/>
                    <a:pt x="569" y="635"/>
                  </a:cubicBezTo>
                  <a:cubicBezTo>
                    <a:pt x="572" y="635"/>
                    <a:pt x="576" y="637"/>
                    <a:pt x="579" y="641"/>
                  </a:cubicBezTo>
                  <a:cubicBezTo>
                    <a:pt x="579" y="641"/>
                    <a:pt x="579" y="641"/>
                    <a:pt x="579" y="641"/>
                  </a:cubicBezTo>
                  <a:cubicBezTo>
                    <a:pt x="580" y="642"/>
                    <a:pt x="580" y="642"/>
                    <a:pt x="581" y="643"/>
                  </a:cubicBezTo>
                  <a:cubicBezTo>
                    <a:pt x="581" y="643"/>
                    <a:pt x="581" y="643"/>
                    <a:pt x="581" y="644"/>
                  </a:cubicBezTo>
                  <a:cubicBezTo>
                    <a:pt x="584" y="642"/>
                    <a:pt x="589" y="639"/>
                    <a:pt x="591" y="638"/>
                  </a:cubicBezTo>
                  <a:cubicBezTo>
                    <a:pt x="595" y="635"/>
                    <a:pt x="598" y="635"/>
                    <a:pt x="601" y="635"/>
                  </a:cubicBezTo>
                  <a:cubicBezTo>
                    <a:pt x="602" y="635"/>
                    <a:pt x="602" y="635"/>
                    <a:pt x="603" y="635"/>
                  </a:cubicBezTo>
                  <a:cubicBezTo>
                    <a:pt x="603" y="635"/>
                    <a:pt x="603" y="635"/>
                    <a:pt x="603" y="634"/>
                  </a:cubicBezTo>
                  <a:cubicBezTo>
                    <a:pt x="604" y="633"/>
                    <a:pt x="604" y="632"/>
                    <a:pt x="606" y="630"/>
                  </a:cubicBezTo>
                  <a:cubicBezTo>
                    <a:pt x="609" y="627"/>
                    <a:pt x="614" y="622"/>
                    <a:pt x="618" y="621"/>
                  </a:cubicBezTo>
                  <a:cubicBezTo>
                    <a:pt x="620" y="620"/>
                    <a:pt x="621" y="620"/>
                    <a:pt x="622" y="619"/>
                  </a:cubicBezTo>
                  <a:cubicBezTo>
                    <a:pt x="622" y="618"/>
                    <a:pt x="622" y="618"/>
                    <a:pt x="623" y="618"/>
                  </a:cubicBezTo>
                  <a:cubicBezTo>
                    <a:pt x="628" y="614"/>
                    <a:pt x="637" y="619"/>
                    <a:pt x="637" y="619"/>
                  </a:cubicBezTo>
                  <a:cubicBezTo>
                    <a:pt x="638" y="619"/>
                    <a:pt x="639" y="619"/>
                    <a:pt x="639" y="619"/>
                  </a:cubicBezTo>
                  <a:cubicBezTo>
                    <a:pt x="642" y="620"/>
                    <a:pt x="644" y="620"/>
                    <a:pt x="647" y="622"/>
                  </a:cubicBezTo>
                  <a:cubicBezTo>
                    <a:pt x="648" y="623"/>
                    <a:pt x="649" y="625"/>
                    <a:pt x="649" y="626"/>
                  </a:cubicBezTo>
                  <a:cubicBezTo>
                    <a:pt x="652" y="624"/>
                    <a:pt x="655" y="620"/>
                    <a:pt x="655" y="619"/>
                  </a:cubicBezTo>
                  <a:cubicBezTo>
                    <a:pt x="655" y="617"/>
                    <a:pt x="656" y="610"/>
                    <a:pt x="660" y="604"/>
                  </a:cubicBezTo>
                  <a:cubicBezTo>
                    <a:pt x="660" y="603"/>
                    <a:pt x="661" y="601"/>
                    <a:pt x="663" y="600"/>
                  </a:cubicBezTo>
                  <a:cubicBezTo>
                    <a:pt x="664" y="598"/>
                    <a:pt x="667" y="593"/>
                    <a:pt x="667" y="592"/>
                  </a:cubicBezTo>
                  <a:cubicBezTo>
                    <a:pt x="667" y="590"/>
                    <a:pt x="666" y="586"/>
                    <a:pt x="664" y="581"/>
                  </a:cubicBezTo>
                  <a:cubicBezTo>
                    <a:pt x="664" y="580"/>
                    <a:pt x="663" y="579"/>
                    <a:pt x="662" y="578"/>
                  </a:cubicBezTo>
                  <a:cubicBezTo>
                    <a:pt x="660" y="577"/>
                    <a:pt x="656" y="573"/>
                    <a:pt x="659" y="569"/>
                  </a:cubicBezTo>
                  <a:cubicBezTo>
                    <a:pt x="660" y="567"/>
                    <a:pt x="663" y="564"/>
                    <a:pt x="665" y="562"/>
                  </a:cubicBezTo>
                  <a:cubicBezTo>
                    <a:pt x="667" y="560"/>
                    <a:pt x="671" y="556"/>
                    <a:pt x="671" y="555"/>
                  </a:cubicBezTo>
                  <a:cubicBezTo>
                    <a:pt x="671" y="552"/>
                    <a:pt x="665" y="539"/>
                    <a:pt x="663" y="537"/>
                  </a:cubicBezTo>
                  <a:cubicBezTo>
                    <a:pt x="660" y="535"/>
                    <a:pt x="659" y="534"/>
                    <a:pt x="658" y="534"/>
                  </a:cubicBezTo>
                  <a:cubicBezTo>
                    <a:pt x="654" y="534"/>
                    <a:pt x="650" y="531"/>
                    <a:pt x="646" y="525"/>
                  </a:cubicBezTo>
                  <a:cubicBezTo>
                    <a:pt x="643" y="521"/>
                    <a:pt x="641" y="519"/>
                    <a:pt x="639" y="519"/>
                  </a:cubicBezTo>
                  <a:cubicBezTo>
                    <a:pt x="637" y="519"/>
                    <a:pt x="634" y="520"/>
                    <a:pt x="631" y="521"/>
                  </a:cubicBezTo>
                  <a:cubicBezTo>
                    <a:pt x="628" y="522"/>
                    <a:pt x="625" y="524"/>
                    <a:pt x="623" y="524"/>
                  </a:cubicBezTo>
                  <a:cubicBezTo>
                    <a:pt x="621" y="524"/>
                    <a:pt x="618" y="524"/>
                    <a:pt x="610" y="514"/>
                  </a:cubicBezTo>
                  <a:cubicBezTo>
                    <a:pt x="601" y="504"/>
                    <a:pt x="601" y="501"/>
                    <a:pt x="602" y="500"/>
                  </a:cubicBezTo>
                  <a:cubicBezTo>
                    <a:pt x="602" y="494"/>
                    <a:pt x="607" y="491"/>
                    <a:pt x="612" y="488"/>
                  </a:cubicBezTo>
                  <a:cubicBezTo>
                    <a:pt x="615" y="487"/>
                    <a:pt x="626" y="480"/>
                    <a:pt x="637" y="474"/>
                  </a:cubicBezTo>
                  <a:cubicBezTo>
                    <a:pt x="654" y="463"/>
                    <a:pt x="661" y="458"/>
                    <a:pt x="663" y="458"/>
                  </a:cubicBezTo>
                  <a:cubicBezTo>
                    <a:pt x="663" y="458"/>
                    <a:pt x="663" y="458"/>
                    <a:pt x="663" y="458"/>
                  </a:cubicBezTo>
                  <a:cubicBezTo>
                    <a:pt x="666" y="456"/>
                    <a:pt x="669" y="455"/>
                    <a:pt x="673" y="458"/>
                  </a:cubicBezTo>
                  <a:cubicBezTo>
                    <a:pt x="673" y="458"/>
                    <a:pt x="674" y="459"/>
                    <a:pt x="675" y="459"/>
                  </a:cubicBezTo>
                  <a:cubicBezTo>
                    <a:pt x="682" y="462"/>
                    <a:pt x="687" y="464"/>
                    <a:pt x="689" y="467"/>
                  </a:cubicBezTo>
                  <a:cubicBezTo>
                    <a:pt x="690" y="468"/>
                    <a:pt x="691" y="469"/>
                    <a:pt x="691" y="470"/>
                  </a:cubicBezTo>
                  <a:cubicBezTo>
                    <a:pt x="693" y="473"/>
                    <a:pt x="695" y="476"/>
                    <a:pt x="697" y="477"/>
                  </a:cubicBezTo>
                  <a:cubicBezTo>
                    <a:pt x="698" y="478"/>
                    <a:pt x="698" y="479"/>
                    <a:pt x="699" y="480"/>
                  </a:cubicBezTo>
                  <a:cubicBezTo>
                    <a:pt x="704" y="473"/>
                    <a:pt x="718" y="452"/>
                    <a:pt x="720" y="449"/>
                  </a:cubicBezTo>
                  <a:cubicBezTo>
                    <a:pt x="721" y="447"/>
                    <a:pt x="721" y="446"/>
                    <a:pt x="721" y="445"/>
                  </a:cubicBezTo>
                  <a:cubicBezTo>
                    <a:pt x="721" y="445"/>
                    <a:pt x="721" y="445"/>
                    <a:pt x="721" y="445"/>
                  </a:cubicBezTo>
                  <a:cubicBezTo>
                    <a:pt x="720" y="445"/>
                    <a:pt x="718" y="444"/>
                    <a:pt x="717" y="442"/>
                  </a:cubicBezTo>
                  <a:cubicBezTo>
                    <a:pt x="716" y="440"/>
                    <a:pt x="717" y="438"/>
                    <a:pt x="717" y="437"/>
                  </a:cubicBezTo>
                  <a:cubicBezTo>
                    <a:pt x="718" y="435"/>
                    <a:pt x="720" y="434"/>
                    <a:pt x="720" y="433"/>
                  </a:cubicBezTo>
                  <a:cubicBezTo>
                    <a:pt x="720" y="433"/>
                    <a:pt x="720" y="433"/>
                    <a:pt x="720" y="433"/>
                  </a:cubicBezTo>
                  <a:cubicBezTo>
                    <a:pt x="720" y="433"/>
                    <a:pt x="720" y="433"/>
                    <a:pt x="720" y="433"/>
                  </a:cubicBezTo>
                  <a:cubicBezTo>
                    <a:pt x="720" y="432"/>
                    <a:pt x="719" y="430"/>
                    <a:pt x="719" y="427"/>
                  </a:cubicBezTo>
                  <a:cubicBezTo>
                    <a:pt x="716" y="421"/>
                    <a:pt x="713" y="412"/>
                    <a:pt x="713" y="406"/>
                  </a:cubicBezTo>
                  <a:cubicBezTo>
                    <a:pt x="713" y="399"/>
                    <a:pt x="720" y="385"/>
                    <a:pt x="726" y="373"/>
                  </a:cubicBezTo>
                  <a:cubicBezTo>
                    <a:pt x="727" y="372"/>
                    <a:pt x="727" y="372"/>
                    <a:pt x="727" y="371"/>
                  </a:cubicBezTo>
                  <a:cubicBezTo>
                    <a:pt x="729" y="367"/>
                    <a:pt x="730" y="359"/>
                    <a:pt x="729" y="358"/>
                  </a:cubicBezTo>
                  <a:cubicBezTo>
                    <a:pt x="728" y="357"/>
                    <a:pt x="726" y="356"/>
                    <a:pt x="724" y="354"/>
                  </a:cubicBezTo>
                  <a:cubicBezTo>
                    <a:pt x="713" y="347"/>
                    <a:pt x="707" y="342"/>
                    <a:pt x="707" y="338"/>
                  </a:cubicBezTo>
                  <a:cubicBezTo>
                    <a:pt x="707" y="334"/>
                    <a:pt x="710" y="329"/>
                    <a:pt x="717" y="319"/>
                  </a:cubicBezTo>
                  <a:cubicBezTo>
                    <a:pt x="720" y="316"/>
                    <a:pt x="723" y="312"/>
                    <a:pt x="723" y="311"/>
                  </a:cubicBezTo>
                  <a:cubicBezTo>
                    <a:pt x="725" y="307"/>
                    <a:pt x="739" y="286"/>
                    <a:pt x="750" y="276"/>
                  </a:cubicBezTo>
                  <a:cubicBezTo>
                    <a:pt x="754" y="274"/>
                    <a:pt x="757" y="274"/>
                    <a:pt x="759" y="274"/>
                  </a:cubicBezTo>
                  <a:cubicBezTo>
                    <a:pt x="759" y="272"/>
                    <a:pt x="760" y="270"/>
                    <a:pt x="760" y="267"/>
                  </a:cubicBezTo>
                  <a:cubicBezTo>
                    <a:pt x="760" y="265"/>
                    <a:pt x="760" y="264"/>
                    <a:pt x="760" y="264"/>
                  </a:cubicBezTo>
                  <a:cubicBezTo>
                    <a:pt x="760" y="264"/>
                    <a:pt x="760" y="263"/>
                    <a:pt x="759" y="263"/>
                  </a:cubicBezTo>
                  <a:cubicBezTo>
                    <a:pt x="759" y="262"/>
                    <a:pt x="758" y="262"/>
                    <a:pt x="757" y="261"/>
                  </a:cubicBezTo>
                  <a:cubicBezTo>
                    <a:pt x="756" y="262"/>
                    <a:pt x="755" y="262"/>
                    <a:pt x="753" y="262"/>
                  </a:cubicBezTo>
                  <a:cubicBezTo>
                    <a:pt x="752" y="263"/>
                    <a:pt x="752" y="265"/>
                    <a:pt x="752" y="265"/>
                  </a:cubicBezTo>
                  <a:cubicBezTo>
                    <a:pt x="752" y="265"/>
                    <a:pt x="752" y="266"/>
                    <a:pt x="752" y="266"/>
                  </a:cubicBezTo>
                  <a:cubicBezTo>
                    <a:pt x="752" y="268"/>
                    <a:pt x="752" y="269"/>
                    <a:pt x="752" y="271"/>
                  </a:cubicBezTo>
                  <a:cubicBezTo>
                    <a:pt x="753" y="276"/>
                    <a:pt x="749" y="277"/>
                    <a:pt x="748" y="278"/>
                  </a:cubicBezTo>
                  <a:cubicBezTo>
                    <a:pt x="747" y="279"/>
                    <a:pt x="745" y="280"/>
                    <a:pt x="745" y="280"/>
                  </a:cubicBezTo>
                  <a:cubicBezTo>
                    <a:pt x="745" y="280"/>
                    <a:pt x="744" y="280"/>
                    <a:pt x="744" y="280"/>
                  </a:cubicBezTo>
                  <a:cubicBezTo>
                    <a:pt x="743" y="281"/>
                    <a:pt x="743" y="281"/>
                    <a:pt x="742" y="281"/>
                  </a:cubicBezTo>
                  <a:cubicBezTo>
                    <a:pt x="739" y="281"/>
                    <a:pt x="737" y="278"/>
                    <a:pt x="735" y="276"/>
                  </a:cubicBezTo>
                  <a:cubicBezTo>
                    <a:pt x="735" y="275"/>
                    <a:pt x="734" y="274"/>
                    <a:pt x="733" y="273"/>
                  </a:cubicBezTo>
                  <a:cubicBezTo>
                    <a:pt x="728" y="271"/>
                    <a:pt x="724" y="266"/>
                    <a:pt x="722" y="261"/>
                  </a:cubicBezTo>
                  <a:cubicBezTo>
                    <a:pt x="719" y="255"/>
                    <a:pt x="723" y="251"/>
                    <a:pt x="724" y="249"/>
                  </a:cubicBezTo>
                  <a:cubicBezTo>
                    <a:pt x="725" y="248"/>
                    <a:pt x="725" y="248"/>
                    <a:pt x="725" y="247"/>
                  </a:cubicBezTo>
                  <a:cubicBezTo>
                    <a:pt x="728" y="243"/>
                    <a:pt x="742" y="240"/>
                    <a:pt x="745" y="241"/>
                  </a:cubicBezTo>
                  <a:cubicBezTo>
                    <a:pt x="750" y="241"/>
                    <a:pt x="753" y="241"/>
                    <a:pt x="755" y="240"/>
                  </a:cubicBezTo>
                  <a:cubicBezTo>
                    <a:pt x="758" y="237"/>
                    <a:pt x="771" y="234"/>
                    <a:pt x="771" y="234"/>
                  </a:cubicBezTo>
                  <a:cubicBezTo>
                    <a:pt x="772" y="234"/>
                    <a:pt x="775" y="234"/>
                    <a:pt x="780" y="235"/>
                  </a:cubicBezTo>
                  <a:cubicBezTo>
                    <a:pt x="782" y="235"/>
                    <a:pt x="784" y="235"/>
                    <a:pt x="785" y="235"/>
                  </a:cubicBezTo>
                  <a:cubicBezTo>
                    <a:pt x="785" y="235"/>
                    <a:pt x="785" y="235"/>
                    <a:pt x="785" y="235"/>
                  </a:cubicBezTo>
                  <a:cubicBezTo>
                    <a:pt x="785" y="234"/>
                    <a:pt x="785" y="234"/>
                    <a:pt x="785" y="233"/>
                  </a:cubicBezTo>
                  <a:cubicBezTo>
                    <a:pt x="785" y="232"/>
                    <a:pt x="783" y="230"/>
                    <a:pt x="779" y="227"/>
                  </a:cubicBezTo>
                  <a:cubicBezTo>
                    <a:pt x="773" y="224"/>
                    <a:pt x="772" y="221"/>
                    <a:pt x="771" y="216"/>
                  </a:cubicBezTo>
                  <a:cubicBezTo>
                    <a:pt x="771" y="211"/>
                    <a:pt x="774" y="208"/>
                    <a:pt x="776" y="206"/>
                  </a:cubicBezTo>
                  <a:cubicBezTo>
                    <a:pt x="776" y="205"/>
                    <a:pt x="776" y="205"/>
                    <a:pt x="776" y="205"/>
                  </a:cubicBezTo>
                  <a:cubicBezTo>
                    <a:pt x="777" y="204"/>
                    <a:pt x="779" y="203"/>
                    <a:pt x="781" y="202"/>
                  </a:cubicBezTo>
                  <a:cubicBezTo>
                    <a:pt x="783" y="200"/>
                    <a:pt x="785" y="199"/>
                    <a:pt x="786" y="197"/>
                  </a:cubicBezTo>
                  <a:cubicBezTo>
                    <a:pt x="787" y="196"/>
                    <a:pt x="788" y="194"/>
                    <a:pt x="789" y="192"/>
                  </a:cubicBezTo>
                  <a:cubicBezTo>
                    <a:pt x="791" y="189"/>
                    <a:pt x="793" y="185"/>
                    <a:pt x="796" y="181"/>
                  </a:cubicBezTo>
                  <a:cubicBezTo>
                    <a:pt x="800" y="176"/>
                    <a:pt x="803" y="176"/>
                    <a:pt x="806" y="177"/>
                  </a:cubicBezTo>
                  <a:cubicBezTo>
                    <a:pt x="808" y="177"/>
                    <a:pt x="808" y="177"/>
                    <a:pt x="810" y="177"/>
                  </a:cubicBezTo>
                  <a:cubicBezTo>
                    <a:pt x="811" y="176"/>
                    <a:pt x="812" y="176"/>
                    <a:pt x="812" y="176"/>
                  </a:cubicBezTo>
                  <a:cubicBezTo>
                    <a:pt x="812" y="175"/>
                    <a:pt x="813" y="174"/>
                    <a:pt x="814" y="172"/>
                  </a:cubicBezTo>
                  <a:cubicBezTo>
                    <a:pt x="814" y="172"/>
                    <a:pt x="814" y="172"/>
                    <a:pt x="813" y="169"/>
                  </a:cubicBezTo>
                  <a:close/>
                  <a:moveTo>
                    <a:pt x="750" y="277"/>
                  </a:moveTo>
                  <a:cubicBezTo>
                    <a:pt x="749" y="277"/>
                    <a:pt x="749" y="277"/>
                    <a:pt x="749" y="278"/>
                  </a:cubicBezTo>
                  <a:cubicBezTo>
                    <a:pt x="749" y="277"/>
                    <a:pt x="749" y="277"/>
                    <a:pt x="750" y="27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0" name="Freeform 24"/>
            <p:cNvSpPr>
              <a:spLocks/>
            </p:cNvSpPr>
            <p:nvPr/>
          </p:nvSpPr>
          <p:spPr bwMode="auto">
            <a:xfrm>
              <a:off x="2996" y="1189"/>
              <a:ext cx="1338" cy="914"/>
            </a:xfrm>
            <a:custGeom>
              <a:avLst/>
              <a:gdLst>
                <a:gd name="T0" fmla="*/ 50 w 1142"/>
                <a:gd name="T1" fmla="*/ 384 h 780"/>
                <a:gd name="T2" fmla="*/ 83 w 1142"/>
                <a:gd name="T3" fmla="*/ 419 h 780"/>
                <a:gd name="T4" fmla="*/ 122 w 1142"/>
                <a:gd name="T5" fmla="*/ 416 h 780"/>
                <a:gd name="T6" fmla="*/ 167 w 1142"/>
                <a:gd name="T7" fmla="*/ 421 h 780"/>
                <a:gd name="T8" fmla="*/ 187 w 1142"/>
                <a:gd name="T9" fmla="*/ 378 h 780"/>
                <a:gd name="T10" fmla="*/ 231 w 1142"/>
                <a:gd name="T11" fmla="*/ 389 h 780"/>
                <a:gd name="T12" fmla="*/ 253 w 1142"/>
                <a:gd name="T13" fmla="*/ 441 h 780"/>
                <a:gd name="T14" fmla="*/ 242 w 1142"/>
                <a:gd name="T15" fmla="*/ 499 h 780"/>
                <a:gd name="T16" fmla="*/ 249 w 1142"/>
                <a:gd name="T17" fmla="*/ 546 h 780"/>
                <a:gd name="T18" fmla="*/ 239 w 1142"/>
                <a:gd name="T19" fmla="*/ 586 h 780"/>
                <a:gd name="T20" fmla="*/ 258 w 1142"/>
                <a:gd name="T21" fmla="*/ 622 h 780"/>
                <a:gd name="T22" fmla="*/ 267 w 1142"/>
                <a:gd name="T23" fmla="*/ 675 h 780"/>
                <a:gd name="T24" fmla="*/ 308 w 1142"/>
                <a:gd name="T25" fmla="*/ 721 h 780"/>
                <a:gd name="T26" fmla="*/ 317 w 1142"/>
                <a:gd name="T27" fmla="*/ 750 h 780"/>
                <a:gd name="T28" fmla="*/ 360 w 1142"/>
                <a:gd name="T29" fmla="*/ 760 h 780"/>
                <a:gd name="T30" fmla="*/ 401 w 1142"/>
                <a:gd name="T31" fmla="*/ 773 h 780"/>
                <a:gd name="T32" fmla="*/ 448 w 1142"/>
                <a:gd name="T33" fmla="*/ 779 h 780"/>
                <a:gd name="T34" fmla="*/ 491 w 1142"/>
                <a:gd name="T35" fmla="*/ 751 h 780"/>
                <a:gd name="T36" fmla="*/ 535 w 1142"/>
                <a:gd name="T37" fmla="*/ 697 h 780"/>
                <a:gd name="T38" fmla="*/ 568 w 1142"/>
                <a:gd name="T39" fmla="*/ 667 h 780"/>
                <a:gd name="T40" fmla="*/ 564 w 1142"/>
                <a:gd name="T41" fmla="*/ 615 h 780"/>
                <a:gd name="T42" fmla="*/ 596 w 1142"/>
                <a:gd name="T43" fmla="*/ 568 h 780"/>
                <a:gd name="T44" fmla="*/ 596 w 1142"/>
                <a:gd name="T45" fmla="*/ 527 h 780"/>
                <a:gd name="T46" fmla="*/ 577 w 1142"/>
                <a:gd name="T47" fmla="*/ 502 h 780"/>
                <a:gd name="T48" fmla="*/ 598 w 1142"/>
                <a:gd name="T49" fmla="*/ 460 h 780"/>
                <a:gd name="T50" fmla="*/ 628 w 1142"/>
                <a:gd name="T51" fmla="*/ 466 h 780"/>
                <a:gd name="T52" fmla="*/ 655 w 1142"/>
                <a:gd name="T53" fmla="*/ 455 h 780"/>
                <a:gd name="T54" fmla="*/ 695 w 1142"/>
                <a:gd name="T55" fmla="*/ 458 h 780"/>
                <a:gd name="T56" fmla="*/ 722 w 1142"/>
                <a:gd name="T57" fmla="*/ 463 h 780"/>
                <a:gd name="T58" fmla="*/ 755 w 1142"/>
                <a:gd name="T59" fmla="*/ 454 h 780"/>
                <a:gd name="T60" fmla="*/ 777 w 1142"/>
                <a:gd name="T61" fmla="*/ 430 h 780"/>
                <a:gd name="T62" fmla="*/ 761 w 1142"/>
                <a:gd name="T63" fmla="*/ 404 h 780"/>
                <a:gd name="T64" fmla="*/ 764 w 1142"/>
                <a:gd name="T65" fmla="*/ 351 h 780"/>
                <a:gd name="T66" fmla="*/ 813 w 1142"/>
                <a:gd name="T67" fmla="*/ 332 h 780"/>
                <a:gd name="T68" fmla="*/ 871 w 1142"/>
                <a:gd name="T69" fmla="*/ 321 h 780"/>
                <a:gd name="T70" fmla="*/ 929 w 1142"/>
                <a:gd name="T71" fmla="*/ 317 h 780"/>
                <a:gd name="T72" fmla="*/ 967 w 1142"/>
                <a:gd name="T73" fmla="*/ 303 h 780"/>
                <a:gd name="T74" fmla="*/ 1001 w 1142"/>
                <a:gd name="T75" fmla="*/ 281 h 780"/>
                <a:gd name="T76" fmla="*/ 1051 w 1142"/>
                <a:gd name="T77" fmla="*/ 256 h 780"/>
                <a:gd name="T78" fmla="*/ 1088 w 1142"/>
                <a:gd name="T79" fmla="*/ 219 h 780"/>
                <a:gd name="T80" fmla="*/ 1113 w 1142"/>
                <a:gd name="T81" fmla="*/ 227 h 780"/>
                <a:gd name="T82" fmla="*/ 1135 w 1142"/>
                <a:gd name="T83" fmla="*/ 193 h 780"/>
                <a:gd name="T84" fmla="*/ 1141 w 1142"/>
                <a:gd name="T85" fmla="*/ 161 h 780"/>
                <a:gd name="T86" fmla="*/ 1074 w 1142"/>
                <a:gd name="T87" fmla="*/ 163 h 780"/>
                <a:gd name="T88" fmla="*/ 1001 w 1142"/>
                <a:gd name="T89" fmla="*/ 177 h 780"/>
                <a:gd name="T90" fmla="*/ 929 w 1142"/>
                <a:gd name="T91" fmla="*/ 195 h 780"/>
                <a:gd name="T92" fmla="*/ 887 w 1142"/>
                <a:gd name="T93" fmla="*/ 130 h 780"/>
                <a:gd name="T94" fmla="*/ 832 w 1142"/>
                <a:gd name="T95" fmla="*/ 65 h 780"/>
                <a:gd name="T96" fmla="*/ 763 w 1142"/>
                <a:gd name="T97" fmla="*/ 2 h 780"/>
                <a:gd name="T98" fmla="*/ 693 w 1142"/>
                <a:gd name="T99" fmla="*/ 48 h 780"/>
                <a:gd name="T100" fmla="*/ 615 w 1142"/>
                <a:gd name="T101" fmla="*/ 58 h 780"/>
                <a:gd name="T102" fmla="*/ 534 w 1142"/>
                <a:gd name="T103" fmla="*/ 55 h 780"/>
                <a:gd name="T104" fmla="*/ 433 w 1142"/>
                <a:gd name="T105" fmla="*/ 23 h 780"/>
                <a:gd name="T106" fmla="*/ 308 w 1142"/>
                <a:gd name="T107" fmla="*/ 46 h 780"/>
                <a:gd name="T108" fmla="*/ 248 w 1142"/>
                <a:gd name="T109" fmla="*/ 79 h 780"/>
                <a:gd name="T110" fmla="*/ 198 w 1142"/>
                <a:gd name="T111" fmla="*/ 176 h 780"/>
                <a:gd name="T112" fmla="*/ 158 w 1142"/>
                <a:gd name="T113" fmla="*/ 253 h 780"/>
                <a:gd name="T114" fmla="*/ 96 w 1142"/>
                <a:gd name="T115" fmla="*/ 281 h 780"/>
                <a:gd name="T116" fmla="*/ 43 w 1142"/>
                <a:gd name="T117" fmla="*/ 308 h 780"/>
                <a:gd name="T118" fmla="*/ 0 w 1142"/>
                <a:gd name="T119" fmla="*/ 3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2" h="780">
                  <a:moveTo>
                    <a:pt x="10" y="374"/>
                  </a:moveTo>
                  <a:cubicBezTo>
                    <a:pt x="10" y="374"/>
                    <a:pt x="11" y="374"/>
                    <a:pt x="11" y="375"/>
                  </a:cubicBezTo>
                  <a:cubicBezTo>
                    <a:pt x="11" y="375"/>
                    <a:pt x="13" y="375"/>
                    <a:pt x="14" y="375"/>
                  </a:cubicBezTo>
                  <a:cubicBezTo>
                    <a:pt x="15" y="375"/>
                    <a:pt x="15" y="375"/>
                    <a:pt x="15" y="375"/>
                  </a:cubicBezTo>
                  <a:cubicBezTo>
                    <a:pt x="17" y="375"/>
                    <a:pt x="19" y="376"/>
                    <a:pt x="20" y="377"/>
                  </a:cubicBezTo>
                  <a:cubicBezTo>
                    <a:pt x="22" y="379"/>
                    <a:pt x="22" y="382"/>
                    <a:pt x="23" y="384"/>
                  </a:cubicBezTo>
                  <a:cubicBezTo>
                    <a:pt x="25" y="385"/>
                    <a:pt x="28" y="386"/>
                    <a:pt x="31" y="388"/>
                  </a:cubicBezTo>
                  <a:cubicBezTo>
                    <a:pt x="31" y="388"/>
                    <a:pt x="31" y="387"/>
                    <a:pt x="32" y="387"/>
                  </a:cubicBezTo>
                  <a:cubicBezTo>
                    <a:pt x="33" y="386"/>
                    <a:pt x="34" y="385"/>
                    <a:pt x="35" y="384"/>
                  </a:cubicBezTo>
                  <a:cubicBezTo>
                    <a:pt x="40" y="382"/>
                    <a:pt x="45" y="382"/>
                    <a:pt x="50" y="384"/>
                  </a:cubicBezTo>
                  <a:cubicBezTo>
                    <a:pt x="52" y="384"/>
                    <a:pt x="54" y="385"/>
                    <a:pt x="55" y="385"/>
                  </a:cubicBezTo>
                  <a:cubicBezTo>
                    <a:pt x="56" y="386"/>
                    <a:pt x="57" y="386"/>
                    <a:pt x="59" y="386"/>
                  </a:cubicBezTo>
                  <a:cubicBezTo>
                    <a:pt x="66" y="387"/>
                    <a:pt x="67" y="394"/>
                    <a:pt x="67" y="397"/>
                  </a:cubicBezTo>
                  <a:cubicBezTo>
                    <a:pt x="67" y="398"/>
                    <a:pt x="67" y="399"/>
                    <a:pt x="67" y="399"/>
                  </a:cubicBezTo>
                  <a:cubicBezTo>
                    <a:pt x="68" y="402"/>
                    <a:pt x="69" y="406"/>
                    <a:pt x="69" y="410"/>
                  </a:cubicBezTo>
                  <a:cubicBezTo>
                    <a:pt x="69" y="410"/>
                    <a:pt x="70" y="410"/>
                    <a:pt x="70" y="410"/>
                  </a:cubicBezTo>
                  <a:cubicBezTo>
                    <a:pt x="72" y="410"/>
                    <a:pt x="75" y="410"/>
                    <a:pt x="77" y="410"/>
                  </a:cubicBezTo>
                  <a:cubicBezTo>
                    <a:pt x="79" y="411"/>
                    <a:pt x="84" y="412"/>
                    <a:pt x="83" y="418"/>
                  </a:cubicBezTo>
                  <a:cubicBezTo>
                    <a:pt x="83" y="418"/>
                    <a:pt x="83" y="418"/>
                    <a:pt x="83" y="419"/>
                  </a:cubicBezTo>
                  <a:cubicBezTo>
                    <a:pt x="83" y="419"/>
                    <a:pt x="83" y="419"/>
                    <a:pt x="83" y="419"/>
                  </a:cubicBezTo>
                  <a:cubicBezTo>
                    <a:pt x="83" y="420"/>
                    <a:pt x="84" y="421"/>
                    <a:pt x="84" y="421"/>
                  </a:cubicBezTo>
                  <a:cubicBezTo>
                    <a:pt x="84" y="421"/>
                    <a:pt x="85" y="421"/>
                    <a:pt x="85" y="421"/>
                  </a:cubicBezTo>
                  <a:cubicBezTo>
                    <a:pt x="90" y="420"/>
                    <a:pt x="92" y="421"/>
                    <a:pt x="94" y="423"/>
                  </a:cubicBezTo>
                  <a:cubicBezTo>
                    <a:pt x="95" y="423"/>
                    <a:pt x="95" y="424"/>
                    <a:pt x="96" y="424"/>
                  </a:cubicBezTo>
                  <a:cubicBezTo>
                    <a:pt x="100" y="426"/>
                    <a:pt x="103" y="427"/>
                    <a:pt x="107" y="426"/>
                  </a:cubicBezTo>
                  <a:cubicBezTo>
                    <a:pt x="107" y="426"/>
                    <a:pt x="107" y="426"/>
                    <a:pt x="107" y="426"/>
                  </a:cubicBezTo>
                  <a:cubicBezTo>
                    <a:pt x="108" y="425"/>
                    <a:pt x="109" y="423"/>
                    <a:pt x="111" y="422"/>
                  </a:cubicBezTo>
                  <a:cubicBezTo>
                    <a:pt x="115" y="420"/>
                    <a:pt x="118" y="420"/>
                    <a:pt x="122" y="420"/>
                  </a:cubicBezTo>
                  <a:cubicBezTo>
                    <a:pt x="122" y="419"/>
                    <a:pt x="122" y="419"/>
                    <a:pt x="122" y="419"/>
                  </a:cubicBezTo>
                  <a:cubicBezTo>
                    <a:pt x="123" y="419"/>
                    <a:pt x="123" y="417"/>
                    <a:pt x="122" y="416"/>
                  </a:cubicBezTo>
                  <a:cubicBezTo>
                    <a:pt x="120" y="411"/>
                    <a:pt x="126" y="403"/>
                    <a:pt x="126" y="403"/>
                  </a:cubicBezTo>
                  <a:cubicBezTo>
                    <a:pt x="129" y="400"/>
                    <a:pt x="136" y="400"/>
                    <a:pt x="140" y="403"/>
                  </a:cubicBezTo>
                  <a:cubicBezTo>
                    <a:pt x="140" y="403"/>
                    <a:pt x="141" y="403"/>
                    <a:pt x="143" y="401"/>
                  </a:cubicBezTo>
                  <a:cubicBezTo>
                    <a:pt x="145" y="399"/>
                    <a:pt x="146" y="399"/>
                    <a:pt x="148" y="399"/>
                  </a:cubicBezTo>
                  <a:cubicBezTo>
                    <a:pt x="151" y="400"/>
                    <a:pt x="152" y="402"/>
                    <a:pt x="153" y="404"/>
                  </a:cubicBezTo>
                  <a:cubicBezTo>
                    <a:pt x="153" y="405"/>
                    <a:pt x="154" y="406"/>
                    <a:pt x="154" y="407"/>
                  </a:cubicBezTo>
                  <a:cubicBezTo>
                    <a:pt x="156" y="408"/>
                    <a:pt x="156" y="410"/>
                    <a:pt x="157" y="411"/>
                  </a:cubicBezTo>
                  <a:cubicBezTo>
                    <a:pt x="157" y="413"/>
                    <a:pt x="157" y="413"/>
                    <a:pt x="159" y="414"/>
                  </a:cubicBezTo>
                  <a:cubicBezTo>
                    <a:pt x="164" y="416"/>
                    <a:pt x="166" y="418"/>
                    <a:pt x="167" y="420"/>
                  </a:cubicBezTo>
                  <a:cubicBezTo>
                    <a:pt x="167" y="421"/>
                    <a:pt x="167" y="421"/>
                    <a:pt x="167" y="421"/>
                  </a:cubicBezTo>
                  <a:cubicBezTo>
                    <a:pt x="167" y="421"/>
                    <a:pt x="168" y="420"/>
                    <a:pt x="168" y="420"/>
                  </a:cubicBezTo>
                  <a:cubicBezTo>
                    <a:pt x="169" y="419"/>
                    <a:pt x="168" y="414"/>
                    <a:pt x="168" y="413"/>
                  </a:cubicBezTo>
                  <a:cubicBezTo>
                    <a:pt x="168" y="412"/>
                    <a:pt x="168" y="411"/>
                    <a:pt x="168" y="411"/>
                  </a:cubicBezTo>
                  <a:cubicBezTo>
                    <a:pt x="168" y="406"/>
                    <a:pt x="170" y="404"/>
                    <a:pt x="172" y="403"/>
                  </a:cubicBezTo>
                  <a:cubicBezTo>
                    <a:pt x="173" y="403"/>
                    <a:pt x="173" y="403"/>
                    <a:pt x="174" y="402"/>
                  </a:cubicBezTo>
                  <a:cubicBezTo>
                    <a:pt x="175" y="402"/>
                    <a:pt x="175" y="401"/>
                    <a:pt x="176" y="401"/>
                  </a:cubicBezTo>
                  <a:cubicBezTo>
                    <a:pt x="177" y="397"/>
                    <a:pt x="179" y="395"/>
                    <a:pt x="180" y="394"/>
                  </a:cubicBezTo>
                  <a:cubicBezTo>
                    <a:pt x="180" y="394"/>
                    <a:pt x="180" y="394"/>
                    <a:pt x="180" y="394"/>
                  </a:cubicBezTo>
                  <a:cubicBezTo>
                    <a:pt x="181" y="393"/>
                    <a:pt x="182" y="392"/>
                    <a:pt x="182" y="389"/>
                  </a:cubicBezTo>
                  <a:cubicBezTo>
                    <a:pt x="182" y="386"/>
                    <a:pt x="182" y="380"/>
                    <a:pt x="187" y="378"/>
                  </a:cubicBezTo>
                  <a:cubicBezTo>
                    <a:pt x="188" y="377"/>
                    <a:pt x="189" y="376"/>
                    <a:pt x="190" y="376"/>
                  </a:cubicBezTo>
                  <a:cubicBezTo>
                    <a:pt x="191" y="376"/>
                    <a:pt x="192" y="376"/>
                    <a:pt x="194" y="375"/>
                  </a:cubicBezTo>
                  <a:cubicBezTo>
                    <a:pt x="198" y="371"/>
                    <a:pt x="202" y="372"/>
                    <a:pt x="204" y="374"/>
                  </a:cubicBezTo>
                  <a:cubicBezTo>
                    <a:pt x="205" y="374"/>
                    <a:pt x="206" y="375"/>
                    <a:pt x="208" y="375"/>
                  </a:cubicBezTo>
                  <a:cubicBezTo>
                    <a:pt x="210" y="375"/>
                    <a:pt x="211" y="375"/>
                    <a:pt x="212" y="374"/>
                  </a:cubicBezTo>
                  <a:cubicBezTo>
                    <a:pt x="213" y="374"/>
                    <a:pt x="214" y="373"/>
                    <a:pt x="216" y="372"/>
                  </a:cubicBezTo>
                  <a:cubicBezTo>
                    <a:pt x="221" y="370"/>
                    <a:pt x="224" y="373"/>
                    <a:pt x="226" y="375"/>
                  </a:cubicBezTo>
                  <a:cubicBezTo>
                    <a:pt x="227" y="376"/>
                    <a:pt x="227" y="376"/>
                    <a:pt x="228" y="377"/>
                  </a:cubicBezTo>
                  <a:cubicBezTo>
                    <a:pt x="231" y="380"/>
                    <a:pt x="231" y="384"/>
                    <a:pt x="231" y="387"/>
                  </a:cubicBezTo>
                  <a:cubicBezTo>
                    <a:pt x="231" y="388"/>
                    <a:pt x="231" y="388"/>
                    <a:pt x="231" y="389"/>
                  </a:cubicBezTo>
                  <a:cubicBezTo>
                    <a:pt x="231" y="389"/>
                    <a:pt x="232" y="389"/>
                    <a:pt x="232" y="389"/>
                  </a:cubicBezTo>
                  <a:cubicBezTo>
                    <a:pt x="233" y="389"/>
                    <a:pt x="235" y="389"/>
                    <a:pt x="237" y="390"/>
                  </a:cubicBezTo>
                  <a:cubicBezTo>
                    <a:pt x="242" y="392"/>
                    <a:pt x="241" y="397"/>
                    <a:pt x="240" y="399"/>
                  </a:cubicBezTo>
                  <a:cubicBezTo>
                    <a:pt x="240" y="401"/>
                    <a:pt x="240" y="402"/>
                    <a:pt x="240" y="404"/>
                  </a:cubicBezTo>
                  <a:cubicBezTo>
                    <a:pt x="240" y="404"/>
                    <a:pt x="240" y="404"/>
                    <a:pt x="240" y="405"/>
                  </a:cubicBezTo>
                  <a:cubicBezTo>
                    <a:pt x="241" y="406"/>
                    <a:pt x="241" y="407"/>
                    <a:pt x="242" y="409"/>
                  </a:cubicBezTo>
                  <a:cubicBezTo>
                    <a:pt x="245" y="413"/>
                    <a:pt x="244" y="417"/>
                    <a:pt x="244" y="420"/>
                  </a:cubicBezTo>
                  <a:cubicBezTo>
                    <a:pt x="244" y="421"/>
                    <a:pt x="244" y="423"/>
                    <a:pt x="244" y="424"/>
                  </a:cubicBezTo>
                  <a:cubicBezTo>
                    <a:pt x="244" y="428"/>
                    <a:pt x="244" y="428"/>
                    <a:pt x="245" y="430"/>
                  </a:cubicBezTo>
                  <a:cubicBezTo>
                    <a:pt x="249" y="433"/>
                    <a:pt x="250" y="435"/>
                    <a:pt x="253" y="441"/>
                  </a:cubicBezTo>
                  <a:cubicBezTo>
                    <a:pt x="256" y="448"/>
                    <a:pt x="249" y="452"/>
                    <a:pt x="247" y="454"/>
                  </a:cubicBezTo>
                  <a:cubicBezTo>
                    <a:pt x="246" y="454"/>
                    <a:pt x="245" y="455"/>
                    <a:pt x="244" y="455"/>
                  </a:cubicBezTo>
                  <a:cubicBezTo>
                    <a:pt x="243" y="458"/>
                    <a:pt x="242" y="459"/>
                    <a:pt x="243" y="461"/>
                  </a:cubicBezTo>
                  <a:cubicBezTo>
                    <a:pt x="243" y="463"/>
                    <a:pt x="244" y="465"/>
                    <a:pt x="245" y="466"/>
                  </a:cubicBezTo>
                  <a:cubicBezTo>
                    <a:pt x="246" y="468"/>
                    <a:pt x="247" y="470"/>
                    <a:pt x="248" y="473"/>
                  </a:cubicBezTo>
                  <a:cubicBezTo>
                    <a:pt x="249" y="477"/>
                    <a:pt x="250" y="482"/>
                    <a:pt x="246" y="485"/>
                  </a:cubicBezTo>
                  <a:cubicBezTo>
                    <a:pt x="246" y="486"/>
                    <a:pt x="245" y="486"/>
                    <a:pt x="245" y="486"/>
                  </a:cubicBezTo>
                  <a:cubicBezTo>
                    <a:pt x="244" y="487"/>
                    <a:pt x="244" y="487"/>
                    <a:pt x="244" y="490"/>
                  </a:cubicBezTo>
                  <a:cubicBezTo>
                    <a:pt x="244" y="495"/>
                    <a:pt x="244" y="497"/>
                    <a:pt x="242" y="499"/>
                  </a:cubicBezTo>
                  <a:cubicBezTo>
                    <a:pt x="242" y="499"/>
                    <a:pt x="242" y="499"/>
                    <a:pt x="242" y="499"/>
                  </a:cubicBezTo>
                  <a:cubicBezTo>
                    <a:pt x="242" y="501"/>
                    <a:pt x="242" y="505"/>
                    <a:pt x="242" y="506"/>
                  </a:cubicBezTo>
                  <a:cubicBezTo>
                    <a:pt x="243" y="511"/>
                    <a:pt x="240" y="515"/>
                    <a:pt x="237" y="519"/>
                  </a:cubicBezTo>
                  <a:cubicBezTo>
                    <a:pt x="236" y="520"/>
                    <a:pt x="236" y="520"/>
                    <a:pt x="236" y="520"/>
                  </a:cubicBezTo>
                  <a:cubicBezTo>
                    <a:pt x="235" y="522"/>
                    <a:pt x="232" y="524"/>
                    <a:pt x="230" y="526"/>
                  </a:cubicBezTo>
                  <a:cubicBezTo>
                    <a:pt x="229" y="527"/>
                    <a:pt x="228" y="528"/>
                    <a:pt x="227" y="529"/>
                  </a:cubicBezTo>
                  <a:cubicBezTo>
                    <a:pt x="228" y="529"/>
                    <a:pt x="229" y="529"/>
                    <a:pt x="230" y="529"/>
                  </a:cubicBezTo>
                  <a:cubicBezTo>
                    <a:pt x="236" y="530"/>
                    <a:pt x="238" y="535"/>
                    <a:pt x="239" y="538"/>
                  </a:cubicBezTo>
                  <a:cubicBezTo>
                    <a:pt x="239" y="538"/>
                    <a:pt x="239" y="539"/>
                    <a:pt x="240" y="540"/>
                  </a:cubicBezTo>
                  <a:cubicBezTo>
                    <a:pt x="240" y="540"/>
                    <a:pt x="242" y="541"/>
                    <a:pt x="243" y="542"/>
                  </a:cubicBezTo>
                  <a:cubicBezTo>
                    <a:pt x="245" y="543"/>
                    <a:pt x="247" y="544"/>
                    <a:pt x="249" y="546"/>
                  </a:cubicBezTo>
                  <a:cubicBezTo>
                    <a:pt x="250" y="547"/>
                    <a:pt x="251" y="548"/>
                    <a:pt x="253" y="550"/>
                  </a:cubicBezTo>
                  <a:cubicBezTo>
                    <a:pt x="256" y="551"/>
                    <a:pt x="258" y="553"/>
                    <a:pt x="261" y="556"/>
                  </a:cubicBezTo>
                  <a:cubicBezTo>
                    <a:pt x="262" y="557"/>
                    <a:pt x="265" y="560"/>
                    <a:pt x="264" y="563"/>
                  </a:cubicBezTo>
                  <a:cubicBezTo>
                    <a:pt x="263" y="566"/>
                    <a:pt x="260" y="567"/>
                    <a:pt x="259" y="567"/>
                  </a:cubicBezTo>
                  <a:cubicBezTo>
                    <a:pt x="258" y="567"/>
                    <a:pt x="258" y="567"/>
                    <a:pt x="258" y="567"/>
                  </a:cubicBezTo>
                  <a:cubicBezTo>
                    <a:pt x="257" y="567"/>
                    <a:pt x="257" y="568"/>
                    <a:pt x="256" y="568"/>
                  </a:cubicBezTo>
                  <a:cubicBezTo>
                    <a:pt x="256" y="568"/>
                    <a:pt x="256" y="569"/>
                    <a:pt x="256" y="569"/>
                  </a:cubicBezTo>
                  <a:cubicBezTo>
                    <a:pt x="257" y="572"/>
                    <a:pt x="257" y="574"/>
                    <a:pt x="253" y="577"/>
                  </a:cubicBezTo>
                  <a:cubicBezTo>
                    <a:pt x="250" y="579"/>
                    <a:pt x="250" y="579"/>
                    <a:pt x="249" y="582"/>
                  </a:cubicBezTo>
                  <a:cubicBezTo>
                    <a:pt x="247" y="587"/>
                    <a:pt x="242" y="586"/>
                    <a:pt x="239" y="586"/>
                  </a:cubicBezTo>
                  <a:cubicBezTo>
                    <a:pt x="238" y="586"/>
                    <a:pt x="236" y="586"/>
                    <a:pt x="235" y="586"/>
                  </a:cubicBezTo>
                  <a:cubicBezTo>
                    <a:pt x="230" y="587"/>
                    <a:pt x="229" y="587"/>
                    <a:pt x="229" y="589"/>
                  </a:cubicBezTo>
                  <a:cubicBezTo>
                    <a:pt x="227" y="592"/>
                    <a:pt x="227" y="594"/>
                    <a:pt x="228" y="596"/>
                  </a:cubicBezTo>
                  <a:cubicBezTo>
                    <a:pt x="229" y="597"/>
                    <a:pt x="230" y="598"/>
                    <a:pt x="230" y="599"/>
                  </a:cubicBezTo>
                  <a:cubicBezTo>
                    <a:pt x="231" y="601"/>
                    <a:pt x="233" y="602"/>
                    <a:pt x="234" y="604"/>
                  </a:cubicBezTo>
                  <a:cubicBezTo>
                    <a:pt x="234" y="605"/>
                    <a:pt x="237" y="606"/>
                    <a:pt x="239" y="607"/>
                  </a:cubicBezTo>
                  <a:cubicBezTo>
                    <a:pt x="241" y="607"/>
                    <a:pt x="242" y="608"/>
                    <a:pt x="244" y="608"/>
                  </a:cubicBezTo>
                  <a:cubicBezTo>
                    <a:pt x="244" y="609"/>
                    <a:pt x="245" y="609"/>
                    <a:pt x="246" y="609"/>
                  </a:cubicBezTo>
                  <a:cubicBezTo>
                    <a:pt x="249" y="610"/>
                    <a:pt x="253" y="611"/>
                    <a:pt x="256" y="615"/>
                  </a:cubicBezTo>
                  <a:cubicBezTo>
                    <a:pt x="258" y="618"/>
                    <a:pt x="259" y="620"/>
                    <a:pt x="258" y="622"/>
                  </a:cubicBezTo>
                  <a:cubicBezTo>
                    <a:pt x="258" y="623"/>
                    <a:pt x="258" y="624"/>
                    <a:pt x="259" y="625"/>
                  </a:cubicBezTo>
                  <a:cubicBezTo>
                    <a:pt x="260" y="627"/>
                    <a:pt x="261" y="628"/>
                    <a:pt x="261" y="629"/>
                  </a:cubicBezTo>
                  <a:cubicBezTo>
                    <a:pt x="262" y="631"/>
                    <a:pt x="264" y="633"/>
                    <a:pt x="265" y="636"/>
                  </a:cubicBezTo>
                  <a:cubicBezTo>
                    <a:pt x="268" y="642"/>
                    <a:pt x="266" y="645"/>
                    <a:pt x="263" y="647"/>
                  </a:cubicBezTo>
                  <a:cubicBezTo>
                    <a:pt x="262" y="647"/>
                    <a:pt x="262" y="648"/>
                    <a:pt x="261" y="648"/>
                  </a:cubicBezTo>
                  <a:cubicBezTo>
                    <a:pt x="260" y="651"/>
                    <a:pt x="259" y="654"/>
                    <a:pt x="258" y="658"/>
                  </a:cubicBezTo>
                  <a:cubicBezTo>
                    <a:pt x="258" y="659"/>
                    <a:pt x="258" y="660"/>
                    <a:pt x="259" y="663"/>
                  </a:cubicBezTo>
                  <a:cubicBezTo>
                    <a:pt x="260" y="664"/>
                    <a:pt x="260" y="666"/>
                    <a:pt x="261" y="668"/>
                  </a:cubicBezTo>
                  <a:cubicBezTo>
                    <a:pt x="262" y="670"/>
                    <a:pt x="262" y="670"/>
                    <a:pt x="263" y="671"/>
                  </a:cubicBezTo>
                  <a:cubicBezTo>
                    <a:pt x="264" y="672"/>
                    <a:pt x="265" y="673"/>
                    <a:pt x="267" y="675"/>
                  </a:cubicBezTo>
                  <a:cubicBezTo>
                    <a:pt x="270" y="680"/>
                    <a:pt x="270" y="682"/>
                    <a:pt x="270" y="684"/>
                  </a:cubicBezTo>
                  <a:cubicBezTo>
                    <a:pt x="270" y="685"/>
                    <a:pt x="270" y="685"/>
                    <a:pt x="270" y="685"/>
                  </a:cubicBezTo>
                  <a:cubicBezTo>
                    <a:pt x="270" y="686"/>
                    <a:pt x="272" y="688"/>
                    <a:pt x="273" y="688"/>
                  </a:cubicBezTo>
                  <a:cubicBezTo>
                    <a:pt x="276" y="688"/>
                    <a:pt x="279" y="690"/>
                    <a:pt x="284" y="693"/>
                  </a:cubicBezTo>
                  <a:cubicBezTo>
                    <a:pt x="289" y="695"/>
                    <a:pt x="292" y="701"/>
                    <a:pt x="293" y="704"/>
                  </a:cubicBezTo>
                  <a:cubicBezTo>
                    <a:pt x="293" y="705"/>
                    <a:pt x="294" y="705"/>
                    <a:pt x="294" y="706"/>
                  </a:cubicBezTo>
                  <a:cubicBezTo>
                    <a:pt x="294" y="706"/>
                    <a:pt x="294" y="706"/>
                    <a:pt x="295" y="706"/>
                  </a:cubicBezTo>
                  <a:cubicBezTo>
                    <a:pt x="296" y="706"/>
                    <a:pt x="298" y="707"/>
                    <a:pt x="301" y="708"/>
                  </a:cubicBezTo>
                  <a:cubicBezTo>
                    <a:pt x="307" y="712"/>
                    <a:pt x="308" y="714"/>
                    <a:pt x="308" y="719"/>
                  </a:cubicBezTo>
                  <a:cubicBezTo>
                    <a:pt x="308" y="720"/>
                    <a:pt x="308" y="720"/>
                    <a:pt x="308" y="721"/>
                  </a:cubicBezTo>
                  <a:cubicBezTo>
                    <a:pt x="307" y="725"/>
                    <a:pt x="304" y="728"/>
                    <a:pt x="302" y="729"/>
                  </a:cubicBezTo>
                  <a:cubicBezTo>
                    <a:pt x="301" y="730"/>
                    <a:pt x="301" y="731"/>
                    <a:pt x="300" y="732"/>
                  </a:cubicBezTo>
                  <a:cubicBezTo>
                    <a:pt x="299" y="732"/>
                    <a:pt x="299" y="733"/>
                    <a:pt x="300" y="735"/>
                  </a:cubicBezTo>
                  <a:cubicBezTo>
                    <a:pt x="300" y="736"/>
                    <a:pt x="301" y="737"/>
                    <a:pt x="301" y="738"/>
                  </a:cubicBezTo>
                  <a:cubicBezTo>
                    <a:pt x="301" y="738"/>
                    <a:pt x="303" y="738"/>
                    <a:pt x="304" y="738"/>
                  </a:cubicBezTo>
                  <a:cubicBezTo>
                    <a:pt x="305" y="739"/>
                    <a:pt x="307" y="739"/>
                    <a:pt x="309" y="739"/>
                  </a:cubicBezTo>
                  <a:cubicBezTo>
                    <a:pt x="310" y="740"/>
                    <a:pt x="310" y="740"/>
                    <a:pt x="310" y="740"/>
                  </a:cubicBezTo>
                  <a:cubicBezTo>
                    <a:pt x="311" y="741"/>
                    <a:pt x="311" y="741"/>
                    <a:pt x="311" y="741"/>
                  </a:cubicBezTo>
                  <a:cubicBezTo>
                    <a:pt x="312" y="742"/>
                    <a:pt x="313" y="746"/>
                    <a:pt x="315" y="748"/>
                  </a:cubicBezTo>
                  <a:cubicBezTo>
                    <a:pt x="316" y="748"/>
                    <a:pt x="316" y="749"/>
                    <a:pt x="317" y="750"/>
                  </a:cubicBezTo>
                  <a:cubicBezTo>
                    <a:pt x="318" y="752"/>
                    <a:pt x="318" y="752"/>
                    <a:pt x="320" y="752"/>
                  </a:cubicBezTo>
                  <a:cubicBezTo>
                    <a:pt x="326" y="752"/>
                    <a:pt x="329" y="754"/>
                    <a:pt x="332" y="756"/>
                  </a:cubicBezTo>
                  <a:cubicBezTo>
                    <a:pt x="334" y="757"/>
                    <a:pt x="334" y="757"/>
                    <a:pt x="334" y="757"/>
                  </a:cubicBezTo>
                  <a:cubicBezTo>
                    <a:pt x="336" y="758"/>
                    <a:pt x="338" y="759"/>
                    <a:pt x="341" y="760"/>
                  </a:cubicBezTo>
                  <a:cubicBezTo>
                    <a:pt x="343" y="760"/>
                    <a:pt x="344" y="761"/>
                    <a:pt x="346" y="761"/>
                  </a:cubicBezTo>
                  <a:cubicBezTo>
                    <a:pt x="346" y="761"/>
                    <a:pt x="346" y="761"/>
                    <a:pt x="348" y="760"/>
                  </a:cubicBezTo>
                  <a:cubicBezTo>
                    <a:pt x="349" y="759"/>
                    <a:pt x="350" y="758"/>
                    <a:pt x="352" y="757"/>
                  </a:cubicBezTo>
                  <a:cubicBezTo>
                    <a:pt x="352" y="757"/>
                    <a:pt x="354" y="755"/>
                    <a:pt x="357" y="756"/>
                  </a:cubicBezTo>
                  <a:cubicBezTo>
                    <a:pt x="359" y="757"/>
                    <a:pt x="360" y="759"/>
                    <a:pt x="360" y="759"/>
                  </a:cubicBezTo>
                  <a:cubicBezTo>
                    <a:pt x="360" y="759"/>
                    <a:pt x="360" y="760"/>
                    <a:pt x="360" y="760"/>
                  </a:cubicBezTo>
                  <a:cubicBezTo>
                    <a:pt x="361" y="760"/>
                    <a:pt x="361" y="759"/>
                    <a:pt x="363" y="759"/>
                  </a:cubicBezTo>
                  <a:cubicBezTo>
                    <a:pt x="364" y="758"/>
                    <a:pt x="365" y="758"/>
                    <a:pt x="367" y="757"/>
                  </a:cubicBezTo>
                  <a:cubicBezTo>
                    <a:pt x="372" y="755"/>
                    <a:pt x="375" y="755"/>
                    <a:pt x="378" y="758"/>
                  </a:cubicBezTo>
                  <a:cubicBezTo>
                    <a:pt x="378" y="759"/>
                    <a:pt x="378" y="759"/>
                    <a:pt x="378" y="759"/>
                  </a:cubicBezTo>
                  <a:cubicBezTo>
                    <a:pt x="380" y="760"/>
                    <a:pt x="389" y="769"/>
                    <a:pt x="391" y="773"/>
                  </a:cubicBezTo>
                  <a:cubicBezTo>
                    <a:pt x="391" y="774"/>
                    <a:pt x="394" y="775"/>
                    <a:pt x="395" y="775"/>
                  </a:cubicBezTo>
                  <a:cubicBezTo>
                    <a:pt x="397" y="776"/>
                    <a:pt x="398" y="777"/>
                    <a:pt x="400" y="778"/>
                  </a:cubicBezTo>
                  <a:cubicBezTo>
                    <a:pt x="400" y="778"/>
                    <a:pt x="400" y="778"/>
                    <a:pt x="400" y="778"/>
                  </a:cubicBezTo>
                  <a:cubicBezTo>
                    <a:pt x="400" y="777"/>
                    <a:pt x="401" y="777"/>
                    <a:pt x="401" y="776"/>
                  </a:cubicBezTo>
                  <a:cubicBezTo>
                    <a:pt x="401" y="775"/>
                    <a:pt x="401" y="775"/>
                    <a:pt x="401" y="773"/>
                  </a:cubicBezTo>
                  <a:cubicBezTo>
                    <a:pt x="401" y="772"/>
                    <a:pt x="401" y="769"/>
                    <a:pt x="403" y="767"/>
                  </a:cubicBezTo>
                  <a:cubicBezTo>
                    <a:pt x="405" y="765"/>
                    <a:pt x="408" y="765"/>
                    <a:pt x="410" y="766"/>
                  </a:cubicBezTo>
                  <a:cubicBezTo>
                    <a:pt x="411" y="766"/>
                    <a:pt x="412" y="766"/>
                    <a:pt x="413" y="766"/>
                  </a:cubicBezTo>
                  <a:cubicBezTo>
                    <a:pt x="417" y="765"/>
                    <a:pt x="417" y="765"/>
                    <a:pt x="420" y="763"/>
                  </a:cubicBezTo>
                  <a:cubicBezTo>
                    <a:pt x="425" y="760"/>
                    <a:pt x="428" y="763"/>
                    <a:pt x="429" y="764"/>
                  </a:cubicBezTo>
                  <a:cubicBezTo>
                    <a:pt x="429" y="765"/>
                    <a:pt x="430" y="765"/>
                    <a:pt x="431" y="766"/>
                  </a:cubicBezTo>
                  <a:cubicBezTo>
                    <a:pt x="435" y="768"/>
                    <a:pt x="438" y="771"/>
                    <a:pt x="442" y="775"/>
                  </a:cubicBezTo>
                  <a:cubicBezTo>
                    <a:pt x="443" y="776"/>
                    <a:pt x="443" y="776"/>
                    <a:pt x="443" y="776"/>
                  </a:cubicBezTo>
                  <a:cubicBezTo>
                    <a:pt x="444" y="777"/>
                    <a:pt x="445" y="778"/>
                    <a:pt x="446" y="779"/>
                  </a:cubicBezTo>
                  <a:cubicBezTo>
                    <a:pt x="447" y="780"/>
                    <a:pt x="447" y="779"/>
                    <a:pt x="448" y="779"/>
                  </a:cubicBezTo>
                  <a:cubicBezTo>
                    <a:pt x="449" y="779"/>
                    <a:pt x="451" y="779"/>
                    <a:pt x="452" y="780"/>
                  </a:cubicBezTo>
                  <a:cubicBezTo>
                    <a:pt x="452" y="779"/>
                    <a:pt x="452" y="779"/>
                    <a:pt x="452" y="778"/>
                  </a:cubicBezTo>
                  <a:cubicBezTo>
                    <a:pt x="452" y="774"/>
                    <a:pt x="452" y="769"/>
                    <a:pt x="460" y="767"/>
                  </a:cubicBezTo>
                  <a:cubicBezTo>
                    <a:pt x="462" y="767"/>
                    <a:pt x="465" y="767"/>
                    <a:pt x="467" y="767"/>
                  </a:cubicBezTo>
                  <a:cubicBezTo>
                    <a:pt x="469" y="767"/>
                    <a:pt x="471" y="767"/>
                    <a:pt x="472" y="767"/>
                  </a:cubicBezTo>
                  <a:cubicBezTo>
                    <a:pt x="472" y="767"/>
                    <a:pt x="472" y="766"/>
                    <a:pt x="472" y="766"/>
                  </a:cubicBezTo>
                  <a:cubicBezTo>
                    <a:pt x="473" y="765"/>
                    <a:pt x="474" y="762"/>
                    <a:pt x="476" y="760"/>
                  </a:cubicBezTo>
                  <a:cubicBezTo>
                    <a:pt x="480" y="757"/>
                    <a:pt x="482" y="756"/>
                    <a:pt x="484" y="754"/>
                  </a:cubicBezTo>
                  <a:cubicBezTo>
                    <a:pt x="485" y="753"/>
                    <a:pt x="485" y="753"/>
                    <a:pt x="485" y="753"/>
                  </a:cubicBezTo>
                  <a:cubicBezTo>
                    <a:pt x="487" y="751"/>
                    <a:pt x="490" y="751"/>
                    <a:pt x="491" y="751"/>
                  </a:cubicBezTo>
                  <a:cubicBezTo>
                    <a:pt x="494" y="750"/>
                    <a:pt x="495" y="750"/>
                    <a:pt x="496" y="748"/>
                  </a:cubicBezTo>
                  <a:cubicBezTo>
                    <a:pt x="498" y="744"/>
                    <a:pt x="504" y="733"/>
                    <a:pt x="509" y="730"/>
                  </a:cubicBezTo>
                  <a:cubicBezTo>
                    <a:pt x="510" y="730"/>
                    <a:pt x="510" y="729"/>
                    <a:pt x="511" y="729"/>
                  </a:cubicBezTo>
                  <a:cubicBezTo>
                    <a:pt x="512" y="728"/>
                    <a:pt x="515" y="726"/>
                    <a:pt x="518" y="727"/>
                  </a:cubicBezTo>
                  <a:cubicBezTo>
                    <a:pt x="520" y="728"/>
                    <a:pt x="521" y="728"/>
                    <a:pt x="521" y="729"/>
                  </a:cubicBezTo>
                  <a:cubicBezTo>
                    <a:pt x="522" y="729"/>
                    <a:pt x="523" y="730"/>
                    <a:pt x="525" y="729"/>
                  </a:cubicBezTo>
                  <a:cubicBezTo>
                    <a:pt x="527" y="729"/>
                    <a:pt x="528" y="729"/>
                    <a:pt x="530" y="729"/>
                  </a:cubicBezTo>
                  <a:cubicBezTo>
                    <a:pt x="530" y="724"/>
                    <a:pt x="530" y="714"/>
                    <a:pt x="530" y="710"/>
                  </a:cubicBezTo>
                  <a:cubicBezTo>
                    <a:pt x="530" y="709"/>
                    <a:pt x="530" y="709"/>
                    <a:pt x="530" y="709"/>
                  </a:cubicBezTo>
                  <a:cubicBezTo>
                    <a:pt x="529" y="704"/>
                    <a:pt x="529" y="699"/>
                    <a:pt x="535" y="697"/>
                  </a:cubicBezTo>
                  <a:cubicBezTo>
                    <a:pt x="538" y="696"/>
                    <a:pt x="543" y="695"/>
                    <a:pt x="547" y="696"/>
                  </a:cubicBezTo>
                  <a:cubicBezTo>
                    <a:pt x="551" y="697"/>
                    <a:pt x="554" y="701"/>
                    <a:pt x="555" y="703"/>
                  </a:cubicBezTo>
                  <a:cubicBezTo>
                    <a:pt x="555" y="703"/>
                    <a:pt x="555" y="703"/>
                    <a:pt x="555" y="703"/>
                  </a:cubicBezTo>
                  <a:cubicBezTo>
                    <a:pt x="556" y="703"/>
                    <a:pt x="556" y="703"/>
                    <a:pt x="556" y="703"/>
                  </a:cubicBezTo>
                  <a:cubicBezTo>
                    <a:pt x="556" y="702"/>
                    <a:pt x="556" y="702"/>
                    <a:pt x="556" y="702"/>
                  </a:cubicBezTo>
                  <a:cubicBezTo>
                    <a:pt x="555" y="696"/>
                    <a:pt x="558" y="689"/>
                    <a:pt x="561" y="681"/>
                  </a:cubicBezTo>
                  <a:cubicBezTo>
                    <a:pt x="562" y="679"/>
                    <a:pt x="563" y="678"/>
                    <a:pt x="563" y="677"/>
                  </a:cubicBezTo>
                  <a:cubicBezTo>
                    <a:pt x="564" y="674"/>
                    <a:pt x="566" y="673"/>
                    <a:pt x="567" y="671"/>
                  </a:cubicBezTo>
                  <a:cubicBezTo>
                    <a:pt x="568" y="670"/>
                    <a:pt x="569" y="670"/>
                    <a:pt x="569" y="670"/>
                  </a:cubicBezTo>
                  <a:cubicBezTo>
                    <a:pt x="568" y="669"/>
                    <a:pt x="568" y="668"/>
                    <a:pt x="568" y="667"/>
                  </a:cubicBezTo>
                  <a:cubicBezTo>
                    <a:pt x="568" y="664"/>
                    <a:pt x="567" y="660"/>
                    <a:pt x="570" y="656"/>
                  </a:cubicBezTo>
                  <a:cubicBezTo>
                    <a:pt x="571" y="655"/>
                    <a:pt x="572" y="653"/>
                    <a:pt x="573" y="652"/>
                  </a:cubicBezTo>
                  <a:cubicBezTo>
                    <a:pt x="574" y="652"/>
                    <a:pt x="575" y="651"/>
                    <a:pt x="575" y="650"/>
                  </a:cubicBezTo>
                  <a:cubicBezTo>
                    <a:pt x="575" y="649"/>
                    <a:pt x="575" y="648"/>
                    <a:pt x="575" y="647"/>
                  </a:cubicBezTo>
                  <a:cubicBezTo>
                    <a:pt x="575" y="647"/>
                    <a:pt x="575" y="647"/>
                    <a:pt x="575" y="646"/>
                  </a:cubicBezTo>
                  <a:cubicBezTo>
                    <a:pt x="574" y="646"/>
                    <a:pt x="574" y="646"/>
                    <a:pt x="574" y="646"/>
                  </a:cubicBezTo>
                  <a:cubicBezTo>
                    <a:pt x="572" y="645"/>
                    <a:pt x="571" y="644"/>
                    <a:pt x="571" y="641"/>
                  </a:cubicBezTo>
                  <a:cubicBezTo>
                    <a:pt x="571" y="640"/>
                    <a:pt x="571" y="638"/>
                    <a:pt x="571" y="638"/>
                  </a:cubicBezTo>
                  <a:cubicBezTo>
                    <a:pt x="569" y="637"/>
                    <a:pt x="566" y="637"/>
                    <a:pt x="564" y="632"/>
                  </a:cubicBezTo>
                  <a:cubicBezTo>
                    <a:pt x="563" y="628"/>
                    <a:pt x="560" y="620"/>
                    <a:pt x="564" y="615"/>
                  </a:cubicBezTo>
                  <a:cubicBezTo>
                    <a:pt x="566" y="612"/>
                    <a:pt x="568" y="610"/>
                    <a:pt x="570" y="610"/>
                  </a:cubicBezTo>
                  <a:cubicBezTo>
                    <a:pt x="571" y="608"/>
                    <a:pt x="572" y="607"/>
                    <a:pt x="575" y="605"/>
                  </a:cubicBezTo>
                  <a:cubicBezTo>
                    <a:pt x="575" y="605"/>
                    <a:pt x="575" y="605"/>
                    <a:pt x="576" y="605"/>
                  </a:cubicBezTo>
                  <a:cubicBezTo>
                    <a:pt x="576" y="604"/>
                    <a:pt x="576" y="603"/>
                    <a:pt x="576" y="602"/>
                  </a:cubicBezTo>
                  <a:cubicBezTo>
                    <a:pt x="575" y="592"/>
                    <a:pt x="575" y="584"/>
                    <a:pt x="578" y="580"/>
                  </a:cubicBezTo>
                  <a:cubicBezTo>
                    <a:pt x="578" y="579"/>
                    <a:pt x="579" y="578"/>
                    <a:pt x="580" y="577"/>
                  </a:cubicBezTo>
                  <a:cubicBezTo>
                    <a:pt x="581" y="574"/>
                    <a:pt x="583" y="571"/>
                    <a:pt x="587" y="570"/>
                  </a:cubicBezTo>
                  <a:cubicBezTo>
                    <a:pt x="589" y="570"/>
                    <a:pt x="590" y="570"/>
                    <a:pt x="591" y="571"/>
                  </a:cubicBezTo>
                  <a:cubicBezTo>
                    <a:pt x="591" y="571"/>
                    <a:pt x="592" y="570"/>
                    <a:pt x="592" y="570"/>
                  </a:cubicBezTo>
                  <a:cubicBezTo>
                    <a:pt x="593" y="569"/>
                    <a:pt x="595" y="569"/>
                    <a:pt x="596" y="568"/>
                  </a:cubicBezTo>
                  <a:cubicBezTo>
                    <a:pt x="596" y="568"/>
                    <a:pt x="596" y="568"/>
                    <a:pt x="597" y="568"/>
                  </a:cubicBezTo>
                  <a:cubicBezTo>
                    <a:pt x="597" y="568"/>
                    <a:pt x="597" y="568"/>
                    <a:pt x="597" y="568"/>
                  </a:cubicBezTo>
                  <a:cubicBezTo>
                    <a:pt x="596" y="568"/>
                    <a:pt x="596" y="568"/>
                    <a:pt x="596" y="568"/>
                  </a:cubicBezTo>
                  <a:cubicBezTo>
                    <a:pt x="591" y="568"/>
                    <a:pt x="587" y="567"/>
                    <a:pt x="584" y="565"/>
                  </a:cubicBezTo>
                  <a:cubicBezTo>
                    <a:pt x="583" y="563"/>
                    <a:pt x="582" y="562"/>
                    <a:pt x="582" y="560"/>
                  </a:cubicBezTo>
                  <a:cubicBezTo>
                    <a:pt x="583" y="556"/>
                    <a:pt x="583" y="555"/>
                    <a:pt x="585" y="553"/>
                  </a:cubicBezTo>
                  <a:cubicBezTo>
                    <a:pt x="585" y="552"/>
                    <a:pt x="586" y="552"/>
                    <a:pt x="586" y="551"/>
                  </a:cubicBezTo>
                  <a:cubicBezTo>
                    <a:pt x="589" y="546"/>
                    <a:pt x="592" y="540"/>
                    <a:pt x="593" y="537"/>
                  </a:cubicBezTo>
                  <a:cubicBezTo>
                    <a:pt x="593" y="537"/>
                    <a:pt x="593" y="536"/>
                    <a:pt x="593" y="535"/>
                  </a:cubicBezTo>
                  <a:cubicBezTo>
                    <a:pt x="594" y="532"/>
                    <a:pt x="595" y="529"/>
                    <a:pt x="596" y="527"/>
                  </a:cubicBezTo>
                  <a:cubicBezTo>
                    <a:pt x="596" y="526"/>
                    <a:pt x="596" y="526"/>
                    <a:pt x="596" y="525"/>
                  </a:cubicBezTo>
                  <a:cubicBezTo>
                    <a:pt x="596" y="525"/>
                    <a:pt x="596" y="525"/>
                    <a:pt x="596" y="525"/>
                  </a:cubicBezTo>
                  <a:cubicBezTo>
                    <a:pt x="595" y="525"/>
                    <a:pt x="594" y="525"/>
                    <a:pt x="594" y="525"/>
                  </a:cubicBezTo>
                  <a:cubicBezTo>
                    <a:pt x="591" y="525"/>
                    <a:pt x="588" y="525"/>
                    <a:pt x="585" y="523"/>
                  </a:cubicBezTo>
                  <a:cubicBezTo>
                    <a:pt x="584" y="522"/>
                    <a:pt x="584" y="521"/>
                    <a:pt x="584" y="519"/>
                  </a:cubicBezTo>
                  <a:cubicBezTo>
                    <a:pt x="584" y="518"/>
                    <a:pt x="584" y="516"/>
                    <a:pt x="584" y="515"/>
                  </a:cubicBezTo>
                  <a:cubicBezTo>
                    <a:pt x="585" y="513"/>
                    <a:pt x="585" y="512"/>
                    <a:pt x="584" y="512"/>
                  </a:cubicBezTo>
                  <a:cubicBezTo>
                    <a:pt x="583" y="510"/>
                    <a:pt x="582" y="509"/>
                    <a:pt x="582" y="508"/>
                  </a:cubicBezTo>
                  <a:cubicBezTo>
                    <a:pt x="581" y="507"/>
                    <a:pt x="580" y="506"/>
                    <a:pt x="578" y="504"/>
                  </a:cubicBezTo>
                  <a:cubicBezTo>
                    <a:pt x="578" y="503"/>
                    <a:pt x="577" y="503"/>
                    <a:pt x="577" y="502"/>
                  </a:cubicBezTo>
                  <a:cubicBezTo>
                    <a:pt x="572" y="501"/>
                    <a:pt x="572" y="497"/>
                    <a:pt x="573" y="493"/>
                  </a:cubicBezTo>
                  <a:cubicBezTo>
                    <a:pt x="573" y="491"/>
                    <a:pt x="573" y="489"/>
                    <a:pt x="574" y="488"/>
                  </a:cubicBezTo>
                  <a:cubicBezTo>
                    <a:pt x="574" y="485"/>
                    <a:pt x="574" y="483"/>
                    <a:pt x="577" y="480"/>
                  </a:cubicBezTo>
                  <a:cubicBezTo>
                    <a:pt x="578" y="479"/>
                    <a:pt x="578" y="478"/>
                    <a:pt x="579" y="477"/>
                  </a:cubicBezTo>
                  <a:cubicBezTo>
                    <a:pt x="580" y="475"/>
                    <a:pt x="581" y="473"/>
                    <a:pt x="585" y="471"/>
                  </a:cubicBezTo>
                  <a:cubicBezTo>
                    <a:pt x="587" y="471"/>
                    <a:pt x="588" y="470"/>
                    <a:pt x="589" y="470"/>
                  </a:cubicBezTo>
                  <a:cubicBezTo>
                    <a:pt x="589" y="470"/>
                    <a:pt x="590" y="470"/>
                    <a:pt x="590" y="469"/>
                  </a:cubicBezTo>
                  <a:cubicBezTo>
                    <a:pt x="590" y="468"/>
                    <a:pt x="590" y="468"/>
                    <a:pt x="591" y="468"/>
                  </a:cubicBezTo>
                  <a:cubicBezTo>
                    <a:pt x="592" y="465"/>
                    <a:pt x="593" y="464"/>
                    <a:pt x="596" y="463"/>
                  </a:cubicBezTo>
                  <a:cubicBezTo>
                    <a:pt x="598" y="462"/>
                    <a:pt x="598" y="462"/>
                    <a:pt x="598" y="460"/>
                  </a:cubicBezTo>
                  <a:cubicBezTo>
                    <a:pt x="599" y="458"/>
                    <a:pt x="599" y="455"/>
                    <a:pt x="602" y="454"/>
                  </a:cubicBezTo>
                  <a:cubicBezTo>
                    <a:pt x="604" y="453"/>
                    <a:pt x="606" y="453"/>
                    <a:pt x="608" y="455"/>
                  </a:cubicBezTo>
                  <a:cubicBezTo>
                    <a:pt x="609" y="456"/>
                    <a:pt x="609" y="456"/>
                    <a:pt x="610" y="457"/>
                  </a:cubicBezTo>
                  <a:cubicBezTo>
                    <a:pt x="610" y="457"/>
                    <a:pt x="611" y="457"/>
                    <a:pt x="611" y="458"/>
                  </a:cubicBezTo>
                  <a:cubicBezTo>
                    <a:pt x="611" y="458"/>
                    <a:pt x="611" y="458"/>
                    <a:pt x="611" y="458"/>
                  </a:cubicBezTo>
                  <a:cubicBezTo>
                    <a:pt x="612" y="457"/>
                    <a:pt x="613" y="457"/>
                    <a:pt x="613" y="456"/>
                  </a:cubicBezTo>
                  <a:cubicBezTo>
                    <a:pt x="616" y="455"/>
                    <a:pt x="619" y="454"/>
                    <a:pt x="622" y="455"/>
                  </a:cubicBezTo>
                  <a:cubicBezTo>
                    <a:pt x="622" y="455"/>
                    <a:pt x="622" y="455"/>
                    <a:pt x="623" y="455"/>
                  </a:cubicBezTo>
                  <a:cubicBezTo>
                    <a:pt x="625" y="456"/>
                    <a:pt x="628" y="457"/>
                    <a:pt x="629" y="462"/>
                  </a:cubicBezTo>
                  <a:cubicBezTo>
                    <a:pt x="629" y="463"/>
                    <a:pt x="629" y="465"/>
                    <a:pt x="628" y="466"/>
                  </a:cubicBezTo>
                  <a:cubicBezTo>
                    <a:pt x="630" y="466"/>
                    <a:pt x="632" y="466"/>
                    <a:pt x="635" y="466"/>
                  </a:cubicBezTo>
                  <a:cubicBezTo>
                    <a:pt x="636" y="466"/>
                    <a:pt x="637" y="466"/>
                    <a:pt x="639" y="466"/>
                  </a:cubicBezTo>
                  <a:cubicBezTo>
                    <a:pt x="644" y="466"/>
                    <a:pt x="646" y="467"/>
                    <a:pt x="648" y="470"/>
                  </a:cubicBezTo>
                  <a:cubicBezTo>
                    <a:pt x="648" y="470"/>
                    <a:pt x="648" y="470"/>
                    <a:pt x="648" y="470"/>
                  </a:cubicBezTo>
                  <a:cubicBezTo>
                    <a:pt x="649" y="471"/>
                    <a:pt x="649" y="471"/>
                    <a:pt x="649" y="471"/>
                  </a:cubicBezTo>
                  <a:cubicBezTo>
                    <a:pt x="649" y="471"/>
                    <a:pt x="650" y="471"/>
                    <a:pt x="650" y="471"/>
                  </a:cubicBezTo>
                  <a:cubicBezTo>
                    <a:pt x="651" y="471"/>
                    <a:pt x="652" y="471"/>
                    <a:pt x="653" y="471"/>
                  </a:cubicBezTo>
                  <a:cubicBezTo>
                    <a:pt x="653" y="470"/>
                    <a:pt x="653" y="469"/>
                    <a:pt x="652" y="467"/>
                  </a:cubicBezTo>
                  <a:cubicBezTo>
                    <a:pt x="652" y="466"/>
                    <a:pt x="652" y="465"/>
                    <a:pt x="652" y="464"/>
                  </a:cubicBezTo>
                  <a:cubicBezTo>
                    <a:pt x="649" y="460"/>
                    <a:pt x="652" y="458"/>
                    <a:pt x="655" y="455"/>
                  </a:cubicBezTo>
                  <a:cubicBezTo>
                    <a:pt x="658" y="453"/>
                    <a:pt x="659" y="451"/>
                    <a:pt x="661" y="450"/>
                  </a:cubicBezTo>
                  <a:cubicBezTo>
                    <a:pt x="662" y="449"/>
                    <a:pt x="663" y="448"/>
                    <a:pt x="664" y="447"/>
                  </a:cubicBezTo>
                  <a:cubicBezTo>
                    <a:pt x="668" y="444"/>
                    <a:pt x="671" y="444"/>
                    <a:pt x="674" y="447"/>
                  </a:cubicBezTo>
                  <a:cubicBezTo>
                    <a:pt x="675" y="448"/>
                    <a:pt x="676" y="450"/>
                    <a:pt x="677" y="453"/>
                  </a:cubicBezTo>
                  <a:cubicBezTo>
                    <a:pt x="678" y="453"/>
                    <a:pt x="679" y="455"/>
                    <a:pt x="679" y="455"/>
                  </a:cubicBezTo>
                  <a:cubicBezTo>
                    <a:pt x="679" y="455"/>
                    <a:pt x="679" y="456"/>
                    <a:pt x="679" y="456"/>
                  </a:cubicBezTo>
                  <a:cubicBezTo>
                    <a:pt x="680" y="456"/>
                    <a:pt x="680" y="457"/>
                    <a:pt x="684" y="458"/>
                  </a:cubicBezTo>
                  <a:cubicBezTo>
                    <a:pt x="687" y="459"/>
                    <a:pt x="688" y="459"/>
                    <a:pt x="689" y="459"/>
                  </a:cubicBezTo>
                  <a:cubicBezTo>
                    <a:pt x="689" y="459"/>
                    <a:pt x="689" y="459"/>
                    <a:pt x="689" y="459"/>
                  </a:cubicBezTo>
                  <a:cubicBezTo>
                    <a:pt x="691" y="458"/>
                    <a:pt x="693" y="457"/>
                    <a:pt x="695" y="458"/>
                  </a:cubicBezTo>
                  <a:cubicBezTo>
                    <a:pt x="697" y="458"/>
                    <a:pt x="698" y="459"/>
                    <a:pt x="699" y="461"/>
                  </a:cubicBezTo>
                  <a:cubicBezTo>
                    <a:pt x="699" y="462"/>
                    <a:pt x="700" y="463"/>
                    <a:pt x="700" y="463"/>
                  </a:cubicBezTo>
                  <a:cubicBezTo>
                    <a:pt x="700" y="463"/>
                    <a:pt x="701" y="463"/>
                    <a:pt x="702" y="462"/>
                  </a:cubicBezTo>
                  <a:cubicBezTo>
                    <a:pt x="705" y="461"/>
                    <a:pt x="709" y="459"/>
                    <a:pt x="713" y="462"/>
                  </a:cubicBezTo>
                  <a:cubicBezTo>
                    <a:pt x="716" y="465"/>
                    <a:pt x="717" y="468"/>
                    <a:pt x="718" y="469"/>
                  </a:cubicBezTo>
                  <a:cubicBezTo>
                    <a:pt x="718" y="470"/>
                    <a:pt x="718" y="470"/>
                    <a:pt x="718" y="470"/>
                  </a:cubicBezTo>
                  <a:cubicBezTo>
                    <a:pt x="719" y="470"/>
                    <a:pt x="719" y="470"/>
                    <a:pt x="720" y="469"/>
                  </a:cubicBezTo>
                  <a:cubicBezTo>
                    <a:pt x="720" y="469"/>
                    <a:pt x="721" y="468"/>
                    <a:pt x="722" y="468"/>
                  </a:cubicBezTo>
                  <a:cubicBezTo>
                    <a:pt x="722" y="468"/>
                    <a:pt x="722" y="468"/>
                    <a:pt x="722" y="468"/>
                  </a:cubicBezTo>
                  <a:cubicBezTo>
                    <a:pt x="721" y="467"/>
                    <a:pt x="721" y="465"/>
                    <a:pt x="722" y="463"/>
                  </a:cubicBezTo>
                  <a:cubicBezTo>
                    <a:pt x="723" y="461"/>
                    <a:pt x="725" y="461"/>
                    <a:pt x="727" y="461"/>
                  </a:cubicBezTo>
                  <a:cubicBezTo>
                    <a:pt x="729" y="460"/>
                    <a:pt x="730" y="460"/>
                    <a:pt x="732" y="460"/>
                  </a:cubicBezTo>
                  <a:cubicBezTo>
                    <a:pt x="736" y="459"/>
                    <a:pt x="740" y="458"/>
                    <a:pt x="743" y="458"/>
                  </a:cubicBezTo>
                  <a:cubicBezTo>
                    <a:pt x="744" y="458"/>
                    <a:pt x="744" y="458"/>
                    <a:pt x="744" y="458"/>
                  </a:cubicBezTo>
                  <a:cubicBezTo>
                    <a:pt x="748" y="459"/>
                    <a:pt x="751" y="459"/>
                    <a:pt x="753" y="461"/>
                  </a:cubicBezTo>
                  <a:cubicBezTo>
                    <a:pt x="753" y="462"/>
                    <a:pt x="754" y="462"/>
                    <a:pt x="754" y="462"/>
                  </a:cubicBezTo>
                  <a:cubicBezTo>
                    <a:pt x="754" y="462"/>
                    <a:pt x="754" y="462"/>
                    <a:pt x="754" y="462"/>
                  </a:cubicBezTo>
                  <a:cubicBezTo>
                    <a:pt x="755" y="461"/>
                    <a:pt x="757" y="461"/>
                    <a:pt x="758" y="461"/>
                  </a:cubicBezTo>
                  <a:cubicBezTo>
                    <a:pt x="757" y="459"/>
                    <a:pt x="757" y="458"/>
                    <a:pt x="757" y="458"/>
                  </a:cubicBezTo>
                  <a:cubicBezTo>
                    <a:pt x="756" y="457"/>
                    <a:pt x="756" y="456"/>
                    <a:pt x="755" y="454"/>
                  </a:cubicBezTo>
                  <a:cubicBezTo>
                    <a:pt x="754" y="452"/>
                    <a:pt x="755" y="449"/>
                    <a:pt x="757" y="446"/>
                  </a:cubicBezTo>
                  <a:cubicBezTo>
                    <a:pt x="758" y="445"/>
                    <a:pt x="760" y="443"/>
                    <a:pt x="763" y="443"/>
                  </a:cubicBezTo>
                  <a:cubicBezTo>
                    <a:pt x="764" y="443"/>
                    <a:pt x="765" y="444"/>
                    <a:pt x="766" y="444"/>
                  </a:cubicBezTo>
                  <a:cubicBezTo>
                    <a:pt x="767" y="444"/>
                    <a:pt x="767" y="444"/>
                    <a:pt x="767" y="445"/>
                  </a:cubicBezTo>
                  <a:cubicBezTo>
                    <a:pt x="767" y="444"/>
                    <a:pt x="768" y="444"/>
                    <a:pt x="768" y="444"/>
                  </a:cubicBezTo>
                  <a:cubicBezTo>
                    <a:pt x="769" y="443"/>
                    <a:pt x="769" y="443"/>
                    <a:pt x="769" y="442"/>
                  </a:cubicBezTo>
                  <a:cubicBezTo>
                    <a:pt x="769" y="441"/>
                    <a:pt x="769" y="441"/>
                    <a:pt x="769" y="440"/>
                  </a:cubicBezTo>
                  <a:cubicBezTo>
                    <a:pt x="769" y="438"/>
                    <a:pt x="768" y="432"/>
                    <a:pt x="773" y="431"/>
                  </a:cubicBezTo>
                  <a:cubicBezTo>
                    <a:pt x="774" y="431"/>
                    <a:pt x="776" y="431"/>
                    <a:pt x="776" y="431"/>
                  </a:cubicBezTo>
                  <a:cubicBezTo>
                    <a:pt x="777" y="430"/>
                    <a:pt x="777" y="430"/>
                    <a:pt x="777" y="430"/>
                  </a:cubicBezTo>
                  <a:cubicBezTo>
                    <a:pt x="777" y="429"/>
                    <a:pt x="777" y="429"/>
                    <a:pt x="777" y="429"/>
                  </a:cubicBezTo>
                  <a:cubicBezTo>
                    <a:pt x="777" y="428"/>
                    <a:pt x="776" y="428"/>
                    <a:pt x="775" y="427"/>
                  </a:cubicBezTo>
                  <a:cubicBezTo>
                    <a:pt x="773" y="426"/>
                    <a:pt x="771" y="425"/>
                    <a:pt x="771" y="422"/>
                  </a:cubicBezTo>
                  <a:cubicBezTo>
                    <a:pt x="770" y="419"/>
                    <a:pt x="772" y="416"/>
                    <a:pt x="775" y="414"/>
                  </a:cubicBezTo>
                  <a:cubicBezTo>
                    <a:pt x="774" y="413"/>
                    <a:pt x="774" y="412"/>
                    <a:pt x="774" y="412"/>
                  </a:cubicBezTo>
                  <a:cubicBezTo>
                    <a:pt x="773" y="410"/>
                    <a:pt x="773" y="409"/>
                    <a:pt x="773" y="408"/>
                  </a:cubicBezTo>
                  <a:cubicBezTo>
                    <a:pt x="772" y="408"/>
                    <a:pt x="772" y="408"/>
                    <a:pt x="772" y="408"/>
                  </a:cubicBezTo>
                  <a:cubicBezTo>
                    <a:pt x="772" y="408"/>
                    <a:pt x="772" y="408"/>
                    <a:pt x="772" y="408"/>
                  </a:cubicBezTo>
                  <a:cubicBezTo>
                    <a:pt x="771" y="407"/>
                    <a:pt x="770" y="408"/>
                    <a:pt x="769" y="408"/>
                  </a:cubicBezTo>
                  <a:cubicBezTo>
                    <a:pt x="767" y="408"/>
                    <a:pt x="764" y="408"/>
                    <a:pt x="761" y="404"/>
                  </a:cubicBezTo>
                  <a:cubicBezTo>
                    <a:pt x="761" y="403"/>
                    <a:pt x="760" y="403"/>
                    <a:pt x="759" y="402"/>
                  </a:cubicBezTo>
                  <a:cubicBezTo>
                    <a:pt x="757" y="399"/>
                    <a:pt x="755" y="397"/>
                    <a:pt x="755" y="394"/>
                  </a:cubicBezTo>
                  <a:cubicBezTo>
                    <a:pt x="755" y="393"/>
                    <a:pt x="755" y="393"/>
                    <a:pt x="755" y="393"/>
                  </a:cubicBezTo>
                  <a:cubicBezTo>
                    <a:pt x="755" y="390"/>
                    <a:pt x="756" y="386"/>
                    <a:pt x="761" y="382"/>
                  </a:cubicBezTo>
                  <a:cubicBezTo>
                    <a:pt x="762" y="381"/>
                    <a:pt x="763" y="381"/>
                    <a:pt x="763" y="381"/>
                  </a:cubicBezTo>
                  <a:cubicBezTo>
                    <a:pt x="763" y="380"/>
                    <a:pt x="763" y="380"/>
                    <a:pt x="763" y="379"/>
                  </a:cubicBezTo>
                  <a:cubicBezTo>
                    <a:pt x="762" y="378"/>
                    <a:pt x="762" y="376"/>
                    <a:pt x="761" y="375"/>
                  </a:cubicBezTo>
                  <a:cubicBezTo>
                    <a:pt x="760" y="373"/>
                    <a:pt x="758" y="370"/>
                    <a:pt x="759" y="366"/>
                  </a:cubicBezTo>
                  <a:cubicBezTo>
                    <a:pt x="760" y="364"/>
                    <a:pt x="760" y="363"/>
                    <a:pt x="760" y="361"/>
                  </a:cubicBezTo>
                  <a:cubicBezTo>
                    <a:pt x="760" y="358"/>
                    <a:pt x="760" y="353"/>
                    <a:pt x="764" y="351"/>
                  </a:cubicBezTo>
                  <a:cubicBezTo>
                    <a:pt x="766" y="350"/>
                    <a:pt x="767" y="350"/>
                    <a:pt x="768" y="350"/>
                  </a:cubicBezTo>
                  <a:cubicBezTo>
                    <a:pt x="768" y="348"/>
                    <a:pt x="768" y="346"/>
                    <a:pt x="769" y="343"/>
                  </a:cubicBezTo>
                  <a:cubicBezTo>
                    <a:pt x="771" y="340"/>
                    <a:pt x="776" y="333"/>
                    <a:pt x="782" y="335"/>
                  </a:cubicBezTo>
                  <a:cubicBezTo>
                    <a:pt x="785" y="336"/>
                    <a:pt x="789" y="340"/>
                    <a:pt x="789" y="344"/>
                  </a:cubicBezTo>
                  <a:cubicBezTo>
                    <a:pt x="790" y="344"/>
                    <a:pt x="791" y="344"/>
                    <a:pt x="791" y="344"/>
                  </a:cubicBezTo>
                  <a:cubicBezTo>
                    <a:pt x="791" y="340"/>
                    <a:pt x="791" y="337"/>
                    <a:pt x="793" y="335"/>
                  </a:cubicBezTo>
                  <a:cubicBezTo>
                    <a:pt x="794" y="335"/>
                    <a:pt x="795" y="334"/>
                    <a:pt x="798" y="334"/>
                  </a:cubicBezTo>
                  <a:cubicBezTo>
                    <a:pt x="800" y="334"/>
                    <a:pt x="805" y="334"/>
                    <a:pt x="807" y="339"/>
                  </a:cubicBezTo>
                  <a:cubicBezTo>
                    <a:pt x="808" y="339"/>
                    <a:pt x="808" y="338"/>
                    <a:pt x="808" y="338"/>
                  </a:cubicBezTo>
                  <a:cubicBezTo>
                    <a:pt x="809" y="336"/>
                    <a:pt x="811" y="334"/>
                    <a:pt x="813" y="332"/>
                  </a:cubicBezTo>
                  <a:cubicBezTo>
                    <a:pt x="815" y="330"/>
                    <a:pt x="817" y="329"/>
                    <a:pt x="818" y="328"/>
                  </a:cubicBezTo>
                  <a:cubicBezTo>
                    <a:pt x="819" y="327"/>
                    <a:pt x="820" y="326"/>
                    <a:pt x="821" y="325"/>
                  </a:cubicBezTo>
                  <a:cubicBezTo>
                    <a:pt x="824" y="323"/>
                    <a:pt x="828" y="319"/>
                    <a:pt x="832" y="319"/>
                  </a:cubicBezTo>
                  <a:cubicBezTo>
                    <a:pt x="833" y="319"/>
                    <a:pt x="833" y="319"/>
                    <a:pt x="834" y="319"/>
                  </a:cubicBezTo>
                  <a:cubicBezTo>
                    <a:pt x="835" y="319"/>
                    <a:pt x="838" y="319"/>
                    <a:pt x="840" y="318"/>
                  </a:cubicBezTo>
                  <a:cubicBezTo>
                    <a:pt x="841" y="315"/>
                    <a:pt x="842" y="310"/>
                    <a:pt x="848" y="310"/>
                  </a:cubicBezTo>
                  <a:cubicBezTo>
                    <a:pt x="853" y="310"/>
                    <a:pt x="857" y="311"/>
                    <a:pt x="860" y="314"/>
                  </a:cubicBezTo>
                  <a:cubicBezTo>
                    <a:pt x="861" y="314"/>
                    <a:pt x="862" y="315"/>
                    <a:pt x="864" y="315"/>
                  </a:cubicBezTo>
                  <a:cubicBezTo>
                    <a:pt x="865" y="316"/>
                    <a:pt x="867" y="316"/>
                    <a:pt x="868" y="317"/>
                  </a:cubicBezTo>
                  <a:cubicBezTo>
                    <a:pt x="870" y="319"/>
                    <a:pt x="871" y="320"/>
                    <a:pt x="871" y="321"/>
                  </a:cubicBezTo>
                  <a:cubicBezTo>
                    <a:pt x="871" y="321"/>
                    <a:pt x="871" y="321"/>
                    <a:pt x="871" y="321"/>
                  </a:cubicBezTo>
                  <a:cubicBezTo>
                    <a:pt x="871" y="321"/>
                    <a:pt x="871" y="321"/>
                    <a:pt x="871" y="321"/>
                  </a:cubicBezTo>
                  <a:cubicBezTo>
                    <a:pt x="871" y="321"/>
                    <a:pt x="871" y="321"/>
                    <a:pt x="872" y="322"/>
                  </a:cubicBezTo>
                  <a:cubicBezTo>
                    <a:pt x="874" y="323"/>
                    <a:pt x="885" y="324"/>
                    <a:pt x="893" y="324"/>
                  </a:cubicBezTo>
                  <a:cubicBezTo>
                    <a:pt x="896" y="324"/>
                    <a:pt x="904" y="322"/>
                    <a:pt x="907" y="321"/>
                  </a:cubicBezTo>
                  <a:cubicBezTo>
                    <a:pt x="908" y="321"/>
                    <a:pt x="908" y="320"/>
                    <a:pt x="909" y="320"/>
                  </a:cubicBezTo>
                  <a:cubicBezTo>
                    <a:pt x="910" y="318"/>
                    <a:pt x="912" y="316"/>
                    <a:pt x="916" y="317"/>
                  </a:cubicBezTo>
                  <a:cubicBezTo>
                    <a:pt x="918" y="317"/>
                    <a:pt x="920" y="317"/>
                    <a:pt x="922" y="318"/>
                  </a:cubicBezTo>
                  <a:cubicBezTo>
                    <a:pt x="924" y="318"/>
                    <a:pt x="925" y="319"/>
                    <a:pt x="925" y="319"/>
                  </a:cubicBezTo>
                  <a:cubicBezTo>
                    <a:pt x="927" y="318"/>
                    <a:pt x="928" y="318"/>
                    <a:pt x="929" y="317"/>
                  </a:cubicBezTo>
                  <a:cubicBezTo>
                    <a:pt x="930" y="317"/>
                    <a:pt x="931" y="316"/>
                    <a:pt x="934" y="315"/>
                  </a:cubicBezTo>
                  <a:cubicBezTo>
                    <a:pt x="938" y="314"/>
                    <a:pt x="940" y="314"/>
                    <a:pt x="942" y="314"/>
                  </a:cubicBezTo>
                  <a:cubicBezTo>
                    <a:pt x="943" y="314"/>
                    <a:pt x="944" y="314"/>
                    <a:pt x="945" y="314"/>
                  </a:cubicBezTo>
                  <a:cubicBezTo>
                    <a:pt x="947" y="314"/>
                    <a:pt x="948" y="314"/>
                    <a:pt x="950" y="313"/>
                  </a:cubicBezTo>
                  <a:cubicBezTo>
                    <a:pt x="950" y="313"/>
                    <a:pt x="951" y="312"/>
                    <a:pt x="953" y="312"/>
                  </a:cubicBezTo>
                  <a:cubicBezTo>
                    <a:pt x="956" y="311"/>
                    <a:pt x="959" y="311"/>
                    <a:pt x="960" y="312"/>
                  </a:cubicBezTo>
                  <a:cubicBezTo>
                    <a:pt x="960" y="312"/>
                    <a:pt x="960" y="312"/>
                    <a:pt x="960" y="312"/>
                  </a:cubicBezTo>
                  <a:cubicBezTo>
                    <a:pt x="960" y="312"/>
                    <a:pt x="961" y="311"/>
                    <a:pt x="961" y="310"/>
                  </a:cubicBezTo>
                  <a:cubicBezTo>
                    <a:pt x="961" y="310"/>
                    <a:pt x="962" y="309"/>
                    <a:pt x="962" y="308"/>
                  </a:cubicBezTo>
                  <a:cubicBezTo>
                    <a:pt x="964" y="304"/>
                    <a:pt x="966" y="303"/>
                    <a:pt x="967" y="303"/>
                  </a:cubicBezTo>
                  <a:cubicBezTo>
                    <a:pt x="968" y="303"/>
                    <a:pt x="968" y="303"/>
                    <a:pt x="968" y="302"/>
                  </a:cubicBezTo>
                  <a:cubicBezTo>
                    <a:pt x="968" y="302"/>
                    <a:pt x="968" y="302"/>
                    <a:pt x="968" y="301"/>
                  </a:cubicBezTo>
                  <a:cubicBezTo>
                    <a:pt x="968" y="300"/>
                    <a:pt x="969" y="298"/>
                    <a:pt x="970" y="296"/>
                  </a:cubicBezTo>
                  <a:cubicBezTo>
                    <a:pt x="971" y="294"/>
                    <a:pt x="973" y="293"/>
                    <a:pt x="974" y="292"/>
                  </a:cubicBezTo>
                  <a:cubicBezTo>
                    <a:pt x="975" y="292"/>
                    <a:pt x="975" y="292"/>
                    <a:pt x="976" y="291"/>
                  </a:cubicBezTo>
                  <a:cubicBezTo>
                    <a:pt x="976" y="291"/>
                    <a:pt x="976" y="291"/>
                    <a:pt x="976" y="290"/>
                  </a:cubicBezTo>
                  <a:cubicBezTo>
                    <a:pt x="976" y="288"/>
                    <a:pt x="976" y="286"/>
                    <a:pt x="979" y="283"/>
                  </a:cubicBezTo>
                  <a:cubicBezTo>
                    <a:pt x="983" y="280"/>
                    <a:pt x="990" y="278"/>
                    <a:pt x="994" y="281"/>
                  </a:cubicBezTo>
                  <a:cubicBezTo>
                    <a:pt x="995" y="282"/>
                    <a:pt x="995" y="284"/>
                    <a:pt x="996" y="285"/>
                  </a:cubicBezTo>
                  <a:cubicBezTo>
                    <a:pt x="997" y="284"/>
                    <a:pt x="998" y="282"/>
                    <a:pt x="1001" y="281"/>
                  </a:cubicBezTo>
                  <a:cubicBezTo>
                    <a:pt x="1007" y="278"/>
                    <a:pt x="1010" y="277"/>
                    <a:pt x="1014" y="277"/>
                  </a:cubicBezTo>
                  <a:cubicBezTo>
                    <a:pt x="1015" y="277"/>
                    <a:pt x="1015" y="277"/>
                    <a:pt x="1016" y="276"/>
                  </a:cubicBezTo>
                  <a:cubicBezTo>
                    <a:pt x="1017" y="275"/>
                    <a:pt x="1018" y="274"/>
                    <a:pt x="1020" y="273"/>
                  </a:cubicBezTo>
                  <a:cubicBezTo>
                    <a:pt x="1025" y="271"/>
                    <a:pt x="1028" y="271"/>
                    <a:pt x="1032" y="274"/>
                  </a:cubicBezTo>
                  <a:cubicBezTo>
                    <a:pt x="1033" y="275"/>
                    <a:pt x="1034" y="275"/>
                    <a:pt x="1034" y="276"/>
                  </a:cubicBezTo>
                  <a:cubicBezTo>
                    <a:pt x="1035" y="276"/>
                    <a:pt x="1035" y="276"/>
                    <a:pt x="1035" y="276"/>
                  </a:cubicBezTo>
                  <a:cubicBezTo>
                    <a:pt x="1037" y="276"/>
                    <a:pt x="1037" y="276"/>
                    <a:pt x="1038" y="273"/>
                  </a:cubicBezTo>
                  <a:cubicBezTo>
                    <a:pt x="1040" y="271"/>
                    <a:pt x="1042" y="269"/>
                    <a:pt x="1043" y="269"/>
                  </a:cubicBezTo>
                  <a:cubicBezTo>
                    <a:pt x="1043" y="267"/>
                    <a:pt x="1043" y="265"/>
                    <a:pt x="1044" y="262"/>
                  </a:cubicBezTo>
                  <a:cubicBezTo>
                    <a:pt x="1047" y="258"/>
                    <a:pt x="1049" y="257"/>
                    <a:pt x="1051" y="256"/>
                  </a:cubicBezTo>
                  <a:cubicBezTo>
                    <a:pt x="1052" y="256"/>
                    <a:pt x="1052" y="255"/>
                    <a:pt x="1053" y="255"/>
                  </a:cubicBezTo>
                  <a:cubicBezTo>
                    <a:pt x="1056" y="253"/>
                    <a:pt x="1065" y="244"/>
                    <a:pt x="1066" y="242"/>
                  </a:cubicBezTo>
                  <a:cubicBezTo>
                    <a:pt x="1066" y="241"/>
                    <a:pt x="1066" y="241"/>
                    <a:pt x="1066" y="240"/>
                  </a:cubicBezTo>
                  <a:cubicBezTo>
                    <a:pt x="1066" y="238"/>
                    <a:pt x="1066" y="235"/>
                    <a:pt x="1071" y="232"/>
                  </a:cubicBezTo>
                  <a:cubicBezTo>
                    <a:pt x="1073" y="231"/>
                    <a:pt x="1075" y="231"/>
                    <a:pt x="1077" y="231"/>
                  </a:cubicBezTo>
                  <a:cubicBezTo>
                    <a:pt x="1077" y="231"/>
                    <a:pt x="1077" y="231"/>
                    <a:pt x="1077" y="231"/>
                  </a:cubicBezTo>
                  <a:cubicBezTo>
                    <a:pt x="1077" y="231"/>
                    <a:pt x="1077" y="231"/>
                    <a:pt x="1078" y="230"/>
                  </a:cubicBezTo>
                  <a:cubicBezTo>
                    <a:pt x="1079" y="229"/>
                    <a:pt x="1079" y="228"/>
                    <a:pt x="1080" y="227"/>
                  </a:cubicBezTo>
                  <a:cubicBezTo>
                    <a:pt x="1081" y="225"/>
                    <a:pt x="1083" y="222"/>
                    <a:pt x="1086" y="220"/>
                  </a:cubicBezTo>
                  <a:cubicBezTo>
                    <a:pt x="1087" y="220"/>
                    <a:pt x="1087" y="219"/>
                    <a:pt x="1088" y="219"/>
                  </a:cubicBezTo>
                  <a:cubicBezTo>
                    <a:pt x="1088" y="218"/>
                    <a:pt x="1089" y="216"/>
                    <a:pt x="1091" y="216"/>
                  </a:cubicBezTo>
                  <a:cubicBezTo>
                    <a:pt x="1093" y="215"/>
                    <a:pt x="1095" y="216"/>
                    <a:pt x="1097" y="217"/>
                  </a:cubicBezTo>
                  <a:cubicBezTo>
                    <a:pt x="1099" y="219"/>
                    <a:pt x="1100" y="220"/>
                    <a:pt x="1100" y="221"/>
                  </a:cubicBezTo>
                  <a:cubicBezTo>
                    <a:pt x="1101" y="221"/>
                    <a:pt x="1101" y="221"/>
                    <a:pt x="1102" y="221"/>
                  </a:cubicBezTo>
                  <a:cubicBezTo>
                    <a:pt x="1104" y="220"/>
                    <a:pt x="1108" y="220"/>
                    <a:pt x="1111" y="225"/>
                  </a:cubicBezTo>
                  <a:cubicBezTo>
                    <a:pt x="1112" y="226"/>
                    <a:pt x="1112" y="228"/>
                    <a:pt x="1112" y="229"/>
                  </a:cubicBezTo>
                  <a:cubicBezTo>
                    <a:pt x="1112" y="229"/>
                    <a:pt x="1113" y="229"/>
                    <a:pt x="1113" y="230"/>
                  </a:cubicBezTo>
                  <a:cubicBezTo>
                    <a:pt x="1113" y="230"/>
                    <a:pt x="1113" y="230"/>
                    <a:pt x="1113" y="230"/>
                  </a:cubicBezTo>
                  <a:cubicBezTo>
                    <a:pt x="1113" y="230"/>
                    <a:pt x="1114" y="229"/>
                    <a:pt x="1114" y="229"/>
                  </a:cubicBezTo>
                  <a:cubicBezTo>
                    <a:pt x="1114" y="229"/>
                    <a:pt x="1114" y="228"/>
                    <a:pt x="1113" y="227"/>
                  </a:cubicBezTo>
                  <a:cubicBezTo>
                    <a:pt x="1113" y="225"/>
                    <a:pt x="1111" y="221"/>
                    <a:pt x="1114" y="218"/>
                  </a:cubicBezTo>
                  <a:cubicBezTo>
                    <a:pt x="1115" y="218"/>
                    <a:pt x="1115" y="218"/>
                    <a:pt x="1115" y="217"/>
                  </a:cubicBezTo>
                  <a:cubicBezTo>
                    <a:pt x="1116" y="216"/>
                    <a:pt x="1118" y="213"/>
                    <a:pt x="1123" y="214"/>
                  </a:cubicBezTo>
                  <a:cubicBezTo>
                    <a:pt x="1125" y="214"/>
                    <a:pt x="1126" y="215"/>
                    <a:pt x="1127" y="215"/>
                  </a:cubicBezTo>
                  <a:cubicBezTo>
                    <a:pt x="1128" y="215"/>
                    <a:pt x="1128" y="215"/>
                    <a:pt x="1128" y="215"/>
                  </a:cubicBezTo>
                  <a:cubicBezTo>
                    <a:pt x="1128" y="215"/>
                    <a:pt x="1128" y="215"/>
                    <a:pt x="1128" y="214"/>
                  </a:cubicBezTo>
                  <a:cubicBezTo>
                    <a:pt x="1128" y="212"/>
                    <a:pt x="1127" y="212"/>
                    <a:pt x="1127" y="211"/>
                  </a:cubicBezTo>
                  <a:cubicBezTo>
                    <a:pt x="1125" y="209"/>
                    <a:pt x="1125" y="207"/>
                    <a:pt x="1126" y="204"/>
                  </a:cubicBezTo>
                  <a:cubicBezTo>
                    <a:pt x="1128" y="199"/>
                    <a:pt x="1131" y="197"/>
                    <a:pt x="1133" y="195"/>
                  </a:cubicBezTo>
                  <a:cubicBezTo>
                    <a:pt x="1134" y="195"/>
                    <a:pt x="1135" y="194"/>
                    <a:pt x="1135" y="193"/>
                  </a:cubicBezTo>
                  <a:cubicBezTo>
                    <a:pt x="1136" y="193"/>
                    <a:pt x="1137" y="187"/>
                    <a:pt x="1138" y="183"/>
                  </a:cubicBezTo>
                  <a:cubicBezTo>
                    <a:pt x="1138" y="181"/>
                    <a:pt x="1138" y="181"/>
                    <a:pt x="1138" y="181"/>
                  </a:cubicBezTo>
                  <a:cubicBezTo>
                    <a:pt x="1139" y="180"/>
                    <a:pt x="1139" y="180"/>
                    <a:pt x="1139" y="180"/>
                  </a:cubicBezTo>
                  <a:cubicBezTo>
                    <a:pt x="1140" y="179"/>
                    <a:pt x="1141" y="178"/>
                    <a:pt x="1141" y="178"/>
                  </a:cubicBezTo>
                  <a:cubicBezTo>
                    <a:pt x="1142" y="176"/>
                    <a:pt x="1141" y="174"/>
                    <a:pt x="1141" y="174"/>
                  </a:cubicBezTo>
                  <a:cubicBezTo>
                    <a:pt x="1140" y="172"/>
                    <a:pt x="1141" y="169"/>
                    <a:pt x="1141" y="167"/>
                  </a:cubicBezTo>
                  <a:cubicBezTo>
                    <a:pt x="1142" y="166"/>
                    <a:pt x="1142" y="165"/>
                    <a:pt x="1142" y="164"/>
                  </a:cubicBezTo>
                  <a:cubicBezTo>
                    <a:pt x="1142" y="163"/>
                    <a:pt x="1142" y="163"/>
                    <a:pt x="1142" y="163"/>
                  </a:cubicBezTo>
                  <a:cubicBezTo>
                    <a:pt x="1142" y="163"/>
                    <a:pt x="1142" y="163"/>
                    <a:pt x="1142" y="163"/>
                  </a:cubicBezTo>
                  <a:cubicBezTo>
                    <a:pt x="1142" y="163"/>
                    <a:pt x="1142" y="162"/>
                    <a:pt x="1141" y="161"/>
                  </a:cubicBezTo>
                  <a:cubicBezTo>
                    <a:pt x="1141" y="161"/>
                    <a:pt x="1140" y="161"/>
                    <a:pt x="1139" y="161"/>
                  </a:cubicBezTo>
                  <a:cubicBezTo>
                    <a:pt x="1135" y="162"/>
                    <a:pt x="1129" y="162"/>
                    <a:pt x="1129" y="162"/>
                  </a:cubicBezTo>
                  <a:cubicBezTo>
                    <a:pt x="1129" y="162"/>
                    <a:pt x="1129" y="159"/>
                    <a:pt x="1125" y="155"/>
                  </a:cubicBezTo>
                  <a:cubicBezTo>
                    <a:pt x="1120" y="150"/>
                    <a:pt x="1121" y="156"/>
                    <a:pt x="1117" y="156"/>
                  </a:cubicBezTo>
                  <a:cubicBezTo>
                    <a:pt x="1113" y="156"/>
                    <a:pt x="1112" y="158"/>
                    <a:pt x="1109" y="160"/>
                  </a:cubicBezTo>
                  <a:cubicBezTo>
                    <a:pt x="1107" y="161"/>
                    <a:pt x="1107" y="159"/>
                    <a:pt x="1103" y="159"/>
                  </a:cubicBezTo>
                  <a:cubicBezTo>
                    <a:pt x="1100" y="159"/>
                    <a:pt x="1103" y="159"/>
                    <a:pt x="1104" y="155"/>
                  </a:cubicBezTo>
                  <a:cubicBezTo>
                    <a:pt x="1105" y="150"/>
                    <a:pt x="1101" y="155"/>
                    <a:pt x="1096" y="153"/>
                  </a:cubicBezTo>
                  <a:cubicBezTo>
                    <a:pt x="1091" y="152"/>
                    <a:pt x="1092" y="153"/>
                    <a:pt x="1084" y="157"/>
                  </a:cubicBezTo>
                  <a:cubicBezTo>
                    <a:pt x="1076" y="162"/>
                    <a:pt x="1079" y="163"/>
                    <a:pt x="1074" y="163"/>
                  </a:cubicBezTo>
                  <a:cubicBezTo>
                    <a:pt x="1070" y="164"/>
                    <a:pt x="1071" y="161"/>
                    <a:pt x="1068" y="161"/>
                  </a:cubicBezTo>
                  <a:cubicBezTo>
                    <a:pt x="1065" y="161"/>
                    <a:pt x="1059" y="160"/>
                    <a:pt x="1058" y="161"/>
                  </a:cubicBezTo>
                  <a:cubicBezTo>
                    <a:pt x="1056" y="162"/>
                    <a:pt x="1052" y="166"/>
                    <a:pt x="1047" y="166"/>
                  </a:cubicBezTo>
                  <a:cubicBezTo>
                    <a:pt x="1043" y="167"/>
                    <a:pt x="1042" y="170"/>
                    <a:pt x="1041" y="174"/>
                  </a:cubicBezTo>
                  <a:cubicBezTo>
                    <a:pt x="1039" y="179"/>
                    <a:pt x="1038" y="176"/>
                    <a:pt x="1038" y="176"/>
                  </a:cubicBezTo>
                  <a:cubicBezTo>
                    <a:pt x="1038" y="176"/>
                    <a:pt x="1031" y="173"/>
                    <a:pt x="1027" y="173"/>
                  </a:cubicBezTo>
                  <a:cubicBezTo>
                    <a:pt x="1023" y="172"/>
                    <a:pt x="1023" y="177"/>
                    <a:pt x="1017" y="177"/>
                  </a:cubicBezTo>
                  <a:cubicBezTo>
                    <a:pt x="1011" y="177"/>
                    <a:pt x="1017" y="177"/>
                    <a:pt x="1014" y="177"/>
                  </a:cubicBezTo>
                  <a:cubicBezTo>
                    <a:pt x="1011" y="178"/>
                    <a:pt x="1007" y="184"/>
                    <a:pt x="1004" y="185"/>
                  </a:cubicBezTo>
                  <a:cubicBezTo>
                    <a:pt x="1000" y="186"/>
                    <a:pt x="1002" y="183"/>
                    <a:pt x="1001" y="177"/>
                  </a:cubicBezTo>
                  <a:cubicBezTo>
                    <a:pt x="1000" y="171"/>
                    <a:pt x="997" y="178"/>
                    <a:pt x="992" y="178"/>
                  </a:cubicBezTo>
                  <a:cubicBezTo>
                    <a:pt x="987" y="178"/>
                    <a:pt x="992" y="184"/>
                    <a:pt x="992" y="190"/>
                  </a:cubicBezTo>
                  <a:cubicBezTo>
                    <a:pt x="992" y="195"/>
                    <a:pt x="991" y="200"/>
                    <a:pt x="987" y="199"/>
                  </a:cubicBezTo>
                  <a:cubicBezTo>
                    <a:pt x="983" y="199"/>
                    <a:pt x="984" y="199"/>
                    <a:pt x="981" y="202"/>
                  </a:cubicBezTo>
                  <a:cubicBezTo>
                    <a:pt x="978" y="204"/>
                    <a:pt x="978" y="206"/>
                    <a:pt x="973" y="199"/>
                  </a:cubicBezTo>
                  <a:cubicBezTo>
                    <a:pt x="968" y="191"/>
                    <a:pt x="970" y="197"/>
                    <a:pt x="967" y="200"/>
                  </a:cubicBezTo>
                  <a:cubicBezTo>
                    <a:pt x="965" y="203"/>
                    <a:pt x="960" y="200"/>
                    <a:pt x="955" y="201"/>
                  </a:cubicBezTo>
                  <a:cubicBezTo>
                    <a:pt x="950" y="201"/>
                    <a:pt x="950" y="201"/>
                    <a:pt x="945" y="196"/>
                  </a:cubicBezTo>
                  <a:cubicBezTo>
                    <a:pt x="940" y="191"/>
                    <a:pt x="939" y="192"/>
                    <a:pt x="937" y="191"/>
                  </a:cubicBezTo>
                  <a:cubicBezTo>
                    <a:pt x="935" y="190"/>
                    <a:pt x="933" y="195"/>
                    <a:pt x="929" y="195"/>
                  </a:cubicBezTo>
                  <a:cubicBezTo>
                    <a:pt x="925" y="196"/>
                    <a:pt x="926" y="193"/>
                    <a:pt x="922" y="189"/>
                  </a:cubicBezTo>
                  <a:cubicBezTo>
                    <a:pt x="918" y="184"/>
                    <a:pt x="921" y="184"/>
                    <a:pt x="919" y="180"/>
                  </a:cubicBezTo>
                  <a:cubicBezTo>
                    <a:pt x="916" y="176"/>
                    <a:pt x="915" y="183"/>
                    <a:pt x="913" y="180"/>
                  </a:cubicBezTo>
                  <a:cubicBezTo>
                    <a:pt x="912" y="176"/>
                    <a:pt x="916" y="176"/>
                    <a:pt x="916" y="172"/>
                  </a:cubicBezTo>
                  <a:cubicBezTo>
                    <a:pt x="916" y="168"/>
                    <a:pt x="915" y="168"/>
                    <a:pt x="911" y="166"/>
                  </a:cubicBezTo>
                  <a:cubicBezTo>
                    <a:pt x="906" y="163"/>
                    <a:pt x="908" y="165"/>
                    <a:pt x="904" y="161"/>
                  </a:cubicBezTo>
                  <a:cubicBezTo>
                    <a:pt x="899" y="156"/>
                    <a:pt x="899" y="158"/>
                    <a:pt x="895" y="156"/>
                  </a:cubicBezTo>
                  <a:cubicBezTo>
                    <a:pt x="891" y="155"/>
                    <a:pt x="894" y="148"/>
                    <a:pt x="895" y="143"/>
                  </a:cubicBezTo>
                  <a:cubicBezTo>
                    <a:pt x="896" y="139"/>
                    <a:pt x="896" y="138"/>
                    <a:pt x="892" y="137"/>
                  </a:cubicBezTo>
                  <a:cubicBezTo>
                    <a:pt x="889" y="136"/>
                    <a:pt x="887" y="134"/>
                    <a:pt x="887" y="130"/>
                  </a:cubicBezTo>
                  <a:cubicBezTo>
                    <a:pt x="887" y="127"/>
                    <a:pt x="882" y="126"/>
                    <a:pt x="882" y="126"/>
                  </a:cubicBezTo>
                  <a:cubicBezTo>
                    <a:pt x="882" y="126"/>
                    <a:pt x="880" y="120"/>
                    <a:pt x="878" y="117"/>
                  </a:cubicBezTo>
                  <a:cubicBezTo>
                    <a:pt x="875" y="114"/>
                    <a:pt x="873" y="111"/>
                    <a:pt x="871" y="108"/>
                  </a:cubicBezTo>
                  <a:cubicBezTo>
                    <a:pt x="869" y="106"/>
                    <a:pt x="866" y="103"/>
                    <a:pt x="865" y="99"/>
                  </a:cubicBezTo>
                  <a:cubicBezTo>
                    <a:pt x="864" y="94"/>
                    <a:pt x="867" y="78"/>
                    <a:pt x="867" y="74"/>
                  </a:cubicBezTo>
                  <a:cubicBezTo>
                    <a:pt x="867" y="71"/>
                    <a:pt x="864" y="71"/>
                    <a:pt x="862" y="68"/>
                  </a:cubicBezTo>
                  <a:cubicBezTo>
                    <a:pt x="860" y="65"/>
                    <a:pt x="860" y="63"/>
                    <a:pt x="859" y="62"/>
                  </a:cubicBezTo>
                  <a:cubicBezTo>
                    <a:pt x="857" y="60"/>
                    <a:pt x="854" y="58"/>
                    <a:pt x="850" y="56"/>
                  </a:cubicBezTo>
                  <a:cubicBezTo>
                    <a:pt x="846" y="55"/>
                    <a:pt x="846" y="62"/>
                    <a:pt x="844" y="65"/>
                  </a:cubicBezTo>
                  <a:cubicBezTo>
                    <a:pt x="841" y="67"/>
                    <a:pt x="832" y="65"/>
                    <a:pt x="832" y="65"/>
                  </a:cubicBezTo>
                  <a:cubicBezTo>
                    <a:pt x="822" y="59"/>
                    <a:pt x="822" y="59"/>
                    <a:pt x="822" y="59"/>
                  </a:cubicBezTo>
                  <a:cubicBezTo>
                    <a:pt x="822" y="59"/>
                    <a:pt x="813" y="55"/>
                    <a:pt x="811" y="52"/>
                  </a:cubicBezTo>
                  <a:cubicBezTo>
                    <a:pt x="809" y="49"/>
                    <a:pt x="810" y="42"/>
                    <a:pt x="810" y="42"/>
                  </a:cubicBezTo>
                  <a:cubicBezTo>
                    <a:pt x="810" y="42"/>
                    <a:pt x="807" y="40"/>
                    <a:pt x="806" y="37"/>
                  </a:cubicBezTo>
                  <a:cubicBezTo>
                    <a:pt x="805" y="34"/>
                    <a:pt x="807" y="30"/>
                    <a:pt x="805" y="27"/>
                  </a:cubicBezTo>
                  <a:cubicBezTo>
                    <a:pt x="803" y="24"/>
                    <a:pt x="796" y="22"/>
                    <a:pt x="794" y="21"/>
                  </a:cubicBezTo>
                  <a:cubicBezTo>
                    <a:pt x="792" y="21"/>
                    <a:pt x="791" y="21"/>
                    <a:pt x="787" y="19"/>
                  </a:cubicBezTo>
                  <a:cubicBezTo>
                    <a:pt x="783" y="18"/>
                    <a:pt x="780" y="14"/>
                    <a:pt x="773" y="12"/>
                  </a:cubicBezTo>
                  <a:cubicBezTo>
                    <a:pt x="766" y="9"/>
                    <a:pt x="771" y="7"/>
                    <a:pt x="770" y="4"/>
                  </a:cubicBezTo>
                  <a:cubicBezTo>
                    <a:pt x="770" y="1"/>
                    <a:pt x="768" y="0"/>
                    <a:pt x="763" y="2"/>
                  </a:cubicBezTo>
                  <a:cubicBezTo>
                    <a:pt x="758" y="5"/>
                    <a:pt x="756" y="9"/>
                    <a:pt x="754" y="13"/>
                  </a:cubicBezTo>
                  <a:cubicBezTo>
                    <a:pt x="752" y="16"/>
                    <a:pt x="753" y="19"/>
                    <a:pt x="750" y="23"/>
                  </a:cubicBezTo>
                  <a:cubicBezTo>
                    <a:pt x="748" y="27"/>
                    <a:pt x="748" y="24"/>
                    <a:pt x="746" y="22"/>
                  </a:cubicBezTo>
                  <a:cubicBezTo>
                    <a:pt x="744" y="21"/>
                    <a:pt x="741" y="19"/>
                    <a:pt x="738" y="18"/>
                  </a:cubicBezTo>
                  <a:cubicBezTo>
                    <a:pt x="735" y="18"/>
                    <a:pt x="731" y="24"/>
                    <a:pt x="724" y="23"/>
                  </a:cubicBezTo>
                  <a:cubicBezTo>
                    <a:pt x="717" y="22"/>
                    <a:pt x="713" y="23"/>
                    <a:pt x="706" y="23"/>
                  </a:cubicBezTo>
                  <a:cubicBezTo>
                    <a:pt x="700" y="23"/>
                    <a:pt x="701" y="23"/>
                    <a:pt x="697" y="27"/>
                  </a:cubicBezTo>
                  <a:cubicBezTo>
                    <a:pt x="694" y="32"/>
                    <a:pt x="698" y="34"/>
                    <a:pt x="695" y="36"/>
                  </a:cubicBezTo>
                  <a:cubicBezTo>
                    <a:pt x="692" y="39"/>
                    <a:pt x="692" y="40"/>
                    <a:pt x="692" y="43"/>
                  </a:cubicBezTo>
                  <a:cubicBezTo>
                    <a:pt x="691" y="46"/>
                    <a:pt x="694" y="46"/>
                    <a:pt x="693" y="48"/>
                  </a:cubicBezTo>
                  <a:cubicBezTo>
                    <a:pt x="692" y="50"/>
                    <a:pt x="689" y="52"/>
                    <a:pt x="685" y="54"/>
                  </a:cubicBezTo>
                  <a:cubicBezTo>
                    <a:pt x="682" y="57"/>
                    <a:pt x="679" y="55"/>
                    <a:pt x="675" y="55"/>
                  </a:cubicBezTo>
                  <a:cubicBezTo>
                    <a:pt x="671" y="54"/>
                    <a:pt x="669" y="54"/>
                    <a:pt x="667" y="51"/>
                  </a:cubicBezTo>
                  <a:cubicBezTo>
                    <a:pt x="665" y="48"/>
                    <a:pt x="664" y="51"/>
                    <a:pt x="661" y="49"/>
                  </a:cubicBezTo>
                  <a:cubicBezTo>
                    <a:pt x="657" y="47"/>
                    <a:pt x="654" y="43"/>
                    <a:pt x="654" y="43"/>
                  </a:cubicBezTo>
                  <a:cubicBezTo>
                    <a:pt x="654" y="43"/>
                    <a:pt x="651" y="45"/>
                    <a:pt x="650" y="45"/>
                  </a:cubicBezTo>
                  <a:cubicBezTo>
                    <a:pt x="648" y="45"/>
                    <a:pt x="643" y="45"/>
                    <a:pt x="638" y="47"/>
                  </a:cubicBezTo>
                  <a:cubicBezTo>
                    <a:pt x="634" y="49"/>
                    <a:pt x="634" y="53"/>
                    <a:pt x="634" y="53"/>
                  </a:cubicBezTo>
                  <a:cubicBezTo>
                    <a:pt x="634" y="53"/>
                    <a:pt x="631" y="53"/>
                    <a:pt x="624" y="57"/>
                  </a:cubicBezTo>
                  <a:cubicBezTo>
                    <a:pt x="617" y="61"/>
                    <a:pt x="619" y="58"/>
                    <a:pt x="615" y="58"/>
                  </a:cubicBezTo>
                  <a:cubicBezTo>
                    <a:pt x="610" y="58"/>
                    <a:pt x="606" y="60"/>
                    <a:pt x="605" y="62"/>
                  </a:cubicBezTo>
                  <a:cubicBezTo>
                    <a:pt x="604" y="64"/>
                    <a:pt x="599" y="69"/>
                    <a:pt x="598" y="72"/>
                  </a:cubicBezTo>
                  <a:cubicBezTo>
                    <a:pt x="597" y="75"/>
                    <a:pt x="597" y="77"/>
                    <a:pt x="593" y="81"/>
                  </a:cubicBezTo>
                  <a:cubicBezTo>
                    <a:pt x="588" y="85"/>
                    <a:pt x="584" y="83"/>
                    <a:pt x="582" y="85"/>
                  </a:cubicBezTo>
                  <a:cubicBezTo>
                    <a:pt x="579" y="87"/>
                    <a:pt x="575" y="82"/>
                    <a:pt x="575" y="78"/>
                  </a:cubicBezTo>
                  <a:cubicBezTo>
                    <a:pt x="575" y="73"/>
                    <a:pt x="575" y="72"/>
                    <a:pt x="575" y="68"/>
                  </a:cubicBezTo>
                  <a:cubicBezTo>
                    <a:pt x="575" y="65"/>
                    <a:pt x="573" y="64"/>
                    <a:pt x="570" y="62"/>
                  </a:cubicBezTo>
                  <a:cubicBezTo>
                    <a:pt x="567" y="61"/>
                    <a:pt x="563" y="63"/>
                    <a:pt x="560" y="60"/>
                  </a:cubicBezTo>
                  <a:cubicBezTo>
                    <a:pt x="557" y="56"/>
                    <a:pt x="556" y="59"/>
                    <a:pt x="545" y="58"/>
                  </a:cubicBezTo>
                  <a:cubicBezTo>
                    <a:pt x="534" y="56"/>
                    <a:pt x="538" y="58"/>
                    <a:pt x="534" y="55"/>
                  </a:cubicBezTo>
                  <a:cubicBezTo>
                    <a:pt x="530" y="52"/>
                    <a:pt x="529" y="55"/>
                    <a:pt x="522" y="58"/>
                  </a:cubicBezTo>
                  <a:cubicBezTo>
                    <a:pt x="516" y="60"/>
                    <a:pt x="515" y="63"/>
                    <a:pt x="510" y="63"/>
                  </a:cubicBezTo>
                  <a:cubicBezTo>
                    <a:pt x="504" y="63"/>
                    <a:pt x="500" y="62"/>
                    <a:pt x="498" y="59"/>
                  </a:cubicBezTo>
                  <a:cubicBezTo>
                    <a:pt x="496" y="56"/>
                    <a:pt x="494" y="54"/>
                    <a:pt x="489" y="51"/>
                  </a:cubicBezTo>
                  <a:cubicBezTo>
                    <a:pt x="485" y="47"/>
                    <a:pt x="482" y="46"/>
                    <a:pt x="481" y="41"/>
                  </a:cubicBezTo>
                  <a:cubicBezTo>
                    <a:pt x="480" y="36"/>
                    <a:pt x="480" y="37"/>
                    <a:pt x="475" y="33"/>
                  </a:cubicBezTo>
                  <a:cubicBezTo>
                    <a:pt x="470" y="29"/>
                    <a:pt x="471" y="33"/>
                    <a:pt x="466" y="35"/>
                  </a:cubicBezTo>
                  <a:cubicBezTo>
                    <a:pt x="461" y="38"/>
                    <a:pt x="457" y="37"/>
                    <a:pt x="452" y="39"/>
                  </a:cubicBezTo>
                  <a:cubicBezTo>
                    <a:pt x="446" y="40"/>
                    <a:pt x="447" y="38"/>
                    <a:pt x="442" y="34"/>
                  </a:cubicBezTo>
                  <a:cubicBezTo>
                    <a:pt x="438" y="30"/>
                    <a:pt x="436" y="27"/>
                    <a:pt x="433" y="23"/>
                  </a:cubicBezTo>
                  <a:cubicBezTo>
                    <a:pt x="429" y="19"/>
                    <a:pt x="427" y="18"/>
                    <a:pt x="423" y="17"/>
                  </a:cubicBezTo>
                  <a:cubicBezTo>
                    <a:pt x="420" y="17"/>
                    <a:pt x="419" y="19"/>
                    <a:pt x="412" y="20"/>
                  </a:cubicBezTo>
                  <a:cubicBezTo>
                    <a:pt x="405" y="21"/>
                    <a:pt x="395" y="18"/>
                    <a:pt x="392" y="18"/>
                  </a:cubicBezTo>
                  <a:cubicBezTo>
                    <a:pt x="388" y="18"/>
                    <a:pt x="381" y="24"/>
                    <a:pt x="377" y="27"/>
                  </a:cubicBezTo>
                  <a:cubicBezTo>
                    <a:pt x="372" y="31"/>
                    <a:pt x="369" y="29"/>
                    <a:pt x="365" y="28"/>
                  </a:cubicBezTo>
                  <a:cubicBezTo>
                    <a:pt x="360" y="27"/>
                    <a:pt x="360" y="26"/>
                    <a:pt x="351" y="28"/>
                  </a:cubicBezTo>
                  <a:cubicBezTo>
                    <a:pt x="342" y="29"/>
                    <a:pt x="347" y="35"/>
                    <a:pt x="341" y="36"/>
                  </a:cubicBezTo>
                  <a:cubicBezTo>
                    <a:pt x="335" y="38"/>
                    <a:pt x="331" y="34"/>
                    <a:pt x="327" y="36"/>
                  </a:cubicBezTo>
                  <a:cubicBezTo>
                    <a:pt x="322" y="39"/>
                    <a:pt x="321" y="42"/>
                    <a:pt x="315" y="43"/>
                  </a:cubicBezTo>
                  <a:cubicBezTo>
                    <a:pt x="310" y="44"/>
                    <a:pt x="309" y="44"/>
                    <a:pt x="308" y="46"/>
                  </a:cubicBezTo>
                  <a:cubicBezTo>
                    <a:pt x="307" y="47"/>
                    <a:pt x="304" y="50"/>
                    <a:pt x="302" y="50"/>
                  </a:cubicBezTo>
                  <a:cubicBezTo>
                    <a:pt x="301" y="50"/>
                    <a:pt x="295" y="48"/>
                    <a:pt x="293" y="49"/>
                  </a:cubicBezTo>
                  <a:cubicBezTo>
                    <a:pt x="291" y="51"/>
                    <a:pt x="290" y="54"/>
                    <a:pt x="288" y="54"/>
                  </a:cubicBezTo>
                  <a:cubicBezTo>
                    <a:pt x="286" y="54"/>
                    <a:pt x="285" y="52"/>
                    <a:pt x="283" y="51"/>
                  </a:cubicBezTo>
                  <a:cubicBezTo>
                    <a:pt x="280" y="51"/>
                    <a:pt x="274" y="50"/>
                    <a:pt x="270" y="51"/>
                  </a:cubicBezTo>
                  <a:cubicBezTo>
                    <a:pt x="266" y="52"/>
                    <a:pt x="267" y="56"/>
                    <a:pt x="265" y="58"/>
                  </a:cubicBezTo>
                  <a:cubicBezTo>
                    <a:pt x="263" y="60"/>
                    <a:pt x="260" y="58"/>
                    <a:pt x="256" y="58"/>
                  </a:cubicBezTo>
                  <a:cubicBezTo>
                    <a:pt x="251" y="58"/>
                    <a:pt x="249" y="55"/>
                    <a:pt x="246" y="56"/>
                  </a:cubicBezTo>
                  <a:cubicBezTo>
                    <a:pt x="244" y="58"/>
                    <a:pt x="244" y="65"/>
                    <a:pt x="245" y="67"/>
                  </a:cubicBezTo>
                  <a:cubicBezTo>
                    <a:pt x="246" y="70"/>
                    <a:pt x="248" y="73"/>
                    <a:pt x="248" y="79"/>
                  </a:cubicBezTo>
                  <a:cubicBezTo>
                    <a:pt x="248" y="86"/>
                    <a:pt x="249" y="86"/>
                    <a:pt x="248" y="93"/>
                  </a:cubicBezTo>
                  <a:cubicBezTo>
                    <a:pt x="248" y="100"/>
                    <a:pt x="244" y="94"/>
                    <a:pt x="242" y="96"/>
                  </a:cubicBezTo>
                  <a:cubicBezTo>
                    <a:pt x="240" y="98"/>
                    <a:pt x="238" y="107"/>
                    <a:pt x="234" y="108"/>
                  </a:cubicBezTo>
                  <a:cubicBezTo>
                    <a:pt x="231" y="110"/>
                    <a:pt x="227" y="114"/>
                    <a:pt x="227" y="119"/>
                  </a:cubicBezTo>
                  <a:cubicBezTo>
                    <a:pt x="227" y="123"/>
                    <a:pt x="228" y="122"/>
                    <a:pt x="225" y="126"/>
                  </a:cubicBezTo>
                  <a:cubicBezTo>
                    <a:pt x="223" y="130"/>
                    <a:pt x="219" y="132"/>
                    <a:pt x="216" y="134"/>
                  </a:cubicBezTo>
                  <a:cubicBezTo>
                    <a:pt x="213" y="137"/>
                    <a:pt x="215" y="140"/>
                    <a:pt x="212" y="143"/>
                  </a:cubicBezTo>
                  <a:cubicBezTo>
                    <a:pt x="212" y="143"/>
                    <a:pt x="202" y="150"/>
                    <a:pt x="199" y="153"/>
                  </a:cubicBezTo>
                  <a:cubicBezTo>
                    <a:pt x="196" y="156"/>
                    <a:pt x="200" y="161"/>
                    <a:pt x="199" y="166"/>
                  </a:cubicBezTo>
                  <a:cubicBezTo>
                    <a:pt x="199" y="171"/>
                    <a:pt x="200" y="174"/>
                    <a:pt x="198" y="176"/>
                  </a:cubicBezTo>
                  <a:cubicBezTo>
                    <a:pt x="196" y="179"/>
                    <a:pt x="191" y="181"/>
                    <a:pt x="191" y="184"/>
                  </a:cubicBezTo>
                  <a:cubicBezTo>
                    <a:pt x="192" y="188"/>
                    <a:pt x="197" y="192"/>
                    <a:pt x="195" y="196"/>
                  </a:cubicBezTo>
                  <a:cubicBezTo>
                    <a:pt x="193" y="200"/>
                    <a:pt x="193" y="198"/>
                    <a:pt x="190" y="202"/>
                  </a:cubicBezTo>
                  <a:cubicBezTo>
                    <a:pt x="187" y="207"/>
                    <a:pt x="189" y="207"/>
                    <a:pt x="184" y="209"/>
                  </a:cubicBezTo>
                  <a:cubicBezTo>
                    <a:pt x="179" y="211"/>
                    <a:pt x="179" y="213"/>
                    <a:pt x="179" y="217"/>
                  </a:cubicBezTo>
                  <a:cubicBezTo>
                    <a:pt x="179" y="222"/>
                    <a:pt x="179" y="222"/>
                    <a:pt x="174" y="224"/>
                  </a:cubicBezTo>
                  <a:cubicBezTo>
                    <a:pt x="169" y="227"/>
                    <a:pt x="174" y="231"/>
                    <a:pt x="175" y="239"/>
                  </a:cubicBezTo>
                  <a:cubicBezTo>
                    <a:pt x="176" y="247"/>
                    <a:pt x="175" y="239"/>
                    <a:pt x="173" y="240"/>
                  </a:cubicBezTo>
                  <a:cubicBezTo>
                    <a:pt x="171" y="240"/>
                    <a:pt x="167" y="241"/>
                    <a:pt x="166" y="244"/>
                  </a:cubicBezTo>
                  <a:cubicBezTo>
                    <a:pt x="165" y="247"/>
                    <a:pt x="160" y="249"/>
                    <a:pt x="158" y="253"/>
                  </a:cubicBezTo>
                  <a:cubicBezTo>
                    <a:pt x="156" y="256"/>
                    <a:pt x="158" y="256"/>
                    <a:pt x="153" y="261"/>
                  </a:cubicBezTo>
                  <a:cubicBezTo>
                    <a:pt x="149" y="265"/>
                    <a:pt x="150" y="267"/>
                    <a:pt x="148" y="275"/>
                  </a:cubicBezTo>
                  <a:cubicBezTo>
                    <a:pt x="146" y="283"/>
                    <a:pt x="148" y="275"/>
                    <a:pt x="143" y="277"/>
                  </a:cubicBezTo>
                  <a:cubicBezTo>
                    <a:pt x="137" y="280"/>
                    <a:pt x="139" y="282"/>
                    <a:pt x="135" y="284"/>
                  </a:cubicBezTo>
                  <a:cubicBezTo>
                    <a:pt x="131" y="285"/>
                    <a:pt x="133" y="286"/>
                    <a:pt x="130" y="287"/>
                  </a:cubicBezTo>
                  <a:cubicBezTo>
                    <a:pt x="126" y="287"/>
                    <a:pt x="122" y="285"/>
                    <a:pt x="119" y="282"/>
                  </a:cubicBezTo>
                  <a:cubicBezTo>
                    <a:pt x="116" y="280"/>
                    <a:pt x="114" y="278"/>
                    <a:pt x="112" y="275"/>
                  </a:cubicBezTo>
                  <a:cubicBezTo>
                    <a:pt x="110" y="273"/>
                    <a:pt x="110" y="276"/>
                    <a:pt x="106" y="273"/>
                  </a:cubicBezTo>
                  <a:cubicBezTo>
                    <a:pt x="103" y="270"/>
                    <a:pt x="102" y="272"/>
                    <a:pt x="99" y="272"/>
                  </a:cubicBezTo>
                  <a:cubicBezTo>
                    <a:pt x="96" y="272"/>
                    <a:pt x="96" y="265"/>
                    <a:pt x="96" y="281"/>
                  </a:cubicBezTo>
                  <a:cubicBezTo>
                    <a:pt x="95" y="296"/>
                    <a:pt x="93" y="286"/>
                    <a:pt x="90" y="286"/>
                  </a:cubicBezTo>
                  <a:cubicBezTo>
                    <a:pt x="88" y="286"/>
                    <a:pt x="83" y="287"/>
                    <a:pt x="83" y="289"/>
                  </a:cubicBezTo>
                  <a:cubicBezTo>
                    <a:pt x="83" y="291"/>
                    <a:pt x="82" y="294"/>
                    <a:pt x="79" y="294"/>
                  </a:cubicBezTo>
                  <a:cubicBezTo>
                    <a:pt x="77" y="294"/>
                    <a:pt x="78" y="296"/>
                    <a:pt x="72" y="300"/>
                  </a:cubicBezTo>
                  <a:cubicBezTo>
                    <a:pt x="66" y="304"/>
                    <a:pt x="72" y="300"/>
                    <a:pt x="68" y="301"/>
                  </a:cubicBezTo>
                  <a:cubicBezTo>
                    <a:pt x="64" y="301"/>
                    <a:pt x="66" y="301"/>
                    <a:pt x="62" y="297"/>
                  </a:cubicBezTo>
                  <a:cubicBezTo>
                    <a:pt x="58" y="294"/>
                    <a:pt x="58" y="294"/>
                    <a:pt x="55" y="294"/>
                  </a:cubicBezTo>
                  <a:cubicBezTo>
                    <a:pt x="51" y="294"/>
                    <a:pt x="46" y="296"/>
                    <a:pt x="46" y="296"/>
                  </a:cubicBezTo>
                  <a:cubicBezTo>
                    <a:pt x="44" y="303"/>
                    <a:pt x="44" y="303"/>
                    <a:pt x="44" y="303"/>
                  </a:cubicBezTo>
                  <a:cubicBezTo>
                    <a:pt x="44" y="303"/>
                    <a:pt x="41" y="306"/>
                    <a:pt x="43" y="308"/>
                  </a:cubicBezTo>
                  <a:cubicBezTo>
                    <a:pt x="44" y="310"/>
                    <a:pt x="44" y="313"/>
                    <a:pt x="44" y="316"/>
                  </a:cubicBezTo>
                  <a:cubicBezTo>
                    <a:pt x="44" y="318"/>
                    <a:pt x="44" y="321"/>
                    <a:pt x="40" y="321"/>
                  </a:cubicBezTo>
                  <a:cubicBezTo>
                    <a:pt x="36" y="321"/>
                    <a:pt x="35" y="323"/>
                    <a:pt x="31" y="326"/>
                  </a:cubicBezTo>
                  <a:cubicBezTo>
                    <a:pt x="28" y="329"/>
                    <a:pt x="29" y="330"/>
                    <a:pt x="28" y="334"/>
                  </a:cubicBezTo>
                  <a:cubicBezTo>
                    <a:pt x="26" y="337"/>
                    <a:pt x="23" y="337"/>
                    <a:pt x="21" y="341"/>
                  </a:cubicBezTo>
                  <a:cubicBezTo>
                    <a:pt x="18" y="344"/>
                    <a:pt x="16" y="342"/>
                    <a:pt x="12" y="342"/>
                  </a:cubicBezTo>
                  <a:cubicBezTo>
                    <a:pt x="9" y="343"/>
                    <a:pt x="7" y="346"/>
                    <a:pt x="6" y="348"/>
                  </a:cubicBezTo>
                  <a:cubicBezTo>
                    <a:pt x="5" y="350"/>
                    <a:pt x="10" y="351"/>
                    <a:pt x="11" y="353"/>
                  </a:cubicBezTo>
                  <a:cubicBezTo>
                    <a:pt x="12" y="355"/>
                    <a:pt x="11" y="357"/>
                    <a:pt x="7" y="357"/>
                  </a:cubicBezTo>
                  <a:cubicBezTo>
                    <a:pt x="4" y="358"/>
                    <a:pt x="2" y="359"/>
                    <a:pt x="0" y="360"/>
                  </a:cubicBezTo>
                  <a:cubicBezTo>
                    <a:pt x="3" y="364"/>
                    <a:pt x="6" y="367"/>
                    <a:pt x="7" y="369"/>
                  </a:cubicBezTo>
                  <a:cubicBezTo>
                    <a:pt x="9" y="371"/>
                    <a:pt x="10" y="372"/>
                    <a:pt x="10" y="3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1" name="Freeform 25"/>
            <p:cNvSpPr>
              <a:spLocks/>
            </p:cNvSpPr>
            <p:nvPr/>
          </p:nvSpPr>
          <p:spPr bwMode="auto">
            <a:xfrm>
              <a:off x="1122" y="2704"/>
              <a:ext cx="624" cy="347"/>
            </a:xfrm>
            <a:custGeom>
              <a:avLst/>
              <a:gdLst>
                <a:gd name="T0" fmla="*/ 4 w 532"/>
                <a:gd name="T1" fmla="*/ 258 h 296"/>
                <a:gd name="T2" fmla="*/ 31 w 532"/>
                <a:gd name="T3" fmla="*/ 241 h 296"/>
                <a:gd name="T4" fmla="*/ 63 w 532"/>
                <a:gd name="T5" fmla="*/ 256 h 296"/>
                <a:gd name="T6" fmla="*/ 79 w 532"/>
                <a:gd name="T7" fmla="*/ 233 h 296"/>
                <a:gd name="T8" fmla="*/ 106 w 532"/>
                <a:gd name="T9" fmla="*/ 224 h 296"/>
                <a:gd name="T10" fmla="*/ 138 w 532"/>
                <a:gd name="T11" fmla="*/ 230 h 296"/>
                <a:gd name="T12" fmla="*/ 166 w 532"/>
                <a:gd name="T13" fmla="*/ 214 h 296"/>
                <a:gd name="T14" fmla="*/ 186 w 532"/>
                <a:gd name="T15" fmla="*/ 212 h 296"/>
                <a:gd name="T16" fmla="*/ 221 w 532"/>
                <a:gd name="T17" fmla="*/ 198 h 296"/>
                <a:gd name="T18" fmla="*/ 267 w 532"/>
                <a:gd name="T19" fmla="*/ 155 h 296"/>
                <a:gd name="T20" fmla="*/ 324 w 532"/>
                <a:gd name="T21" fmla="*/ 131 h 296"/>
                <a:gd name="T22" fmla="*/ 349 w 532"/>
                <a:gd name="T23" fmla="*/ 119 h 296"/>
                <a:gd name="T24" fmla="*/ 361 w 532"/>
                <a:gd name="T25" fmla="*/ 135 h 296"/>
                <a:gd name="T26" fmla="*/ 379 w 532"/>
                <a:gd name="T27" fmla="*/ 131 h 296"/>
                <a:gd name="T28" fmla="*/ 361 w 532"/>
                <a:gd name="T29" fmla="*/ 104 h 296"/>
                <a:gd name="T30" fmla="*/ 383 w 532"/>
                <a:gd name="T31" fmla="*/ 85 h 296"/>
                <a:gd name="T32" fmla="*/ 400 w 532"/>
                <a:gd name="T33" fmla="*/ 75 h 296"/>
                <a:gd name="T34" fmla="*/ 434 w 532"/>
                <a:gd name="T35" fmla="*/ 58 h 296"/>
                <a:gd name="T36" fmla="*/ 448 w 532"/>
                <a:gd name="T37" fmla="*/ 28 h 296"/>
                <a:gd name="T38" fmla="*/ 459 w 532"/>
                <a:gd name="T39" fmla="*/ 6 h 296"/>
                <a:gd name="T40" fmla="*/ 487 w 532"/>
                <a:gd name="T41" fmla="*/ 22 h 296"/>
                <a:gd name="T42" fmla="*/ 516 w 532"/>
                <a:gd name="T43" fmla="*/ 32 h 296"/>
                <a:gd name="T44" fmla="*/ 531 w 532"/>
                <a:gd name="T45" fmla="*/ 67 h 296"/>
                <a:gd name="T46" fmla="*/ 481 w 532"/>
                <a:gd name="T47" fmla="*/ 114 h 296"/>
                <a:gd name="T48" fmla="*/ 434 w 532"/>
                <a:gd name="T49" fmla="*/ 135 h 296"/>
                <a:gd name="T50" fmla="*/ 376 w 532"/>
                <a:gd name="T51" fmla="*/ 155 h 296"/>
                <a:gd name="T52" fmla="*/ 271 w 532"/>
                <a:gd name="T53" fmla="*/ 219 h 296"/>
                <a:gd name="T54" fmla="*/ 228 w 532"/>
                <a:gd name="T55" fmla="*/ 232 h 296"/>
                <a:gd name="T56" fmla="*/ 203 w 532"/>
                <a:gd name="T57" fmla="*/ 245 h 296"/>
                <a:gd name="T58" fmla="*/ 181 w 532"/>
                <a:gd name="T59" fmla="*/ 257 h 296"/>
                <a:gd name="T60" fmla="*/ 120 w 532"/>
                <a:gd name="T61" fmla="*/ 294 h 296"/>
                <a:gd name="T62" fmla="*/ 46 w 532"/>
                <a:gd name="T63" fmla="*/ 283 h 296"/>
                <a:gd name="T64" fmla="*/ 7 w 532"/>
                <a:gd name="T65" fmla="*/ 28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2" h="296">
                  <a:moveTo>
                    <a:pt x="1" y="277"/>
                  </a:moveTo>
                  <a:cubicBezTo>
                    <a:pt x="0" y="269"/>
                    <a:pt x="2" y="264"/>
                    <a:pt x="4" y="258"/>
                  </a:cubicBezTo>
                  <a:cubicBezTo>
                    <a:pt x="5" y="252"/>
                    <a:pt x="6" y="247"/>
                    <a:pt x="11" y="244"/>
                  </a:cubicBezTo>
                  <a:cubicBezTo>
                    <a:pt x="15" y="242"/>
                    <a:pt x="24" y="237"/>
                    <a:pt x="31" y="241"/>
                  </a:cubicBezTo>
                  <a:cubicBezTo>
                    <a:pt x="38" y="246"/>
                    <a:pt x="35" y="251"/>
                    <a:pt x="40" y="253"/>
                  </a:cubicBezTo>
                  <a:cubicBezTo>
                    <a:pt x="44" y="254"/>
                    <a:pt x="57" y="259"/>
                    <a:pt x="63" y="256"/>
                  </a:cubicBezTo>
                  <a:cubicBezTo>
                    <a:pt x="69" y="253"/>
                    <a:pt x="73" y="252"/>
                    <a:pt x="74" y="247"/>
                  </a:cubicBezTo>
                  <a:cubicBezTo>
                    <a:pt x="75" y="243"/>
                    <a:pt x="75" y="234"/>
                    <a:pt x="79" y="233"/>
                  </a:cubicBezTo>
                  <a:cubicBezTo>
                    <a:pt x="82" y="231"/>
                    <a:pt x="82" y="227"/>
                    <a:pt x="90" y="224"/>
                  </a:cubicBezTo>
                  <a:cubicBezTo>
                    <a:pt x="98" y="221"/>
                    <a:pt x="101" y="222"/>
                    <a:pt x="106" y="224"/>
                  </a:cubicBezTo>
                  <a:cubicBezTo>
                    <a:pt x="111" y="226"/>
                    <a:pt x="118" y="227"/>
                    <a:pt x="123" y="226"/>
                  </a:cubicBezTo>
                  <a:cubicBezTo>
                    <a:pt x="129" y="224"/>
                    <a:pt x="134" y="229"/>
                    <a:pt x="138" y="230"/>
                  </a:cubicBezTo>
                  <a:cubicBezTo>
                    <a:pt x="142" y="230"/>
                    <a:pt x="150" y="228"/>
                    <a:pt x="156" y="224"/>
                  </a:cubicBezTo>
                  <a:cubicBezTo>
                    <a:pt x="161" y="221"/>
                    <a:pt x="165" y="215"/>
                    <a:pt x="166" y="214"/>
                  </a:cubicBezTo>
                  <a:cubicBezTo>
                    <a:pt x="167" y="212"/>
                    <a:pt x="162" y="212"/>
                    <a:pt x="167" y="212"/>
                  </a:cubicBezTo>
                  <a:cubicBezTo>
                    <a:pt x="173" y="212"/>
                    <a:pt x="181" y="215"/>
                    <a:pt x="186" y="212"/>
                  </a:cubicBezTo>
                  <a:cubicBezTo>
                    <a:pt x="190" y="209"/>
                    <a:pt x="196" y="202"/>
                    <a:pt x="201" y="199"/>
                  </a:cubicBezTo>
                  <a:cubicBezTo>
                    <a:pt x="207" y="196"/>
                    <a:pt x="215" y="201"/>
                    <a:pt x="221" y="198"/>
                  </a:cubicBezTo>
                  <a:cubicBezTo>
                    <a:pt x="227" y="195"/>
                    <a:pt x="240" y="179"/>
                    <a:pt x="247" y="170"/>
                  </a:cubicBezTo>
                  <a:cubicBezTo>
                    <a:pt x="254" y="161"/>
                    <a:pt x="257" y="157"/>
                    <a:pt x="267" y="155"/>
                  </a:cubicBezTo>
                  <a:cubicBezTo>
                    <a:pt x="276" y="154"/>
                    <a:pt x="288" y="154"/>
                    <a:pt x="301" y="147"/>
                  </a:cubicBezTo>
                  <a:cubicBezTo>
                    <a:pt x="314" y="141"/>
                    <a:pt x="320" y="136"/>
                    <a:pt x="324" y="131"/>
                  </a:cubicBezTo>
                  <a:cubicBezTo>
                    <a:pt x="329" y="126"/>
                    <a:pt x="337" y="125"/>
                    <a:pt x="340" y="122"/>
                  </a:cubicBezTo>
                  <a:cubicBezTo>
                    <a:pt x="343" y="120"/>
                    <a:pt x="347" y="117"/>
                    <a:pt x="349" y="119"/>
                  </a:cubicBezTo>
                  <a:cubicBezTo>
                    <a:pt x="352" y="120"/>
                    <a:pt x="345" y="128"/>
                    <a:pt x="349" y="131"/>
                  </a:cubicBezTo>
                  <a:cubicBezTo>
                    <a:pt x="354" y="134"/>
                    <a:pt x="356" y="133"/>
                    <a:pt x="361" y="135"/>
                  </a:cubicBezTo>
                  <a:cubicBezTo>
                    <a:pt x="365" y="137"/>
                    <a:pt x="366" y="141"/>
                    <a:pt x="372" y="141"/>
                  </a:cubicBezTo>
                  <a:cubicBezTo>
                    <a:pt x="377" y="141"/>
                    <a:pt x="379" y="142"/>
                    <a:pt x="379" y="131"/>
                  </a:cubicBezTo>
                  <a:cubicBezTo>
                    <a:pt x="380" y="120"/>
                    <a:pt x="379" y="119"/>
                    <a:pt x="374" y="116"/>
                  </a:cubicBezTo>
                  <a:cubicBezTo>
                    <a:pt x="368" y="113"/>
                    <a:pt x="356" y="114"/>
                    <a:pt x="361" y="104"/>
                  </a:cubicBezTo>
                  <a:cubicBezTo>
                    <a:pt x="363" y="98"/>
                    <a:pt x="369" y="95"/>
                    <a:pt x="376" y="93"/>
                  </a:cubicBezTo>
                  <a:cubicBezTo>
                    <a:pt x="383" y="91"/>
                    <a:pt x="381" y="88"/>
                    <a:pt x="383" y="85"/>
                  </a:cubicBezTo>
                  <a:cubicBezTo>
                    <a:pt x="385" y="81"/>
                    <a:pt x="387" y="84"/>
                    <a:pt x="391" y="82"/>
                  </a:cubicBezTo>
                  <a:cubicBezTo>
                    <a:pt x="395" y="80"/>
                    <a:pt x="394" y="78"/>
                    <a:pt x="400" y="75"/>
                  </a:cubicBezTo>
                  <a:cubicBezTo>
                    <a:pt x="406" y="72"/>
                    <a:pt x="413" y="73"/>
                    <a:pt x="419" y="71"/>
                  </a:cubicBezTo>
                  <a:cubicBezTo>
                    <a:pt x="425" y="69"/>
                    <a:pt x="429" y="65"/>
                    <a:pt x="434" y="58"/>
                  </a:cubicBezTo>
                  <a:cubicBezTo>
                    <a:pt x="439" y="51"/>
                    <a:pt x="436" y="44"/>
                    <a:pt x="439" y="38"/>
                  </a:cubicBezTo>
                  <a:cubicBezTo>
                    <a:pt x="441" y="32"/>
                    <a:pt x="442" y="29"/>
                    <a:pt x="448" y="28"/>
                  </a:cubicBezTo>
                  <a:cubicBezTo>
                    <a:pt x="453" y="28"/>
                    <a:pt x="458" y="25"/>
                    <a:pt x="459" y="20"/>
                  </a:cubicBezTo>
                  <a:cubicBezTo>
                    <a:pt x="460" y="15"/>
                    <a:pt x="458" y="9"/>
                    <a:pt x="459" y="6"/>
                  </a:cubicBezTo>
                  <a:cubicBezTo>
                    <a:pt x="460" y="2"/>
                    <a:pt x="463" y="0"/>
                    <a:pt x="466" y="3"/>
                  </a:cubicBezTo>
                  <a:cubicBezTo>
                    <a:pt x="469" y="6"/>
                    <a:pt x="483" y="21"/>
                    <a:pt x="487" y="22"/>
                  </a:cubicBezTo>
                  <a:cubicBezTo>
                    <a:pt x="491" y="24"/>
                    <a:pt x="496" y="22"/>
                    <a:pt x="503" y="26"/>
                  </a:cubicBezTo>
                  <a:cubicBezTo>
                    <a:pt x="511" y="29"/>
                    <a:pt x="512" y="30"/>
                    <a:pt x="516" y="32"/>
                  </a:cubicBezTo>
                  <a:cubicBezTo>
                    <a:pt x="520" y="34"/>
                    <a:pt x="530" y="34"/>
                    <a:pt x="531" y="39"/>
                  </a:cubicBezTo>
                  <a:cubicBezTo>
                    <a:pt x="532" y="44"/>
                    <a:pt x="532" y="58"/>
                    <a:pt x="531" y="67"/>
                  </a:cubicBezTo>
                  <a:cubicBezTo>
                    <a:pt x="530" y="76"/>
                    <a:pt x="521" y="84"/>
                    <a:pt x="515" y="90"/>
                  </a:cubicBezTo>
                  <a:cubicBezTo>
                    <a:pt x="509" y="95"/>
                    <a:pt x="490" y="107"/>
                    <a:pt x="481" y="114"/>
                  </a:cubicBezTo>
                  <a:cubicBezTo>
                    <a:pt x="475" y="118"/>
                    <a:pt x="461" y="122"/>
                    <a:pt x="449" y="127"/>
                  </a:cubicBezTo>
                  <a:cubicBezTo>
                    <a:pt x="443" y="129"/>
                    <a:pt x="439" y="135"/>
                    <a:pt x="434" y="135"/>
                  </a:cubicBezTo>
                  <a:cubicBezTo>
                    <a:pt x="421" y="138"/>
                    <a:pt x="412" y="143"/>
                    <a:pt x="393" y="141"/>
                  </a:cubicBezTo>
                  <a:cubicBezTo>
                    <a:pt x="387" y="141"/>
                    <a:pt x="382" y="148"/>
                    <a:pt x="376" y="155"/>
                  </a:cubicBezTo>
                  <a:cubicBezTo>
                    <a:pt x="370" y="162"/>
                    <a:pt x="355" y="179"/>
                    <a:pt x="336" y="192"/>
                  </a:cubicBezTo>
                  <a:cubicBezTo>
                    <a:pt x="306" y="213"/>
                    <a:pt x="308" y="200"/>
                    <a:pt x="271" y="219"/>
                  </a:cubicBezTo>
                  <a:cubicBezTo>
                    <a:pt x="259" y="224"/>
                    <a:pt x="255" y="226"/>
                    <a:pt x="247" y="226"/>
                  </a:cubicBezTo>
                  <a:cubicBezTo>
                    <a:pt x="238" y="226"/>
                    <a:pt x="231" y="227"/>
                    <a:pt x="228" y="232"/>
                  </a:cubicBezTo>
                  <a:cubicBezTo>
                    <a:pt x="224" y="237"/>
                    <a:pt x="222" y="244"/>
                    <a:pt x="216" y="243"/>
                  </a:cubicBezTo>
                  <a:cubicBezTo>
                    <a:pt x="210" y="243"/>
                    <a:pt x="208" y="241"/>
                    <a:pt x="203" y="245"/>
                  </a:cubicBezTo>
                  <a:cubicBezTo>
                    <a:pt x="198" y="249"/>
                    <a:pt x="196" y="255"/>
                    <a:pt x="192" y="255"/>
                  </a:cubicBezTo>
                  <a:cubicBezTo>
                    <a:pt x="188" y="255"/>
                    <a:pt x="185" y="252"/>
                    <a:pt x="181" y="257"/>
                  </a:cubicBezTo>
                  <a:cubicBezTo>
                    <a:pt x="176" y="263"/>
                    <a:pt x="165" y="274"/>
                    <a:pt x="157" y="277"/>
                  </a:cubicBezTo>
                  <a:cubicBezTo>
                    <a:pt x="149" y="280"/>
                    <a:pt x="129" y="291"/>
                    <a:pt x="120" y="294"/>
                  </a:cubicBezTo>
                  <a:cubicBezTo>
                    <a:pt x="111" y="296"/>
                    <a:pt x="90" y="296"/>
                    <a:pt x="78" y="292"/>
                  </a:cubicBezTo>
                  <a:cubicBezTo>
                    <a:pt x="66" y="288"/>
                    <a:pt x="55" y="281"/>
                    <a:pt x="46" y="283"/>
                  </a:cubicBezTo>
                  <a:cubicBezTo>
                    <a:pt x="37" y="286"/>
                    <a:pt x="33" y="288"/>
                    <a:pt x="22" y="288"/>
                  </a:cubicBezTo>
                  <a:cubicBezTo>
                    <a:pt x="12" y="288"/>
                    <a:pt x="10" y="291"/>
                    <a:pt x="7" y="286"/>
                  </a:cubicBezTo>
                  <a:cubicBezTo>
                    <a:pt x="5" y="281"/>
                    <a:pt x="1" y="277"/>
                    <a:pt x="1" y="2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2" name="Freeform 26"/>
            <p:cNvSpPr>
              <a:spLocks/>
            </p:cNvSpPr>
            <p:nvPr/>
          </p:nvSpPr>
          <p:spPr bwMode="auto">
            <a:xfrm>
              <a:off x="771" y="1820"/>
              <a:ext cx="119" cy="277"/>
            </a:xfrm>
            <a:custGeom>
              <a:avLst/>
              <a:gdLst>
                <a:gd name="T0" fmla="*/ 78 w 102"/>
                <a:gd name="T1" fmla="*/ 67 h 236"/>
                <a:gd name="T2" fmla="*/ 90 w 102"/>
                <a:gd name="T3" fmla="*/ 51 h 236"/>
                <a:gd name="T4" fmla="*/ 97 w 102"/>
                <a:gd name="T5" fmla="*/ 34 h 236"/>
                <a:gd name="T6" fmla="*/ 100 w 102"/>
                <a:gd name="T7" fmla="*/ 27 h 236"/>
                <a:gd name="T8" fmla="*/ 101 w 102"/>
                <a:gd name="T9" fmla="*/ 17 h 236"/>
                <a:gd name="T10" fmla="*/ 96 w 102"/>
                <a:gd name="T11" fmla="*/ 8 h 236"/>
                <a:gd name="T12" fmla="*/ 85 w 102"/>
                <a:gd name="T13" fmla="*/ 7 h 236"/>
                <a:gd name="T14" fmla="*/ 77 w 102"/>
                <a:gd name="T15" fmla="*/ 4 h 236"/>
                <a:gd name="T16" fmla="*/ 70 w 102"/>
                <a:gd name="T17" fmla="*/ 10 h 236"/>
                <a:gd name="T18" fmla="*/ 62 w 102"/>
                <a:gd name="T19" fmla="*/ 8 h 236"/>
                <a:gd name="T20" fmla="*/ 57 w 102"/>
                <a:gd name="T21" fmla="*/ 10 h 236"/>
                <a:gd name="T22" fmla="*/ 49 w 102"/>
                <a:gd name="T23" fmla="*/ 12 h 236"/>
                <a:gd name="T24" fmla="*/ 43 w 102"/>
                <a:gd name="T25" fmla="*/ 17 h 236"/>
                <a:gd name="T26" fmla="*/ 36 w 102"/>
                <a:gd name="T27" fmla="*/ 31 h 236"/>
                <a:gd name="T28" fmla="*/ 28 w 102"/>
                <a:gd name="T29" fmla="*/ 45 h 236"/>
                <a:gd name="T30" fmla="*/ 25 w 102"/>
                <a:gd name="T31" fmla="*/ 61 h 236"/>
                <a:gd name="T32" fmla="*/ 28 w 102"/>
                <a:gd name="T33" fmla="*/ 77 h 236"/>
                <a:gd name="T34" fmla="*/ 20 w 102"/>
                <a:gd name="T35" fmla="*/ 90 h 236"/>
                <a:gd name="T36" fmla="*/ 13 w 102"/>
                <a:gd name="T37" fmla="*/ 98 h 236"/>
                <a:gd name="T38" fmla="*/ 10 w 102"/>
                <a:gd name="T39" fmla="*/ 106 h 236"/>
                <a:gd name="T40" fmla="*/ 6 w 102"/>
                <a:gd name="T41" fmla="*/ 112 h 236"/>
                <a:gd name="T42" fmla="*/ 10 w 102"/>
                <a:gd name="T43" fmla="*/ 126 h 236"/>
                <a:gd name="T44" fmla="*/ 8 w 102"/>
                <a:gd name="T45" fmla="*/ 143 h 236"/>
                <a:gd name="T46" fmla="*/ 2 w 102"/>
                <a:gd name="T47" fmla="*/ 159 h 236"/>
                <a:gd name="T48" fmla="*/ 1 w 102"/>
                <a:gd name="T49" fmla="*/ 183 h 236"/>
                <a:gd name="T50" fmla="*/ 6 w 102"/>
                <a:gd name="T51" fmla="*/ 196 h 236"/>
                <a:gd name="T52" fmla="*/ 13 w 102"/>
                <a:gd name="T53" fmla="*/ 197 h 236"/>
                <a:gd name="T54" fmla="*/ 13 w 102"/>
                <a:gd name="T55" fmla="*/ 189 h 236"/>
                <a:gd name="T56" fmla="*/ 11 w 102"/>
                <a:gd name="T57" fmla="*/ 178 h 236"/>
                <a:gd name="T58" fmla="*/ 13 w 102"/>
                <a:gd name="T59" fmla="*/ 170 h 236"/>
                <a:gd name="T60" fmla="*/ 21 w 102"/>
                <a:gd name="T61" fmla="*/ 175 h 236"/>
                <a:gd name="T62" fmla="*/ 33 w 102"/>
                <a:gd name="T63" fmla="*/ 200 h 236"/>
                <a:gd name="T64" fmla="*/ 44 w 102"/>
                <a:gd name="T65" fmla="*/ 216 h 236"/>
                <a:gd name="T66" fmla="*/ 51 w 102"/>
                <a:gd name="T67" fmla="*/ 220 h 236"/>
                <a:gd name="T68" fmla="*/ 57 w 102"/>
                <a:gd name="T69" fmla="*/ 223 h 236"/>
                <a:gd name="T70" fmla="*/ 63 w 102"/>
                <a:gd name="T71" fmla="*/ 232 h 236"/>
                <a:gd name="T72" fmla="*/ 70 w 102"/>
                <a:gd name="T73" fmla="*/ 233 h 236"/>
                <a:gd name="T74" fmla="*/ 68 w 102"/>
                <a:gd name="T75" fmla="*/ 225 h 236"/>
                <a:gd name="T76" fmla="*/ 65 w 102"/>
                <a:gd name="T77" fmla="*/ 220 h 236"/>
                <a:gd name="T78" fmla="*/ 72 w 102"/>
                <a:gd name="T79" fmla="*/ 218 h 236"/>
                <a:gd name="T80" fmla="*/ 70 w 102"/>
                <a:gd name="T81" fmla="*/ 210 h 236"/>
                <a:gd name="T82" fmla="*/ 65 w 102"/>
                <a:gd name="T83" fmla="*/ 192 h 236"/>
                <a:gd name="T84" fmla="*/ 50 w 102"/>
                <a:gd name="T85" fmla="*/ 176 h 236"/>
                <a:gd name="T86" fmla="*/ 39 w 102"/>
                <a:gd name="T87" fmla="*/ 158 h 236"/>
                <a:gd name="T88" fmla="*/ 34 w 102"/>
                <a:gd name="T89" fmla="*/ 148 h 236"/>
                <a:gd name="T90" fmla="*/ 36 w 102"/>
                <a:gd name="T91" fmla="*/ 142 h 236"/>
                <a:gd name="T92" fmla="*/ 43 w 102"/>
                <a:gd name="T93" fmla="*/ 138 h 236"/>
                <a:gd name="T94" fmla="*/ 42 w 102"/>
                <a:gd name="T95" fmla="*/ 128 h 236"/>
                <a:gd name="T96" fmla="*/ 49 w 102"/>
                <a:gd name="T97" fmla="*/ 117 h 236"/>
                <a:gd name="T98" fmla="*/ 55 w 102"/>
                <a:gd name="T99" fmla="*/ 98 h 236"/>
                <a:gd name="T100" fmla="*/ 66 w 102"/>
                <a:gd name="T101" fmla="*/ 85 h 236"/>
                <a:gd name="T102" fmla="*/ 78 w 102"/>
                <a:gd name="T103" fmla="*/ 6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236">
                  <a:moveTo>
                    <a:pt x="78" y="67"/>
                  </a:moveTo>
                  <a:cubicBezTo>
                    <a:pt x="88" y="54"/>
                    <a:pt x="85" y="58"/>
                    <a:pt x="90" y="51"/>
                  </a:cubicBezTo>
                  <a:cubicBezTo>
                    <a:pt x="95" y="43"/>
                    <a:pt x="97" y="36"/>
                    <a:pt x="97" y="34"/>
                  </a:cubicBezTo>
                  <a:cubicBezTo>
                    <a:pt x="97" y="31"/>
                    <a:pt x="98" y="29"/>
                    <a:pt x="100" y="27"/>
                  </a:cubicBezTo>
                  <a:cubicBezTo>
                    <a:pt x="102" y="25"/>
                    <a:pt x="102" y="20"/>
                    <a:pt x="101" y="17"/>
                  </a:cubicBezTo>
                  <a:cubicBezTo>
                    <a:pt x="99" y="14"/>
                    <a:pt x="99" y="11"/>
                    <a:pt x="96" y="8"/>
                  </a:cubicBezTo>
                  <a:cubicBezTo>
                    <a:pt x="94" y="6"/>
                    <a:pt x="89" y="9"/>
                    <a:pt x="85" y="7"/>
                  </a:cubicBezTo>
                  <a:cubicBezTo>
                    <a:pt x="81" y="4"/>
                    <a:pt x="80" y="0"/>
                    <a:pt x="77" y="4"/>
                  </a:cubicBezTo>
                  <a:cubicBezTo>
                    <a:pt x="74" y="7"/>
                    <a:pt x="76" y="8"/>
                    <a:pt x="70" y="10"/>
                  </a:cubicBezTo>
                  <a:cubicBezTo>
                    <a:pt x="65" y="11"/>
                    <a:pt x="65" y="9"/>
                    <a:pt x="62" y="8"/>
                  </a:cubicBezTo>
                  <a:cubicBezTo>
                    <a:pt x="59" y="7"/>
                    <a:pt x="60" y="7"/>
                    <a:pt x="57" y="10"/>
                  </a:cubicBezTo>
                  <a:cubicBezTo>
                    <a:pt x="55" y="12"/>
                    <a:pt x="53" y="12"/>
                    <a:pt x="49" y="12"/>
                  </a:cubicBezTo>
                  <a:cubicBezTo>
                    <a:pt x="45" y="13"/>
                    <a:pt x="45" y="12"/>
                    <a:pt x="43" y="17"/>
                  </a:cubicBezTo>
                  <a:cubicBezTo>
                    <a:pt x="41" y="22"/>
                    <a:pt x="41" y="25"/>
                    <a:pt x="36" y="31"/>
                  </a:cubicBezTo>
                  <a:cubicBezTo>
                    <a:pt x="32" y="38"/>
                    <a:pt x="29" y="41"/>
                    <a:pt x="28" y="45"/>
                  </a:cubicBezTo>
                  <a:cubicBezTo>
                    <a:pt x="26" y="50"/>
                    <a:pt x="23" y="54"/>
                    <a:pt x="25" y="61"/>
                  </a:cubicBezTo>
                  <a:cubicBezTo>
                    <a:pt x="27" y="68"/>
                    <a:pt x="29" y="69"/>
                    <a:pt x="28" y="77"/>
                  </a:cubicBezTo>
                  <a:cubicBezTo>
                    <a:pt x="26" y="84"/>
                    <a:pt x="25" y="85"/>
                    <a:pt x="20" y="90"/>
                  </a:cubicBezTo>
                  <a:cubicBezTo>
                    <a:pt x="16" y="95"/>
                    <a:pt x="15" y="93"/>
                    <a:pt x="13" y="98"/>
                  </a:cubicBezTo>
                  <a:cubicBezTo>
                    <a:pt x="12" y="102"/>
                    <a:pt x="13" y="104"/>
                    <a:pt x="10" y="106"/>
                  </a:cubicBezTo>
                  <a:cubicBezTo>
                    <a:pt x="6" y="108"/>
                    <a:pt x="5" y="108"/>
                    <a:pt x="6" y="112"/>
                  </a:cubicBezTo>
                  <a:cubicBezTo>
                    <a:pt x="7" y="115"/>
                    <a:pt x="10" y="119"/>
                    <a:pt x="10" y="126"/>
                  </a:cubicBezTo>
                  <a:cubicBezTo>
                    <a:pt x="10" y="132"/>
                    <a:pt x="11" y="135"/>
                    <a:pt x="8" y="143"/>
                  </a:cubicBezTo>
                  <a:cubicBezTo>
                    <a:pt x="5" y="152"/>
                    <a:pt x="3" y="153"/>
                    <a:pt x="2" y="159"/>
                  </a:cubicBezTo>
                  <a:cubicBezTo>
                    <a:pt x="1" y="164"/>
                    <a:pt x="0" y="175"/>
                    <a:pt x="1" y="183"/>
                  </a:cubicBezTo>
                  <a:cubicBezTo>
                    <a:pt x="3" y="191"/>
                    <a:pt x="3" y="194"/>
                    <a:pt x="6" y="196"/>
                  </a:cubicBezTo>
                  <a:cubicBezTo>
                    <a:pt x="10" y="199"/>
                    <a:pt x="12" y="199"/>
                    <a:pt x="13" y="197"/>
                  </a:cubicBezTo>
                  <a:cubicBezTo>
                    <a:pt x="15" y="195"/>
                    <a:pt x="15" y="192"/>
                    <a:pt x="13" y="189"/>
                  </a:cubicBezTo>
                  <a:cubicBezTo>
                    <a:pt x="12" y="187"/>
                    <a:pt x="11" y="182"/>
                    <a:pt x="11" y="178"/>
                  </a:cubicBezTo>
                  <a:cubicBezTo>
                    <a:pt x="11" y="174"/>
                    <a:pt x="10" y="171"/>
                    <a:pt x="13" y="170"/>
                  </a:cubicBezTo>
                  <a:cubicBezTo>
                    <a:pt x="16" y="169"/>
                    <a:pt x="18" y="168"/>
                    <a:pt x="21" y="175"/>
                  </a:cubicBezTo>
                  <a:cubicBezTo>
                    <a:pt x="24" y="181"/>
                    <a:pt x="29" y="194"/>
                    <a:pt x="33" y="200"/>
                  </a:cubicBezTo>
                  <a:cubicBezTo>
                    <a:pt x="36" y="206"/>
                    <a:pt x="41" y="213"/>
                    <a:pt x="44" y="216"/>
                  </a:cubicBezTo>
                  <a:cubicBezTo>
                    <a:pt x="47" y="220"/>
                    <a:pt x="47" y="220"/>
                    <a:pt x="51" y="220"/>
                  </a:cubicBezTo>
                  <a:cubicBezTo>
                    <a:pt x="54" y="220"/>
                    <a:pt x="55" y="219"/>
                    <a:pt x="57" y="223"/>
                  </a:cubicBezTo>
                  <a:cubicBezTo>
                    <a:pt x="59" y="227"/>
                    <a:pt x="60" y="230"/>
                    <a:pt x="63" y="232"/>
                  </a:cubicBezTo>
                  <a:cubicBezTo>
                    <a:pt x="67" y="235"/>
                    <a:pt x="67" y="236"/>
                    <a:pt x="70" y="233"/>
                  </a:cubicBezTo>
                  <a:cubicBezTo>
                    <a:pt x="72" y="229"/>
                    <a:pt x="70" y="227"/>
                    <a:pt x="68" y="225"/>
                  </a:cubicBezTo>
                  <a:cubicBezTo>
                    <a:pt x="66" y="222"/>
                    <a:pt x="62" y="222"/>
                    <a:pt x="65" y="220"/>
                  </a:cubicBezTo>
                  <a:cubicBezTo>
                    <a:pt x="67" y="218"/>
                    <a:pt x="70" y="220"/>
                    <a:pt x="72" y="218"/>
                  </a:cubicBezTo>
                  <a:cubicBezTo>
                    <a:pt x="74" y="216"/>
                    <a:pt x="71" y="214"/>
                    <a:pt x="70" y="210"/>
                  </a:cubicBezTo>
                  <a:cubicBezTo>
                    <a:pt x="70" y="205"/>
                    <a:pt x="68" y="196"/>
                    <a:pt x="65" y="192"/>
                  </a:cubicBezTo>
                  <a:cubicBezTo>
                    <a:pt x="62" y="189"/>
                    <a:pt x="54" y="180"/>
                    <a:pt x="50" y="176"/>
                  </a:cubicBezTo>
                  <a:cubicBezTo>
                    <a:pt x="47" y="171"/>
                    <a:pt x="43" y="163"/>
                    <a:pt x="39" y="158"/>
                  </a:cubicBezTo>
                  <a:cubicBezTo>
                    <a:pt x="36" y="154"/>
                    <a:pt x="33" y="151"/>
                    <a:pt x="34" y="148"/>
                  </a:cubicBezTo>
                  <a:cubicBezTo>
                    <a:pt x="34" y="144"/>
                    <a:pt x="32" y="145"/>
                    <a:pt x="36" y="142"/>
                  </a:cubicBezTo>
                  <a:cubicBezTo>
                    <a:pt x="40" y="140"/>
                    <a:pt x="43" y="140"/>
                    <a:pt x="43" y="138"/>
                  </a:cubicBezTo>
                  <a:cubicBezTo>
                    <a:pt x="44" y="136"/>
                    <a:pt x="41" y="131"/>
                    <a:pt x="42" y="128"/>
                  </a:cubicBezTo>
                  <a:cubicBezTo>
                    <a:pt x="43" y="125"/>
                    <a:pt x="48" y="122"/>
                    <a:pt x="49" y="117"/>
                  </a:cubicBezTo>
                  <a:cubicBezTo>
                    <a:pt x="49" y="112"/>
                    <a:pt x="51" y="104"/>
                    <a:pt x="55" y="98"/>
                  </a:cubicBezTo>
                  <a:cubicBezTo>
                    <a:pt x="59" y="93"/>
                    <a:pt x="61" y="91"/>
                    <a:pt x="66" y="85"/>
                  </a:cubicBezTo>
                  <a:cubicBezTo>
                    <a:pt x="70" y="79"/>
                    <a:pt x="78" y="67"/>
                    <a:pt x="78"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3" name="Freeform 27"/>
            <p:cNvSpPr>
              <a:spLocks/>
            </p:cNvSpPr>
            <p:nvPr/>
          </p:nvSpPr>
          <p:spPr bwMode="auto">
            <a:xfrm>
              <a:off x="1994" y="2534"/>
              <a:ext cx="88" cy="49"/>
            </a:xfrm>
            <a:custGeom>
              <a:avLst/>
              <a:gdLst>
                <a:gd name="T0" fmla="*/ 34 w 75"/>
                <a:gd name="T1" fmla="*/ 32 h 42"/>
                <a:gd name="T2" fmla="*/ 55 w 75"/>
                <a:gd name="T3" fmla="*/ 20 h 42"/>
                <a:gd name="T4" fmla="*/ 69 w 75"/>
                <a:gd name="T5" fmla="*/ 11 h 42"/>
                <a:gd name="T6" fmla="*/ 75 w 75"/>
                <a:gd name="T7" fmla="*/ 7 h 42"/>
                <a:gd name="T8" fmla="*/ 69 w 75"/>
                <a:gd name="T9" fmla="*/ 3 h 42"/>
                <a:gd name="T10" fmla="*/ 61 w 75"/>
                <a:gd name="T11" fmla="*/ 3 h 42"/>
                <a:gd name="T12" fmla="*/ 53 w 75"/>
                <a:gd name="T13" fmla="*/ 1 h 42"/>
                <a:gd name="T14" fmla="*/ 46 w 75"/>
                <a:gd name="T15" fmla="*/ 3 h 42"/>
                <a:gd name="T16" fmla="*/ 37 w 75"/>
                <a:gd name="T17" fmla="*/ 8 h 42"/>
                <a:gd name="T18" fmla="*/ 32 w 75"/>
                <a:gd name="T19" fmla="*/ 15 h 42"/>
                <a:gd name="T20" fmla="*/ 23 w 75"/>
                <a:gd name="T21" fmla="*/ 17 h 42"/>
                <a:gd name="T22" fmla="*/ 14 w 75"/>
                <a:gd name="T23" fmla="*/ 15 h 42"/>
                <a:gd name="T24" fmla="*/ 7 w 75"/>
                <a:gd name="T25" fmla="*/ 19 h 42"/>
                <a:gd name="T26" fmla="*/ 5 w 75"/>
                <a:gd name="T27" fmla="*/ 23 h 42"/>
                <a:gd name="T28" fmla="*/ 6 w 75"/>
                <a:gd name="T29" fmla="*/ 28 h 42"/>
                <a:gd name="T30" fmla="*/ 3 w 75"/>
                <a:gd name="T31" fmla="*/ 32 h 42"/>
                <a:gd name="T32" fmla="*/ 1 w 75"/>
                <a:gd name="T33" fmla="*/ 38 h 42"/>
                <a:gd name="T34" fmla="*/ 5 w 75"/>
                <a:gd name="T35" fmla="*/ 42 h 42"/>
                <a:gd name="T36" fmla="*/ 16 w 75"/>
                <a:gd name="T37" fmla="*/ 39 h 42"/>
                <a:gd name="T38" fmla="*/ 28 w 75"/>
                <a:gd name="T39" fmla="*/ 36 h 42"/>
                <a:gd name="T40" fmla="*/ 34 w 75"/>
                <a:gd name="T41"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42">
                  <a:moveTo>
                    <a:pt x="34" y="32"/>
                  </a:moveTo>
                  <a:cubicBezTo>
                    <a:pt x="42" y="27"/>
                    <a:pt x="47" y="24"/>
                    <a:pt x="55" y="20"/>
                  </a:cubicBezTo>
                  <a:cubicBezTo>
                    <a:pt x="62" y="17"/>
                    <a:pt x="65" y="13"/>
                    <a:pt x="69" y="11"/>
                  </a:cubicBezTo>
                  <a:cubicBezTo>
                    <a:pt x="74" y="9"/>
                    <a:pt x="75" y="9"/>
                    <a:pt x="75" y="7"/>
                  </a:cubicBezTo>
                  <a:cubicBezTo>
                    <a:pt x="74" y="5"/>
                    <a:pt x="73" y="3"/>
                    <a:pt x="69" y="3"/>
                  </a:cubicBezTo>
                  <a:cubicBezTo>
                    <a:pt x="66" y="2"/>
                    <a:pt x="65" y="4"/>
                    <a:pt x="61" y="3"/>
                  </a:cubicBezTo>
                  <a:cubicBezTo>
                    <a:pt x="57" y="2"/>
                    <a:pt x="56" y="0"/>
                    <a:pt x="53" y="1"/>
                  </a:cubicBezTo>
                  <a:cubicBezTo>
                    <a:pt x="49" y="3"/>
                    <a:pt x="50" y="1"/>
                    <a:pt x="46" y="3"/>
                  </a:cubicBezTo>
                  <a:cubicBezTo>
                    <a:pt x="41" y="6"/>
                    <a:pt x="40" y="6"/>
                    <a:pt x="37" y="8"/>
                  </a:cubicBezTo>
                  <a:cubicBezTo>
                    <a:pt x="34" y="11"/>
                    <a:pt x="35" y="13"/>
                    <a:pt x="32" y="15"/>
                  </a:cubicBezTo>
                  <a:cubicBezTo>
                    <a:pt x="28" y="17"/>
                    <a:pt x="26" y="19"/>
                    <a:pt x="23" y="17"/>
                  </a:cubicBezTo>
                  <a:cubicBezTo>
                    <a:pt x="20" y="16"/>
                    <a:pt x="16" y="14"/>
                    <a:pt x="14" y="15"/>
                  </a:cubicBezTo>
                  <a:cubicBezTo>
                    <a:pt x="11" y="17"/>
                    <a:pt x="9" y="17"/>
                    <a:pt x="7" y="19"/>
                  </a:cubicBezTo>
                  <a:cubicBezTo>
                    <a:pt x="5" y="20"/>
                    <a:pt x="4" y="21"/>
                    <a:pt x="5" y="23"/>
                  </a:cubicBezTo>
                  <a:cubicBezTo>
                    <a:pt x="6" y="25"/>
                    <a:pt x="7" y="25"/>
                    <a:pt x="6" y="28"/>
                  </a:cubicBezTo>
                  <a:cubicBezTo>
                    <a:pt x="5" y="31"/>
                    <a:pt x="5" y="29"/>
                    <a:pt x="3" y="32"/>
                  </a:cubicBezTo>
                  <a:cubicBezTo>
                    <a:pt x="1" y="34"/>
                    <a:pt x="0" y="36"/>
                    <a:pt x="1" y="38"/>
                  </a:cubicBezTo>
                  <a:cubicBezTo>
                    <a:pt x="2" y="40"/>
                    <a:pt x="3" y="42"/>
                    <a:pt x="5" y="42"/>
                  </a:cubicBezTo>
                  <a:cubicBezTo>
                    <a:pt x="8" y="42"/>
                    <a:pt x="11" y="40"/>
                    <a:pt x="16" y="39"/>
                  </a:cubicBezTo>
                  <a:cubicBezTo>
                    <a:pt x="20" y="39"/>
                    <a:pt x="24" y="37"/>
                    <a:pt x="28" y="36"/>
                  </a:cubicBezTo>
                  <a:cubicBezTo>
                    <a:pt x="31" y="34"/>
                    <a:pt x="34" y="32"/>
                    <a:pt x="34" y="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Tree>
    <p:extLst>
      <p:ext uri="{BB962C8B-B14F-4D97-AF65-F5344CB8AC3E}">
        <p14:creationId xmlns:p14="http://schemas.microsoft.com/office/powerpoint/2010/main" val="3935867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8" name="Szövegdoboz 7"/>
          <p:cNvSpPr txBox="1"/>
          <p:nvPr/>
        </p:nvSpPr>
        <p:spPr>
          <a:xfrm>
            <a:off x="0" y="5179791"/>
            <a:ext cx="12192000" cy="646331"/>
          </a:xfrm>
          <a:prstGeom prst="rect">
            <a:avLst/>
          </a:prstGeom>
          <a:solidFill>
            <a:srgbClr val="F2BE30"/>
          </a:solidFill>
        </p:spPr>
        <p:txBody>
          <a:bodyPr wrap="square" lIns="45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3600" b="1" i="0" u="none" strike="noStrike" kern="1200" cap="none" spc="0" normalizeH="0" baseline="0" noProof="0" dirty="0">
                <a:ln>
                  <a:noFill/>
                </a:ln>
                <a:solidFill>
                  <a:prstClr val="black"/>
                </a:solidFill>
                <a:effectLst/>
                <a:uLnTx/>
                <a:uFillTx/>
                <a:latin typeface="PT Sans"/>
                <a:ea typeface="+mn-ea"/>
                <a:cs typeface="+mn-cs"/>
              </a:rPr>
              <a:t>Anyagi körülmények</a:t>
            </a:r>
          </a:p>
        </p:txBody>
      </p:sp>
    </p:spTree>
    <p:extLst>
      <p:ext uri="{BB962C8B-B14F-4D97-AF65-F5344CB8AC3E}">
        <p14:creationId xmlns:p14="http://schemas.microsoft.com/office/powerpoint/2010/main" val="247677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Költekezési lehetőségek</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0" name="Szövegdoboz 9"/>
          <p:cNvSpPr txBox="1"/>
          <p:nvPr/>
        </p:nvSpPr>
        <p:spPr>
          <a:xfrm rot="16200000">
            <a:off x="-1004965" y="1505206"/>
            <a:ext cx="25283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Anyagi körülmények</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54" y="871564"/>
            <a:ext cx="10515609" cy="4805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Az anyagi tényezőket nézve melyik igaz Önre, a következő termékek-szolgáltatások kapcsán?</a:t>
            </a:r>
          </a:p>
        </p:txBody>
      </p:sp>
      <p:grpSp>
        <p:nvGrpSpPr>
          <p:cNvPr id="13" name="Group 62"/>
          <p:cNvGrpSpPr>
            <a:grpSpLocks noChangeAspect="1"/>
          </p:cNvGrpSpPr>
          <p:nvPr/>
        </p:nvGrpSpPr>
        <p:grpSpPr bwMode="auto">
          <a:xfrm>
            <a:off x="1020417" y="874739"/>
            <a:ext cx="490537" cy="430213"/>
            <a:chOff x="1503" y="2564"/>
            <a:chExt cx="309" cy="271"/>
          </a:xfrm>
        </p:grpSpPr>
        <p:sp>
          <p:nvSpPr>
            <p:cNvPr id="14" name="AutoShape 61"/>
            <p:cNvSpPr>
              <a:spLocks noChangeAspect="1" noChangeArrowheads="1" noTextEdit="1"/>
            </p:cNvSpPr>
            <p:nvPr/>
          </p:nvSpPr>
          <p:spPr bwMode="auto">
            <a:xfrm>
              <a:off x="1503" y="2564"/>
              <a:ext cx="309" cy="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5" name="Freeform 63"/>
            <p:cNvSpPr>
              <a:spLocks/>
            </p:cNvSpPr>
            <p:nvPr/>
          </p:nvSpPr>
          <p:spPr bwMode="auto">
            <a:xfrm>
              <a:off x="1631" y="2659"/>
              <a:ext cx="181" cy="178"/>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Freeform 64"/>
            <p:cNvSpPr>
              <a:spLocks noEditPoints="1"/>
            </p:cNvSpPr>
            <p:nvPr/>
          </p:nvSpPr>
          <p:spPr bwMode="auto">
            <a:xfrm>
              <a:off x="1503" y="2562"/>
              <a:ext cx="258" cy="241"/>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grpSp>
      <p:graphicFrame>
        <p:nvGraphicFramePr>
          <p:cNvPr id="17" name="Tartalom helye 6"/>
          <p:cNvGraphicFramePr>
            <a:graphicFrameLocks noGrp="1"/>
          </p:cNvGraphicFramePr>
          <p:nvPr>
            <p:ph idx="1"/>
            <p:extLst>
              <p:ext uri="{D42A27DB-BD31-4B8C-83A1-F6EECF244321}">
                <p14:modId xmlns:p14="http://schemas.microsoft.com/office/powerpoint/2010/main" val="613515632"/>
              </p:ext>
            </p:extLst>
          </p:nvPr>
        </p:nvGraphicFramePr>
        <p:xfrm>
          <a:off x="547114" y="1304951"/>
          <a:ext cx="11311512" cy="4595270"/>
        </p:xfrm>
        <a:graphic>
          <a:graphicData uri="http://schemas.openxmlformats.org/drawingml/2006/chart">
            <c:chart xmlns:c="http://schemas.openxmlformats.org/drawingml/2006/chart" xmlns:r="http://schemas.openxmlformats.org/officeDocument/2006/relationships" r:id="rId3"/>
          </a:graphicData>
        </a:graphic>
      </p:graphicFrame>
      <p:sp>
        <p:nvSpPr>
          <p:cNvPr id="18" name="object 27"/>
          <p:cNvSpPr/>
          <p:nvPr/>
        </p:nvSpPr>
        <p:spPr>
          <a:xfrm>
            <a:off x="89923" y="5954196"/>
            <a:ext cx="11454377" cy="84831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T Sans"/>
              <a:ea typeface="+mn-ea"/>
              <a:cs typeface="+mn-cs"/>
            </a:endParaRPr>
          </a:p>
        </p:txBody>
      </p:sp>
      <p:sp>
        <p:nvSpPr>
          <p:cNvPr id="19" name="Téglalap 18"/>
          <p:cNvSpPr/>
          <p:nvPr/>
        </p:nvSpPr>
        <p:spPr>
          <a:xfrm>
            <a:off x="871876" y="5971509"/>
            <a:ext cx="10661988"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válaszadók többsége legtöbbször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meg tudja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venni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 átgondolás nélkül vagy átgondolva – mindegyik felsorolt szolgáltatást. Legkisebb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mértékben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az egészségturizmushoz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köthető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szolgáltatásokra tudnak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költeni ilyen mértékben,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de még ez esetben is a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megkérdezettek 64,7 százaléka meg tudja magának</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engedni</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a:t>
            </a:r>
            <a:endPar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1" name="Téglalap 20">
            <a:extLst>
              <a:ext uri="{FF2B5EF4-FFF2-40B4-BE49-F238E27FC236}">
                <a16:creationId xmlns:a16="http://schemas.microsoft.com/office/drawing/2014/main" id="{D205DAAB-0391-4B66-8C78-984A9623BD88}"/>
              </a:ext>
            </a:extLst>
          </p:cNvPr>
          <p:cNvSpPr/>
          <p:nvPr/>
        </p:nvSpPr>
        <p:spPr>
          <a:xfrm>
            <a:off x="89923" y="5386809"/>
            <a:ext cx="97787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Teljes minta, %</a:t>
            </a:r>
          </a:p>
        </p:txBody>
      </p:sp>
    </p:spTree>
    <p:extLst>
      <p:ext uri="{BB962C8B-B14F-4D97-AF65-F5344CB8AC3E}">
        <p14:creationId xmlns:p14="http://schemas.microsoft.com/office/powerpoint/2010/main" val="809692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Az Anyagi Index (AI) értéke</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43386" y="1687550"/>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rPr>
              <a:t>Az anyagi tényezőket nézve melyik igaz Önre a következő termékek-szolgáltatások kapcsán?</a:t>
            </a:r>
          </a:p>
        </p:txBody>
      </p:sp>
      <p:sp>
        <p:nvSpPr>
          <p:cNvPr id="18" name="object 27"/>
          <p:cNvSpPr/>
          <p:nvPr/>
        </p:nvSpPr>
        <p:spPr>
          <a:xfrm>
            <a:off x="89923" y="5954196"/>
            <a:ext cx="11454377" cy="84831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9" name="Téglalap 18"/>
          <p:cNvSpPr/>
          <p:nvPr/>
        </p:nvSpPr>
        <p:spPr>
          <a:xfrm>
            <a:off x="1059337" y="6061862"/>
            <a:ext cx="10272831"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mintában szereplő válaszadók Anyagi Index átlaga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45,3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pont a -100-tól +100-ig tartó skálán, ami igen jó anyagi körülményekre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utal,</a:t>
            </a:r>
            <a:r>
              <a:rPr kumimoji="0" lang="hu-HU" sz="1600" b="1" i="0" u="none" strike="noStrike" kern="1200" cap="none" spc="0" normalizeH="0" noProof="0" dirty="0" smtClean="0">
                <a:ln>
                  <a:noFill/>
                </a:ln>
                <a:solidFill>
                  <a:prstClr val="black"/>
                </a:solidFill>
                <a:effectLst/>
                <a:uLnTx/>
                <a:uFillTx/>
                <a:latin typeface="PT Sans"/>
                <a:ea typeface="+mn-ea"/>
                <a:cs typeface="Calibri" panose="020F0502020204030204" pitchFamily="34" charset="0"/>
              </a:rPr>
              <a:t> annak ellenére, hogy az AI index értéke kismértékben csökkent az előző két mérési hullámhoz képest.</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 megkérdezettek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70,7 százaléka továbbra is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gondok nélkül tud sok mindenre költeni.</a:t>
            </a: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7" name="Tartalom helye 6"/>
          <p:cNvGraphicFramePr>
            <a:graphicFrameLocks noGrp="1"/>
          </p:cNvGraphicFramePr>
          <p:nvPr>
            <p:ph idx="1"/>
            <p:extLst/>
          </p:nvPr>
        </p:nvGraphicFramePr>
        <p:xfrm>
          <a:off x="745228" y="2336839"/>
          <a:ext cx="6163572" cy="3153330"/>
        </p:xfrm>
        <a:graphic>
          <a:graphicData uri="http://schemas.openxmlformats.org/drawingml/2006/table">
            <a:tbl>
              <a:tblPr firstRow="1" bandRow="1">
                <a:tableStyleId>{5C22544A-7EE6-4342-B048-85BDC9FD1C3A}</a:tableStyleId>
              </a:tblPr>
              <a:tblGrid>
                <a:gridCol w="2574603">
                  <a:extLst>
                    <a:ext uri="{9D8B030D-6E8A-4147-A177-3AD203B41FA5}">
                      <a16:colId xmlns:a16="http://schemas.microsoft.com/office/drawing/2014/main" val="201711575"/>
                    </a:ext>
                  </a:extLst>
                </a:gridCol>
                <a:gridCol w="1214177">
                  <a:extLst>
                    <a:ext uri="{9D8B030D-6E8A-4147-A177-3AD203B41FA5}">
                      <a16:colId xmlns:a16="http://schemas.microsoft.com/office/drawing/2014/main" val="2007955024"/>
                    </a:ext>
                  </a:extLst>
                </a:gridCol>
                <a:gridCol w="1187396">
                  <a:extLst>
                    <a:ext uri="{9D8B030D-6E8A-4147-A177-3AD203B41FA5}">
                      <a16:colId xmlns:a16="http://schemas.microsoft.com/office/drawing/2014/main" val="532831680"/>
                    </a:ext>
                  </a:extLst>
                </a:gridCol>
                <a:gridCol w="1187396">
                  <a:extLst>
                    <a:ext uri="{9D8B030D-6E8A-4147-A177-3AD203B41FA5}">
                      <a16:colId xmlns:a16="http://schemas.microsoft.com/office/drawing/2014/main" val="1596989595"/>
                    </a:ext>
                  </a:extLst>
                </a:gridCol>
              </a:tblGrid>
              <a:tr h="597945">
                <a:tc>
                  <a:txBody>
                    <a:bodyPr/>
                    <a:lstStyle/>
                    <a:p>
                      <a:endParaRPr lang="hu-HU" sz="1050" b="1" dirty="0">
                        <a:solidFill>
                          <a:srgbClr val="293E47"/>
                        </a:solidFill>
                        <a:latin typeface="+mj-lt"/>
                      </a:endParaRPr>
                    </a:p>
                  </a:txBody>
                  <a:tcPr>
                    <a:solidFill>
                      <a:schemeClr val="accent5"/>
                    </a:solidFill>
                  </a:tcPr>
                </a:tc>
                <a:tc>
                  <a:txBody>
                    <a:bodyPr/>
                    <a:lstStyle/>
                    <a:p>
                      <a:pPr algn="ctr"/>
                      <a:r>
                        <a:rPr lang="hu-HU" sz="1400" dirty="0">
                          <a:solidFill>
                            <a:schemeClr val="tx1"/>
                          </a:solidFill>
                        </a:rPr>
                        <a:t>2023.</a:t>
                      </a:r>
                      <a:r>
                        <a:rPr lang="hu-HU" sz="1400" baseline="0" dirty="0">
                          <a:solidFill>
                            <a:schemeClr val="tx1"/>
                          </a:solidFill>
                        </a:rPr>
                        <a:t> 04. 10.</a:t>
                      </a:r>
                      <a:endParaRPr lang="hu-HU" sz="1400" b="1" dirty="0">
                        <a:solidFill>
                          <a:schemeClr val="tx1"/>
                        </a:solidFill>
                        <a:latin typeface="+mj-lt"/>
                      </a:endParaRPr>
                    </a:p>
                  </a:txBody>
                  <a:tcPr anchor="ctr">
                    <a:solidFill>
                      <a:schemeClr val="accent5"/>
                    </a:solidFill>
                  </a:tcPr>
                </a:tc>
                <a:tc>
                  <a:txBody>
                    <a:bodyPr/>
                    <a:lstStyle/>
                    <a:p>
                      <a:pPr algn="ctr"/>
                      <a:r>
                        <a:rPr lang="hu-HU" sz="1400" b="1" dirty="0" smtClean="0">
                          <a:solidFill>
                            <a:schemeClr val="tx1"/>
                          </a:solidFill>
                          <a:latin typeface="+mj-lt"/>
                        </a:rPr>
                        <a:t>2023.05.22.</a:t>
                      </a:r>
                      <a:endParaRPr lang="hu-HU" sz="1400" b="1" dirty="0">
                        <a:solidFill>
                          <a:schemeClr val="tx1"/>
                        </a:solidFill>
                        <a:latin typeface="+mj-lt"/>
                      </a:endParaRPr>
                    </a:p>
                  </a:txBody>
                  <a:tcPr anchor="ctr">
                    <a:solidFill>
                      <a:schemeClr val="accent5"/>
                    </a:solidFill>
                  </a:tcPr>
                </a:tc>
                <a:tc>
                  <a:txBody>
                    <a:bodyPr/>
                    <a:lstStyle/>
                    <a:p>
                      <a:pPr algn="ctr"/>
                      <a:r>
                        <a:rPr lang="hu-HU" sz="1400" b="1" dirty="0" smtClean="0">
                          <a:solidFill>
                            <a:schemeClr val="tx1"/>
                          </a:solidFill>
                          <a:latin typeface="+mj-lt"/>
                        </a:rPr>
                        <a:t>2023.06.14.</a:t>
                      </a:r>
                      <a:endParaRPr lang="hu-HU" sz="1400" b="1" dirty="0">
                        <a:solidFill>
                          <a:schemeClr val="tx1"/>
                        </a:solidFill>
                        <a:latin typeface="+mj-lt"/>
                      </a:endParaRPr>
                    </a:p>
                  </a:txBody>
                  <a:tcPr anchor="ctr">
                    <a:solidFill>
                      <a:schemeClr val="accent5"/>
                    </a:solidFill>
                  </a:tcPr>
                </a:tc>
                <a:extLst>
                  <a:ext uri="{0D108BD9-81ED-4DB2-BD59-A6C34878D82A}">
                    <a16:rowId xmlns:a16="http://schemas.microsoft.com/office/drawing/2014/main" val="2182110840"/>
                  </a:ext>
                </a:extLst>
              </a:tr>
              <a:tr h="608084">
                <a:tc>
                  <a:txBody>
                    <a:bodyPr/>
                    <a:lstStyle/>
                    <a:p>
                      <a:pPr marL="0" algn="ctr" defTabSz="914400" rtl="0" eaLnBrk="1" latinLnBrk="0" hangingPunct="1"/>
                      <a:r>
                        <a:rPr lang="hu-HU" sz="1600" kern="1200" dirty="0"/>
                        <a:t>Érvényes válaszok</a:t>
                      </a:r>
                      <a:endParaRPr lang="hu-HU" sz="1600" kern="1200" dirty="0">
                        <a:solidFill>
                          <a:schemeClr val="dk1"/>
                        </a:solidFill>
                        <a:latin typeface="+mn-lt"/>
                        <a:ea typeface="+mn-ea"/>
                        <a:cs typeface="+mn-cs"/>
                      </a:endParaRPr>
                    </a:p>
                  </a:txBody>
                  <a:tcPr anchor="ctr">
                    <a:solidFill>
                      <a:schemeClr val="bg1">
                        <a:lumMod val="85000"/>
                      </a:schemeClr>
                    </a:solidFill>
                  </a:tcPr>
                </a:tc>
                <a:tc>
                  <a:txBody>
                    <a:bodyPr/>
                    <a:lstStyle/>
                    <a:p>
                      <a:pPr algn="ctr"/>
                      <a:r>
                        <a:rPr lang="hu-HU" sz="1400" dirty="0"/>
                        <a:t>698</a:t>
                      </a:r>
                      <a:endParaRPr lang="hu-HU" sz="1400" b="0" dirty="0">
                        <a:solidFill>
                          <a:srgbClr val="293E47"/>
                        </a:solidFill>
                        <a:latin typeface="+mj-lt"/>
                      </a:endParaRPr>
                    </a:p>
                  </a:txBody>
                  <a:tcPr anchor="ctr">
                    <a:solidFill>
                      <a:schemeClr val="bg1">
                        <a:lumMod val="85000"/>
                      </a:schemeClr>
                    </a:solidFill>
                  </a:tcPr>
                </a:tc>
                <a:tc>
                  <a:txBody>
                    <a:bodyPr/>
                    <a:lstStyle/>
                    <a:p>
                      <a:pPr algn="ctr"/>
                      <a:r>
                        <a:rPr lang="hu-HU" sz="1400" b="0" dirty="0" smtClean="0">
                          <a:solidFill>
                            <a:srgbClr val="293E47"/>
                          </a:solidFill>
                          <a:latin typeface="+mj-lt"/>
                        </a:rPr>
                        <a:t>747</a:t>
                      </a:r>
                      <a:endParaRPr lang="hu-HU" sz="1400" b="0" dirty="0">
                        <a:solidFill>
                          <a:srgbClr val="293E47"/>
                        </a:solidFill>
                        <a:latin typeface="+mj-lt"/>
                      </a:endParaRPr>
                    </a:p>
                  </a:txBody>
                  <a:tcPr anchor="ctr">
                    <a:solidFill>
                      <a:schemeClr val="bg1">
                        <a:lumMod val="85000"/>
                      </a:schemeClr>
                    </a:solidFill>
                  </a:tcPr>
                </a:tc>
                <a:tc>
                  <a:txBody>
                    <a:bodyPr/>
                    <a:lstStyle/>
                    <a:p>
                      <a:pPr algn="ctr"/>
                      <a:r>
                        <a:rPr lang="hu-HU" sz="1400" b="0" dirty="0" smtClean="0">
                          <a:solidFill>
                            <a:srgbClr val="293E47"/>
                          </a:solidFill>
                          <a:latin typeface="+mj-lt"/>
                        </a:rPr>
                        <a:t>743</a:t>
                      </a:r>
                      <a:endParaRPr lang="hu-HU" sz="1400" b="0" dirty="0">
                        <a:solidFill>
                          <a:srgbClr val="293E47"/>
                        </a:solidFill>
                        <a:latin typeface="+mj-lt"/>
                      </a:endParaRPr>
                    </a:p>
                  </a:txBody>
                  <a:tcPr anchor="ctr">
                    <a:solidFill>
                      <a:schemeClr val="bg1">
                        <a:lumMod val="85000"/>
                      </a:schemeClr>
                    </a:solidFill>
                  </a:tcPr>
                </a:tc>
                <a:extLst>
                  <a:ext uri="{0D108BD9-81ED-4DB2-BD59-A6C34878D82A}">
                    <a16:rowId xmlns:a16="http://schemas.microsoft.com/office/drawing/2014/main" val="1095892588"/>
                  </a:ext>
                </a:extLst>
              </a:tr>
              <a:tr h="608084">
                <a:tc>
                  <a:txBody>
                    <a:bodyPr/>
                    <a:lstStyle/>
                    <a:p>
                      <a:pPr marL="0" algn="ctr" defTabSz="914400" rtl="0" eaLnBrk="1" latinLnBrk="0" hangingPunct="1"/>
                      <a:r>
                        <a:rPr lang="hu-HU" sz="1600" kern="1200" dirty="0"/>
                        <a:t>Hiányzó válaszok</a:t>
                      </a:r>
                      <a:endParaRPr lang="hu-HU" sz="1600" kern="1200" dirty="0">
                        <a:solidFill>
                          <a:schemeClr val="dk1"/>
                        </a:solidFill>
                        <a:latin typeface="+mn-lt"/>
                        <a:ea typeface="+mn-ea"/>
                        <a:cs typeface="+mn-cs"/>
                      </a:endParaRPr>
                    </a:p>
                  </a:txBody>
                  <a:tcPr anchor="ctr">
                    <a:solidFill>
                      <a:schemeClr val="bg1">
                        <a:lumMod val="95000"/>
                      </a:schemeClr>
                    </a:solidFill>
                  </a:tcPr>
                </a:tc>
                <a:tc>
                  <a:txBody>
                    <a:bodyPr/>
                    <a:lstStyle/>
                    <a:p>
                      <a:pPr algn="ctr"/>
                      <a:r>
                        <a:rPr lang="hu-HU" sz="1400" dirty="0"/>
                        <a:t>303</a:t>
                      </a:r>
                      <a:endParaRPr lang="hu-HU" sz="1400" b="0" dirty="0">
                        <a:solidFill>
                          <a:srgbClr val="293E47"/>
                        </a:solidFill>
                        <a:latin typeface="+mj-lt"/>
                      </a:endParaRPr>
                    </a:p>
                  </a:txBody>
                  <a:tcPr anchor="ctr">
                    <a:solidFill>
                      <a:schemeClr val="bg1">
                        <a:lumMod val="95000"/>
                      </a:schemeClr>
                    </a:solidFill>
                  </a:tcPr>
                </a:tc>
                <a:tc>
                  <a:txBody>
                    <a:bodyPr/>
                    <a:lstStyle/>
                    <a:p>
                      <a:pPr algn="ctr"/>
                      <a:r>
                        <a:rPr lang="hu-HU" sz="1400" b="0" dirty="0" smtClean="0">
                          <a:solidFill>
                            <a:srgbClr val="293E47"/>
                          </a:solidFill>
                          <a:latin typeface="+mj-lt"/>
                        </a:rPr>
                        <a:t>253</a:t>
                      </a:r>
                      <a:endParaRPr lang="hu-HU" sz="1400" b="0" dirty="0">
                        <a:solidFill>
                          <a:srgbClr val="293E47"/>
                        </a:solidFill>
                        <a:latin typeface="+mj-lt"/>
                      </a:endParaRPr>
                    </a:p>
                  </a:txBody>
                  <a:tcPr anchor="ctr">
                    <a:solidFill>
                      <a:schemeClr val="bg1">
                        <a:lumMod val="95000"/>
                      </a:schemeClr>
                    </a:solidFill>
                  </a:tcPr>
                </a:tc>
                <a:tc>
                  <a:txBody>
                    <a:bodyPr/>
                    <a:lstStyle/>
                    <a:p>
                      <a:pPr algn="ctr"/>
                      <a:r>
                        <a:rPr lang="hu-HU" sz="1400" b="0" dirty="0" smtClean="0">
                          <a:solidFill>
                            <a:srgbClr val="293E47"/>
                          </a:solidFill>
                          <a:latin typeface="+mj-lt"/>
                        </a:rPr>
                        <a:t>257</a:t>
                      </a:r>
                      <a:endParaRPr lang="hu-HU" sz="1400" b="0" dirty="0">
                        <a:solidFill>
                          <a:srgbClr val="293E47"/>
                        </a:solidFill>
                        <a:latin typeface="+mj-lt"/>
                      </a:endParaRPr>
                    </a:p>
                  </a:txBody>
                  <a:tcPr anchor="ctr">
                    <a:solidFill>
                      <a:schemeClr val="bg1">
                        <a:lumMod val="95000"/>
                      </a:schemeClr>
                    </a:solidFill>
                  </a:tcPr>
                </a:tc>
                <a:extLst>
                  <a:ext uri="{0D108BD9-81ED-4DB2-BD59-A6C34878D82A}">
                    <a16:rowId xmlns:a16="http://schemas.microsoft.com/office/drawing/2014/main" val="675898818"/>
                  </a:ext>
                </a:extLst>
              </a:tr>
              <a:tr h="513161">
                <a:tc>
                  <a:txBody>
                    <a:bodyPr/>
                    <a:lstStyle/>
                    <a:p>
                      <a:pPr marL="0" algn="ctr" defTabSz="914400" rtl="0" eaLnBrk="1" latinLnBrk="0" hangingPunct="1"/>
                      <a:r>
                        <a:rPr lang="hu-HU" sz="1600" b="1" kern="1200" dirty="0"/>
                        <a:t>Átlag</a:t>
                      </a:r>
                      <a:endParaRPr lang="hu-HU" sz="1100" b="1" kern="1200" dirty="0">
                        <a:solidFill>
                          <a:srgbClr val="293E47"/>
                        </a:solidFill>
                        <a:latin typeface="+mj-lt"/>
                        <a:ea typeface="+mn-ea"/>
                        <a:cs typeface="+mn-cs"/>
                      </a:endParaRPr>
                    </a:p>
                  </a:txBody>
                  <a:tcPr anchor="ctr">
                    <a:solidFill>
                      <a:schemeClr val="bg1">
                        <a:lumMod val="85000"/>
                      </a:schemeClr>
                    </a:solidFill>
                  </a:tcPr>
                </a:tc>
                <a:tc>
                  <a:txBody>
                    <a:bodyPr/>
                    <a:lstStyle/>
                    <a:p>
                      <a:pPr algn="ctr"/>
                      <a:r>
                        <a:rPr lang="hu-HU" sz="1400" b="1" dirty="0"/>
                        <a:t>47,5</a:t>
                      </a:r>
                      <a:endParaRPr lang="hu-HU" sz="1400" b="1" dirty="0">
                        <a:solidFill>
                          <a:srgbClr val="293E47"/>
                        </a:solidFill>
                        <a:latin typeface="+mj-lt"/>
                      </a:endParaRPr>
                    </a:p>
                  </a:txBody>
                  <a:tcPr anchor="ctr">
                    <a:solidFill>
                      <a:schemeClr val="bg1">
                        <a:lumMod val="85000"/>
                      </a:schemeClr>
                    </a:solidFill>
                  </a:tcPr>
                </a:tc>
                <a:tc>
                  <a:txBody>
                    <a:bodyPr/>
                    <a:lstStyle/>
                    <a:p>
                      <a:pPr algn="ctr"/>
                      <a:r>
                        <a:rPr lang="hu-HU" sz="1400" b="1" dirty="0" smtClean="0">
                          <a:solidFill>
                            <a:srgbClr val="293E47"/>
                          </a:solidFill>
                          <a:latin typeface="+mj-lt"/>
                        </a:rPr>
                        <a:t>48,9</a:t>
                      </a:r>
                      <a:endParaRPr lang="hu-HU" sz="1400" b="1" dirty="0">
                        <a:solidFill>
                          <a:srgbClr val="293E47"/>
                        </a:solidFill>
                        <a:latin typeface="+mj-lt"/>
                      </a:endParaRPr>
                    </a:p>
                  </a:txBody>
                  <a:tcPr anchor="ctr">
                    <a:solidFill>
                      <a:schemeClr val="bg1">
                        <a:lumMod val="85000"/>
                      </a:schemeClr>
                    </a:solidFill>
                  </a:tcPr>
                </a:tc>
                <a:tc>
                  <a:txBody>
                    <a:bodyPr/>
                    <a:lstStyle/>
                    <a:p>
                      <a:pPr algn="ctr"/>
                      <a:r>
                        <a:rPr lang="hu-HU" sz="1400" b="1" dirty="0" smtClean="0">
                          <a:solidFill>
                            <a:srgbClr val="293E47"/>
                          </a:solidFill>
                          <a:latin typeface="+mj-lt"/>
                        </a:rPr>
                        <a:t>45,3</a:t>
                      </a:r>
                      <a:endParaRPr lang="hu-HU" sz="1400" b="1" dirty="0">
                        <a:solidFill>
                          <a:srgbClr val="293E47"/>
                        </a:solidFill>
                        <a:latin typeface="+mj-lt"/>
                      </a:endParaRPr>
                    </a:p>
                  </a:txBody>
                  <a:tcPr anchor="ctr">
                    <a:solidFill>
                      <a:schemeClr val="bg1">
                        <a:lumMod val="85000"/>
                      </a:schemeClr>
                    </a:solidFill>
                  </a:tcPr>
                </a:tc>
                <a:extLst>
                  <a:ext uri="{0D108BD9-81ED-4DB2-BD59-A6C34878D82A}">
                    <a16:rowId xmlns:a16="http://schemas.microsoft.com/office/drawing/2014/main" val="3348901106"/>
                  </a:ext>
                </a:extLst>
              </a:tr>
              <a:tr h="413028">
                <a:tc>
                  <a:txBody>
                    <a:bodyPr/>
                    <a:lstStyle/>
                    <a:p>
                      <a:pPr marL="0" algn="ctr" defTabSz="914400" rtl="0" eaLnBrk="1" latinLnBrk="0" hangingPunct="1"/>
                      <a:r>
                        <a:rPr lang="hu-HU" sz="1600" kern="1200" dirty="0"/>
                        <a:t>Medián</a:t>
                      </a:r>
                      <a:endParaRPr lang="hu-HU" sz="1100" b="1" kern="1200" dirty="0">
                        <a:solidFill>
                          <a:srgbClr val="293E47"/>
                        </a:solidFill>
                        <a:latin typeface="+mj-lt"/>
                        <a:ea typeface="+mn-ea"/>
                        <a:cs typeface="+mn-cs"/>
                      </a:endParaRPr>
                    </a:p>
                  </a:txBody>
                  <a:tcPr anchor="ctr">
                    <a:solidFill>
                      <a:schemeClr val="bg1">
                        <a:lumMod val="95000"/>
                      </a:schemeClr>
                    </a:solidFill>
                  </a:tcPr>
                </a:tc>
                <a:tc>
                  <a:txBody>
                    <a:bodyPr/>
                    <a:lstStyle/>
                    <a:p>
                      <a:pPr algn="ctr"/>
                      <a:r>
                        <a:rPr lang="hu-HU" sz="1400" b="0" dirty="0">
                          <a:solidFill>
                            <a:srgbClr val="293E47"/>
                          </a:solidFill>
                          <a:latin typeface="+mj-lt"/>
                        </a:rPr>
                        <a:t>55,6</a:t>
                      </a:r>
                    </a:p>
                  </a:txBody>
                  <a:tcPr anchor="ctr">
                    <a:solidFill>
                      <a:schemeClr val="bg1">
                        <a:lumMod val="95000"/>
                      </a:schemeClr>
                    </a:solidFill>
                  </a:tcPr>
                </a:tc>
                <a:tc>
                  <a:txBody>
                    <a:bodyPr/>
                    <a:lstStyle/>
                    <a:p>
                      <a:pPr algn="ctr"/>
                      <a:r>
                        <a:rPr lang="hu-HU" sz="1400" b="0" dirty="0" smtClean="0">
                          <a:solidFill>
                            <a:srgbClr val="293E47"/>
                          </a:solidFill>
                          <a:latin typeface="+mj-lt"/>
                        </a:rPr>
                        <a:t>55,5</a:t>
                      </a:r>
                      <a:endParaRPr lang="hu-HU" sz="1400" b="0" dirty="0">
                        <a:solidFill>
                          <a:srgbClr val="293E47"/>
                        </a:solidFill>
                        <a:latin typeface="+mj-lt"/>
                      </a:endParaRPr>
                    </a:p>
                  </a:txBody>
                  <a:tcPr anchor="ctr">
                    <a:solidFill>
                      <a:schemeClr val="bg1">
                        <a:lumMod val="95000"/>
                      </a:schemeClr>
                    </a:solidFill>
                  </a:tcPr>
                </a:tc>
                <a:tc>
                  <a:txBody>
                    <a:bodyPr/>
                    <a:lstStyle/>
                    <a:p>
                      <a:pPr algn="ctr"/>
                      <a:r>
                        <a:rPr lang="hu-HU" sz="1400" b="0" dirty="0" smtClean="0">
                          <a:solidFill>
                            <a:srgbClr val="293E47"/>
                          </a:solidFill>
                          <a:latin typeface="+mj-lt"/>
                        </a:rPr>
                        <a:t>50</a:t>
                      </a:r>
                      <a:endParaRPr lang="hu-HU" sz="1400" b="0" dirty="0">
                        <a:solidFill>
                          <a:srgbClr val="293E47"/>
                        </a:solidFill>
                        <a:latin typeface="+mj-lt"/>
                      </a:endParaRPr>
                    </a:p>
                  </a:txBody>
                  <a:tcPr anchor="ctr">
                    <a:solidFill>
                      <a:schemeClr val="bg1">
                        <a:lumMod val="95000"/>
                      </a:schemeClr>
                    </a:solidFill>
                  </a:tcPr>
                </a:tc>
                <a:extLst>
                  <a:ext uri="{0D108BD9-81ED-4DB2-BD59-A6C34878D82A}">
                    <a16:rowId xmlns:a16="http://schemas.microsoft.com/office/drawing/2014/main" val="3071605426"/>
                  </a:ext>
                </a:extLst>
              </a:tr>
              <a:tr h="413028">
                <a:tc>
                  <a:txBody>
                    <a:bodyPr/>
                    <a:lstStyle/>
                    <a:p>
                      <a:pPr marL="0" algn="ctr" defTabSz="914400" rtl="0" eaLnBrk="1" latinLnBrk="0" hangingPunct="1"/>
                      <a:r>
                        <a:rPr lang="hu-HU" sz="1600" kern="1200" dirty="0"/>
                        <a:t>Szórás</a:t>
                      </a:r>
                      <a:endParaRPr lang="hu-HU" sz="1100" b="1" kern="1200" dirty="0">
                        <a:solidFill>
                          <a:srgbClr val="293E47"/>
                        </a:solidFill>
                        <a:latin typeface="+mj-lt"/>
                        <a:ea typeface="+mn-ea"/>
                        <a:cs typeface="+mn-cs"/>
                      </a:endParaRPr>
                    </a:p>
                  </a:txBody>
                  <a:tcPr anchor="ctr">
                    <a:solidFill>
                      <a:schemeClr val="bg1">
                        <a:lumMod val="85000"/>
                      </a:schemeClr>
                    </a:solidFill>
                  </a:tcPr>
                </a:tc>
                <a:tc>
                  <a:txBody>
                    <a:bodyPr/>
                    <a:lstStyle/>
                    <a:p>
                      <a:pPr algn="ctr"/>
                      <a:r>
                        <a:rPr lang="hu-HU" sz="1400" dirty="0"/>
                        <a:t>40,2</a:t>
                      </a:r>
                      <a:endParaRPr lang="hu-HU" sz="1400" b="0" dirty="0">
                        <a:solidFill>
                          <a:srgbClr val="293E47"/>
                        </a:solidFill>
                        <a:latin typeface="+mj-lt"/>
                      </a:endParaRPr>
                    </a:p>
                  </a:txBody>
                  <a:tcPr anchor="ctr">
                    <a:solidFill>
                      <a:schemeClr val="bg1">
                        <a:lumMod val="85000"/>
                      </a:schemeClr>
                    </a:solidFill>
                  </a:tcPr>
                </a:tc>
                <a:tc>
                  <a:txBody>
                    <a:bodyPr/>
                    <a:lstStyle/>
                    <a:p>
                      <a:pPr algn="ctr"/>
                      <a:r>
                        <a:rPr lang="hu-HU" sz="1400" b="0" dirty="0" smtClean="0">
                          <a:solidFill>
                            <a:srgbClr val="293E47"/>
                          </a:solidFill>
                          <a:latin typeface="+mj-lt"/>
                        </a:rPr>
                        <a:t>38,8</a:t>
                      </a:r>
                      <a:endParaRPr lang="hu-HU" sz="1400" b="0" dirty="0">
                        <a:solidFill>
                          <a:srgbClr val="293E47"/>
                        </a:solidFill>
                        <a:latin typeface="+mj-lt"/>
                      </a:endParaRPr>
                    </a:p>
                  </a:txBody>
                  <a:tcPr anchor="ctr">
                    <a:solidFill>
                      <a:schemeClr val="bg1">
                        <a:lumMod val="85000"/>
                      </a:schemeClr>
                    </a:solidFill>
                  </a:tcPr>
                </a:tc>
                <a:tc>
                  <a:txBody>
                    <a:bodyPr/>
                    <a:lstStyle/>
                    <a:p>
                      <a:pPr algn="ctr"/>
                      <a:r>
                        <a:rPr lang="hu-HU" sz="1400" b="0" dirty="0" smtClean="0">
                          <a:solidFill>
                            <a:srgbClr val="293E47"/>
                          </a:solidFill>
                          <a:latin typeface="+mj-lt"/>
                        </a:rPr>
                        <a:t>40</a:t>
                      </a:r>
                      <a:endParaRPr lang="hu-HU" sz="1400" b="0" dirty="0">
                        <a:solidFill>
                          <a:srgbClr val="293E47"/>
                        </a:solidFill>
                        <a:latin typeface="+mj-lt"/>
                      </a:endParaRPr>
                    </a:p>
                  </a:txBody>
                  <a:tcPr anchor="ctr">
                    <a:solidFill>
                      <a:schemeClr val="bg1">
                        <a:lumMod val="85000"/>
                      </a:schemeClr>
                    </a:solidFill>
                  </a:tcPr>
                </a:tc>
                <a:extLst>
                  <a:ext uri="{0D108BD9-81ED-4DB2-BD59-A6C34878D82A}">
                    <a16:rowId xmlns:a16="http://schemas.microsoft.com/office/drawing/2014/main" val="1536793337"/>
                  </a:ext>
                </a:extLst>
              </a:tr>
            </a:tbl>
          </a:graphicData>
        </a:graphic>
      </p:graphicFrame>
      <p:sp>
        <p:nvSpPr>
          <p:cNvPr id="21" name="Szövegdoboz 20"/>
          <p:cNvSpPr txBox="1"/>
          <p:nvPr/>
        </p:nvSpPr>
        <p:spPr>
          <a:xfrm>
            <a:off x="1020417" y="908627"/>
            <a:ext cx="10223122" cy="584775"/>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mn-cs"/>
              </a:rPr>
              <a:t>Az Anyagi Index statisztikái </a:t>
            </a:r>
            <a:br>
              <a:rPr kumimoji="0" lang="hu-HU" sz="1600" b="1" i="0" u="none" strike="noStrike" kern="1200" cap="none" spc="0" normalizeH="0" baseline="0" noProof="0" dirty="0">
                <a:ln>
                  <a:noFill/>
                </a:ln>
                <a:solidFill>
                  <a:prstClr val="black"/>
                </a:solidFill>
                <a:effectLst/>
                <a:uLnTx/>
                <a:uFillTx/>
                <a:latin typeface="PT Sans"/>
                <a:ea typeface="+mn-ea"/>
                <a:cs typeface="+mn-cs"/>
              </a:rPr>
            </a:br>
            <a:r>
              <a:rPr kumimoji="0" lang="hu-HU" sz="1600" b="1" i="0" u="none" strike="noStrike" kern="1200" cap="none" spc="0" normalizeH="0" baseline="0" noProof="0" dirty="0">
                <a:ln>
                  <a:noFill/>
                </a:ln>
                <a:solidFill>
                  <a:prstClr val="black"/>
                </a:solidFill>
                <a:effectLst/>
                <a:uLnTx/>
                <a:uFillTx/>
                <a:latin typeface="PT Sans"/>
                <a:ea typeface="+mn-ea"/>
                <a:cs typeface="+mn-cs"/>
              </a:rPr>
              <a:t>(-100-tól +100-ig tartó skála, -100=alacsony kiadási lehetőségek, +100=magas kiadási lehetőségek)</a:t>
            </a:r>
          </a:p>
        </p:txBody>
      </p:sp>
      <p:sp>
        <p:nvSpPr>
          <p:cNvPr id="22" name="Freeform 63"/>
          <p:cNvSpPr>
            <a:spLocks/>
          </p:cNvSpPr>
          <p:nvPr/>
        </p:nvSpPr>
        <p:spPr bwMode="auto">
          <a:xfrm>
            <a:off x="1256040" y="1827245"/>
            <a:ext cx="287337" cy="282575"/>
          </a:xfrm>
          <a:custGeom>
            <a:avLst/>
            <a:gdLst/>
            <a:ahLst/>
            <a:cxnLst>
              <a:cxn ang="0">
                <a:pos x="87" y="86"/>
              </a:cxn>
              <a:cxn ang="0">
                <a:pos x="87" y="86"/>
              </a:cxn>
              <a:cxn ang="0">
                <a:pos x="103" y="108"/>
              </a:cxn>
              <a:cxn ang="0">
                <a:pos x="103" y="112"/>
              </a:cxn>
              <a:cxn ang="0">
                <a:pos x="54" y="94"/>
              </a:cxn>
              <a:cxn ang="0">
                <a:pos x="43" y="95"/>
              </a:cxn>
              <a:cxn ang="0">
                <a:pos x="0" y="83"/>
              </a:cxn>
              <a:cxn ang="0">
                <a:pos x="65" y="61"/>
              </a:cxn>
              <a:cxn ang="0">
                <a:pos x="86" y="36"/>
              </a:cxn>
              <a:cxn ang="0">
                <a:pos x="94" y="5"/>
              </a:cxn>
              <a:cxn ang="0">
                <a:pos x="94" y="0"/>
              </a:cxn>
              <a:cxn ang="0">
                <a:pos x="114" y="39"/>
              </a:cxn>
              <a:cxn ang="0">
                <a:pos x="87" y="82"/>
              </a:cxn>
              <a:cxn ang="0">
                <a:pos x="87" y="86"/>
              </a:cxn>
            </a:cxnLst>
            <a:rect l="0" t="0" r="r" b="b"/>
            <a:pathLst>
              <a:path w="114" h="112">
                <a:moveTo>
                  <a:pt x="87" y="86"/>
                </a:moveTo>
                <a:cubicBezTo>
                  <a:pt x="87" y="86"/>
                  <a:pt x="87" y="86"/>
                  <a:pt x="87" y="86"/>
                </a:cubicBezTo>
                <a:cubicBezTo>
                  <a:pt x="87" y="96"/>
                  <a:pt x="93" y="104"/>
                  <a:pt x="103" y="108"/>
                </a:cubicBezTo>
                <a:cubicBezTo>
                  <a:pt x="103" y="112"/>
                  <a:pt x="103" y="112"/>
                  <a:pt x="103" y="112"/>
                </a:cubicBezTo>
                <a:cubicBezTo>
                  <a:pt x="85" y="112"/>
                  <a:pt x="69" y="109"/>
                  <a:pt x="54" y="94"/>
                </a:cubicBezTo>
                <a:cubicBezTo>
                  <a:pt x="50" y="95"/>
                  <a:pt x="47" y="95"/>
                  <a:pt x="43" y="95"/>
                </a:cubicBezTo>
                <a:cubicBezTo>
                  <a:pt x="27" y="95"/>
                  <a:pt x="12" y="90"/>
                  <a:pt x="0" y="83"/>
                </a:cubicBezTo>
                <a:cubicBezTo>
                  <a:pt x="25" y="83"/>
                  <a:pt x="48" y="75"/>
                  <a:pt x="65" y="61"/>
                </a:cubicBezTo>
                <a:cubicBezTo>
                  <a:pt x="74" y="54"/>
                  <a:pt x="81" y="46"/>
                  <a:pt x="86" y="36"/>
                </a:cubicBezTo>
                <a:cubicBezTo>
                  <a:pt x="91" y="26"/>
                  <a:pt x="94" y="16"/>
                  <a:pt x="94" y="5"/>
                </a:cubicBezTo>
                <a:cubicBezTo>
                  <a:pt x="94" y="3"/>
                  <a:pt x="94" y="1"/>
                  <a:pt x="94" y="0"/>
                </a:cubicBezTo>
                <a:cubicBezTo>
                  <a:pt x="106" y="10"/>
                  <a:pt x="114" y="23"/>
                  <a:pt x="114" y="39"/>
                </a:cubicBezTo>
                <a:cubicBezTo>
                  <a:pt x="114" y="56"/>
                  <a:pt x="103" y="72"/>
                  <a:pt x="87" y="82"/>
                </a:cubicBezTo>
                <a:cubicBezTo>
                  <a:pt x="87" y="84"/>
                  <a:pt x="87" y="85"/>
                  <a:pt x="87" y="8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24" name="Freeform 64"/>
          <p:cNvSpPr>
            <a:spLocks noEditPoints="1"/>
          </p:cNvSpPr>
          <p:nvPr/>
        </p:nvSpPr>
        <p:spPr bwMode="auto">
          <a:xfrm>
            <a:off x="1052840" y="1687550"/>
            <a:ext cx="409575" cy="382588"/>
          </a:xfrm>
          <a:custGeom>
            <a:avLst/>
            <a:gdLst/>
            <a:ahLst/>
            <a:cxnLst>
              <a:cxn ang="0">
                <a:pos x="82" y="0"/>
              </a:cxn>
              <a:cxn ang="0">
                <a:pos x="0" y="66"/>
              </a:cxn>
              <a:cxn ang="0">
                <a:pos x="30" y="117"/>
              </a:cxn>
              <a:cxn ang="0">
                <a:pos x="31" y="121"/>
              </a:cxn>
              <a:cxn ang="0">
                <a:pos x="11" y="147"/>
              </a:cxn>
              <a:cxn ang="0">
                <a:pos x="11" y="152"/>
              </a:cxn>
              <a:cxn ang="0">
                <a:pos x="69" y="131"/>
              </a:cxn>
              <a:cxn ang="0">
                <a:pos x="82" y="131"/>
              </a:cxn>
              <a:cxn ang="0">
                <a:pos x="163" y="66"/>
              </a:cxn>
              <a:cxn ang="0">
                <a:pos x="82" y="0"/>
              </a:cxn>
              <a:cxn ang="0">
                <a:pos x="60" y="83"/>
              </a:cxn>
              <a:cxn ang="0">
                <a:pos x="53" y="76"/>
              </a:cxn>
              <a:cxn ang="0">
                <a:pos x="60" y="69"/>
              </a:cxn>
              <a:cxn ang="0">
                <a:pos x="67" y="76"/>
              </a:cxn>
              <a:cxn ang="0">
                <a:pos x="60" y="83"/>
              </a:cxn>
              <a:cxn ang="0">
                <a:pos x="82" y="83"/>
              </a:cxn>
              <a:cxn ang="0">
                <a:pos x="75" y="76"/>
              </a:cxn>
              <a:cxn ang="0">
                <a:pos x="82" y="69"/>
              </a:cxn>
              <a:cxn ang="0">
                <a:pos x="89" y="76"/>
              </a:cxn>
              <a:cxn ang="0">
                <a:pos x="82" y="83"/>
              </a:cxn>
              <a:cxn ang="0">
                <a:pos x="104" y="83"/>
              </a:cxn>
              <a:cxn ang="0">
                <a:pos x="97" y="76"/>
              </a:cxn>
              <a:cxn ang="0">
                <a:pos x="104" y="69"/>
              </a:cxn>
              <a:cxn ang="0">
                <a:pos x="111" y="76"/>
              </a:cxn>
              <a:cxn ang="0">
                <a:pos x="104" y="83"/>
              </a:cxn>
            </a:cxnLst>
            <a:rect l="0" t="0" r="r" b="b"/>
            <a:pathLst>
              <a:path w="163" h="152">
                <a:moveTo>
                  <a:pt x="82" y="0"/>
                </a:moveTo>
                <a:cubicBezTo>
                  <a:pt x="37" y="0"/>
                  <a:pt x="0" y="30"/>
                  <a:pt x="0" y="66"/>
                </a:cubicBezTo>
                <a:cubicBezTo>
                  <a:pt x="0" y="87"/>
                  <a:pt x="12" y="105"/>
                  <a:pt x="30" y="117"/>
                </a:cubicBezTo>
                <a:cubicBezTo>
                  <a:pt x="31" y="118"/>
                  <a:pt x="31" y="120"/>
                  <a:pt x="31" y="121"/>
                </a:cubicBezTo>
                <a:cubicBezTo>
                  <a:pt x="31" y="132"/>
                  <a:pt x="22" y="142"/>
                  <a:pt x="11" y="147"/>
                </a:cubicBezTo>
                <a:cubicBezTo>
                  <a:pt x="11" y="152"/>
                  <a:pt x="11" y="152"/>
                  <a:pt x="11" y="152"/>
                </a:cubicBezTo>
                <a:cubicBezTo>
                  <a:pt x="31" y="151"/>
                  <a:pt x="51" y="148"/>
                  <a:pt x="69" y="131"/>
                </a:cubicBezTo>
                <a:cubicBezTo>
                  <a:pt x="73" y="131"/>
                  <a:pt x="77" y="131"/>
                  <a:pt x="82" y="131"/>
                </a:cubicBezTo>
                <a:cubicBezTo>
                  <a:pt x="126" y="131"/>
                  <a:pt x="163" y="102"/>
                  <a:pt x="163" y="66"/>
                </a:cubicBezTo>
                <a:cubicBezTo>
                  <a:pt x="163" y="30"/>
                  <a:pt x="126" y="0"/>
                  <a:pt x="82" y="0"/>
                </a:cubicBezTo>
                <a:close/>
                <a:moveTo>
                  <a:pt x="60" y="83"/>
                </a:moveTo>
                <a:cubicBezTo>
                  <a:pt x="56" y="83"/>
                  <a:pt x="53" y="80"/>
                  <a:pt x="53" y="76"/>
                </a:cubicBezTo>
                <a:cubicBezTo>
                  <a:pt x="53" y="72"/>
                  <a:pt x="56" y="69"/>
                  <a:pt x="60" y="69"/>
                </a:cubicBezTo>
                <a:cubicBezTo>
                  <a:pt x="63" y="69"/>
                  <a:pt x="67" y="72"/>
                  <a:pt x="67" y="76"/>
                </a:cubicBezTo>
                <a:cubicBezTo>
                  <a:pt x="67" y="80"/>
                  <a:pt x="63" y="83"/>
                  <a:pt x="60" y="83"/>
                </a:cubicBezTo>
                <a:close/>
                <a:moveTo>
                  <a:pt x="82" y="83"/>
                </a:moveTo>
                <a:cubicBezTo>
                  <a:pt x="78" y="83"/>
                  <a:pt x="75" y="80"/>
                  <a:pt x="75" y="76"/>
                </a:cubicBezTo>
                <a:cubicBezTo>
                  <a:pt x="75" y="72"/>
                  <a:pt x="78" y="69"/>
                  <a:pt x="82" y="69"/>
                </a:cubicBezTo>
                <a:cubicBezTo>
                  <a:pt x="85" y="69"/>
                  <a:pt x="89" y="72"/>
                  <a:pt x="89" y="76"/>
                </a:cubicBezTo>
                <a:cubicBezTo>
                  <a:pt x="89" y="80"/>
                  <a:pt x="85" y="83"/>
                  <a:pt x="82" y="83"/>
                </a:cubicBezTo>
                <a:close/>
                <a:moveTo>
                  <a:pt x="104" y="83"/>
                </a:moveTo>
                <a:cubicBezTo>
                  <a:pt x="100" y="83"/>
                  <a:pt x="97" y="80"/>
                  <a:pt x="97" y="76"/>
                </a:cubicBezTo>
                <a:cubicBezTo>
                  <a:pt x="97" y="72"/>
                  <a:pt x="100" y="69"/>
                  <a:pt x="104" y="69"/>
                </a:cubicBezTo>
                <a:cubicBezTo>
                  <a:pt x="107" y="69"/>
                  <a:pt x="111" y="72"/>
                  <a:pt x="111" y="76"/>
                </a:cubicBezTo>
                <a:cubicBezTo>
                  <a:pt x="111" y="80"/>
                  <a:pt x="107" y="83"/>
                  <a:pt x="104" y="83"/>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T Sans"/>
              <a:ea typeface="+mn-ea"/>
              <a:cs typeface="+mn-cs"/>
            </a:endParaRPr>
          </a:p>
        </p:txBody>
      </p:sp>
      <p:sp>
        <p:nvSpPr>
          <p:cNvPr id="16" name="Szövegdoboz 15"/>
          <p:cNvSpPr txBox="1"/>
          <p:nvPr/>
        </p:nvSpPr>
        <p:spPr>
          <a:xfrm rot="16200000">
            <a:off x="-1004965" y="1505206"/>
            <a:ext cx="25283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Anyagi körülmények</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graphicFrame>
        <p:nvGraphicFramePr>
          <p:cNvPr id="17" name="Tartalom helye 6">
            <a:extLst>
              <a:ext uri="{FF2B5EF4-FFF2-40B4-BE49-F238E27FC236}">
                <a16:creationId xmlns:a16="http://schemas.microsoft.com/office/drawing/2014/main" id="{06C0E67A-17AC-4D51-A3C1-93729CF641B2}"/>
              </a:ext>
            </a:extLst>
          </p:cNvPr>
          <p:cNvGraphicFramePr>
            <a:graphicFrameLocks/>
          </p:cNvGraphicFramePr>
          <p:nvPr>
            <p:extLst/>
          </p:nvPr>
        </p:nvGraphicFramePr>
        <p:xfrm>
          <a:off x="6727135" y="2084453"/>
          <a:ext cx="5131275" cy="3743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7335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Az index-összetevők értékei</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4924690"/>
            <a:ext cx="1092667"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293E47"/>
                </a:solidFill>
                <a:effectLst/>
                <a:uLnTx/>
                <a:uFillTx/>
                <a:latin typeface="PT Sans"/>
                <a:ea typeface="+mn-ea"/>
                <a:cs typeface="Calibri" panose="020F0502020204030204" pitchFamily="34" charset="0"/>
              </a:rPr>
              <a:t>Bázis: releváns válaszadók,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graphicFrame>
        <p:nvGraphicFramePr>
          <p:cNvPr id="21" name="Tartalom helye 20">
            <a:extLst>
              <a:ext uri="{FF2B5EF4-FFF2-40B4-BE49-F238E27FC236}">
                <a16:creationId xmlns:a16="http://schemas.microsoft.com/office/drawing/2014/main" id="{1B9610F5-5B7D-47E2-9A20-C46806AA2DD5}"/>
              </a:ext>
            </a:extLst>
          </p:cNvPr>
          <p:cNvGraphicFramePr>
            <a:graphicFrameLocks noGrp="1"/>
          </p:cNvGraphicFramePr>
          <p:nvPr>
            <p:ph idx="1"/>
            <p:extLst/>
          </p:nvPr>
        </p:nvGraphicFramePr>
        <p:xfrm>
          <a:off x="920602" y="871564"/>
          <a:ext cx="10623699" cy="4973761"/>
        </p:xfrm>
        <a:graphic>
          <a:graphicData uri="http://schemas.openxmlformats.org/drawingml/2006/chart">
            <c:chart xmlns:c="http://schemas.openxmlformats.org/drawingml/2006/chart" xmlns:r="http://schemas.openxmlformats.org/officeDocument/2006/relationships" r:id="rId3"/>
          </a:graphicData>
        </a:graphic>
      </p:graphicFrame>
      <p:sp>
        <p:nvSpPr>
          <p:cNvPr id="14" name="Téglalap 13"/>
          <p:cNvSpPr/>
          <p:nvPr/>
        </p:nvSpPr>
        <p:spPr>
          <a:xfrm>
            <a:off x="918639" y="6069923"/>
            <a:ext cx="10452248"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Az index minden összetevőjére pozitív válasz érkezett a megkérdezettektől. A 200 fokú skálán </a:t>
            </a:r>
            <a:r>
              <a:rPr lang="hu-HU" sz="1600" b="1" dirty="0" smtClean="0">
                <a:solidFill>
                  <a:prstClr val="black"/>
                </a:solidFill>
                <a:latin typeface="PT Sans"/>
                <a:cs typeface="Calibri" panose="020F0502020204030204" pitchFamily="34" charset="0"/>
              </a:rPr>
              <a:t>29</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és </a:t>
            </a:r>
            <a:r>
              <a:rPr kumimoji="0" lang="hu-HU" sz="1600" b="1" i="0" u="none" strike="noStrike" kern="1200" cap="none" spc="0" normalizeH="0" baseline="0" noProof="0" dirty="0" smtClean="0">
                <a:ln>
                  <a:noFill/>
                </a:ln>
                <a:solidFill>
                  <a:prstClr val="black"/>
                </a:solidFill>
                <a:effectLst/>
                <a:uLnTx/>
                <a:uFillTx/>
                <a:latin typeface="PT Sans"/>
                <a:ea typeface="+mn-ea"/>
                <a:cs typeface="Calibri" panose="020F0502020204030204" pitchFamily="34" charset="0"/>
              </a:rPr>
              <a:t>63 </a:t>
            </a:r>
            <a:r>
              <a:rPr kumimoji="0" lang="hu-HU" sz="1600" b="1" i="0" u="none" strike="noStrike" kern="1200" cap="none" spc="0" normalizeH="0" baseline="0" noProof="0" dirty="0">
                <a:ln>
                  <a:noFill/>
                </a:ln>
                <a:solidFill>
                  <a:prstClr val="black"/>
                </a:solidFill>
                <a:effectLst/>
                <a:uLnTx/>
                <a:uFillTx/>
                <a:latin typeface="PT Sans"/>
                <a:ea typeface="+mn-ea"/>
                <a:cs typeface="Calibri" panose="020F0502020204030204" pitchFamily="34" charset="0"/>
              </a:rPr>
              <a:t>közötti értéket kapott mindegyik kiadástípus. A telekommunikációs és közműszolgáltatásokat rendezik elsőként mindig a válaszadók.</a:t>
            </a:r>
          </a:p>
        </p:txBody>
      </p:sp>
      <p:sp>
        <p:nvSpPr>
          <p:cNvPr id="15" name="Szövegdoboz 14"/>
          <p:cNvSpPr txBox="1"/>
          <p:nvPr/>
        </p:nvSpPr>
        <p:spPr>
          <a:xfrm rot="16200000">
            <a:off x="-1004965" y="1505206"/>
            <a:ext cx="25283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C000"/>
                </a:solidFill>
                <a:effectLst/>
                <a:uLnTx/>
                <a:uFillTx/>
                <a:latin typeface="PT Sans"/>
                <a:ea typeface="+mn-ea"/>
                <a:cs typeface="+mn-cs"/>
              </a:rPr>
              <a:t>Anyagi körülmények</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spTree>
    <p:extLst>
      <p:ext uri="{BB962C8B-B14F-4D97-AF65-F5344CB8AC3E}">
        <p14:creationId xmlns:p14="http://schemas.microsoft.com/office/powerpoint/2010/main" val="1721250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graysc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zövegdoboz 7"/>
          <p:cNvSpPr txBox="1"/>
          <p:nvPr/>
        </p:nvSpPr>
        <p:spPr>
          <a:xfrm>
            <a:off x="0" y="5179791"/>
            <a:ext cx="12192000" cy="646331"/>
          </a:xfrm>
          <a:prstGeom prst="rect">
            <a:avLst/>
          </a:prstGeom>
          <a:solidFill>
            <a:srgbClr val="F2BE30"/>
          </a:solidFill>
        </p:spPr>
        <p:txBody>
          <a:bodyPr wrap="square" lIns="450000" rtlCol="0">
            <a:spAutoFit/>
          </a:bodyPr>
          <a:lstStyle/>
          <a:p>
            <a:pPr lvl="0">
              <a:defRPr/>
            </a:pPr>
            <a:r>
              <a:rPr lang="hu-HU" sz="3600" b="1" dirty="0">
                <a:solidFill>
                  <a:prstClr val="black"/>
                </a:solidFill>
              </a:rPr>
              <a:t>Klaszteranalízis</a:t>
            </a:r>
            <a:endParaRPr kumimoji="0" lang="hu-HU" sz="3600" b="1" i="0" u="none" strike="noStrike" kern="1200" cap="none" spc="0" normalizeH="0" baseline="0" noProof="0" dirty="0">
              <a:ln>
                <a:noFill/>
              </a:ln>
              <a:solidFill>
                <a:prstClr val="black"/>
              </a:solidFill>
              <a:effectLst/>
              <a:uLnTx/>
              <a:uFillTx/>
              <a:latin typeface="PT Sans"/>
              <a:ea typeface="+mn-ea"/>
              <a:cs typeface="+mn-cs"/>
            </a:endParaRPr>
          </a:p>
        </p:txBody>
      </p:sp>
    </p:spTree>
    <p:extLst>
      <p:ext uri="{BB962C8B-B14F-4D97-AF65-F5344CB8AC3E}">
        <p14:creationId xmlns:p14="http://schemas.microsoft.com/office/powerpoint/2010/main" val="773091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16" name="object 2"/>
          <p:cNvSpPr/>
          <p:nvPr/>
        </p:nvSpPr>
        <p:spPr>
          <a:xfrm>
            <a:off x="20044" y="266398"/>
            <a:ext cx="504000" cy="504000"/>
          </a:xfrm>
          <a:custGeom>
            <a:avLst/>
            <a:gdLst/>
            <a:ahLst/>
            <a:cxnLst/>
            <a:rect l="l" t="t" r="r" b="b"/>
            <a:pathLst>
              <a:path w="722630" h="722630">
                <a:moveTo>
                  <a:pt x="722491" y="0"/>
                </a:moveTo>
                <a:lnTo>
                  <a:pt x="0" y="0"/>
                </a:lnTo>
                <a:lnTo>
                  <a:pt x="0" y="722491"/>
                </a:lnTo>
                <a:lnTo>
                  <a:pt x="722491" y="722491"/>
                </a:lnTo>
                <a:lnTo>
                  <a:pt x="722491"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sp>
        <p:nvSpPr>
          <p:cNvPr id="17" name="object 7"/>
          <p:cNvSpPr/>
          <p:nvPr/>
        </p:nvSpPr>
        <p:spPr>
          <a:xfrm>
            <a:off x="10208525" y="1112622"/>
            <a:ext cx="1669852" cy="5745378"/>
          </a:xfrm>
          <a:custGeom>
            <a:avLst/>
            <a:gdLst/>
            <a:ahLst/>
            <a:cxnLst/>
            <a:rect l="l" t="t" r="r" b="b"/>
            <a:pathLst>
              <a:path w="4764405" h="11308715">
                <a:moveTo>
                  <a:pt x="4764252" y="0"/>
                </a:moveTo>
                <a:lnTo>
                  <a:pt x="0" y="0"/>
                </a:lnTo>
                <a:lnTo>
                  <a:pt x="0" y="11308556"/>
                </a:lnTo>
                <a:lnTo>
                  <a:pt x="4764252" y="11308556"/>
                </a:lnTo>
                <a:lnTo>
                  <a:pt x="4764252"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sp>
        <p:nvSpPr>
          <p:cNvPr id="19" name="object 9"/>
          <p:cNvSpPr txBox="1">
            <a:spLocks noGrp="1"/>
          </p:cNvSpPr>
          <p:nvPr>
            <p:ph type="title"/>
          </p:nvPr>
        </p:nvSpPr>
        <p:spPr>
          <a:xfrm>
            <a:off x="642487" y="232704"/>
            <a:ext cx="5881476" cy="537694"/>
          </a:xfrm>
          <a:prstGeom prst="rect">
            <a:avLst/>
          </a:prstGeom>
        </p:spPr>
        <p:txBody>
          <a:bodyPr vert="horz" wrap="square" lIns="0" tIns="10397" rIns="0" bIns="0" rtlCol="0" anchor="t">
            <a:spAutoFit/>
          </a:bodyPr>
          <a:lstStyle/>
          <a:p>
            <a:pPr marL="7701">
              <a:lnSpc>
                <a:spcPct val="100000"/>
              </a:lnSpc>
              <a:spcBef>
                <a:spcPts val="82"/>
              </a:spcBef>
            </a:pPr>
            <a:r>
              <a:rPr lang="hu-HU" sz="3426" spc="-21" dirty="0">
                <a:solidFill>
                  <a:srgbClr val="000000"/>
                </a:solidFill>
              </a:rPr>
              <a:t>Klaszteranalízis</a:t>
            </a:r>
            <a:endParaRPr sz="3426" dirty="0"/>
          </a:p>
        </p:txBody>
      </p:sp>
      <p:sp>
        <p:nvSpPr>
          <p:cNvPr id="22" name="object 8"/>
          <p:cNvSpPr>
            <a:spLocks/>
          </p:cNvSpPr>
          <p:nvPr/>
        </p:nvSpPr>
        <p:spPr>
          <a:xfrm>
            <a:off x="9879246" y="4335916"/>
            <a:ext cx="1751481" cy="1750684"/>
          </a:xfrm>
          <a:prstGeom prst="rect">
            <a:avLst/>
          </a:prstGeom>
          <a:blipFill>
            <a:blip r:embed="rId3" cstate="email">
              <a:grayscl/>
              <a:extLst>
                <a:ext uri="{28A0092B-C50C-407E-A947-70E740481C1C}">
                  <a14:useLocalDpi xmlns:a14="http://schemas.microsoft.com/office/drawing/2010/main"/>
                </a:ext>
              </a:extLst>
            </a:blip>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sp>
        <p:nvSpPr>
          <p:cNvPr id="24" name="Téglalap 23"/>
          <p:cNvSpPr/>
          <p:nvPr/>
        </p:nvSpPr>
        <p:spPr>
          <a:xfrm>
            <a:off x="642486" y="1112622"/>
            <a:ext cx="11215923" cy="10663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hu-HU" sz="1600" b="1" dirty="0">
                <a:solidFill>
                  <a:prstClr val="black"/>
                </a:solidFill>
              </a:rPr>
              <a:t>Az utazási szokásokat meghatározó tényezők és attitűdök mentén klaszteranalízist végeztünk. Elemzésünk alapján négy fő klasztert azonosítottunk.  A négy csoport alapvetően különbözik aszerint, hogy milyenek az általános utazási szokásaik és terveik, belföld vagy külföldi helyekről van jobb véleményük, illetve hogy mennyire befolyásolja úti terveiket az orosz-ukrán konfliktus.</a:t>
            </a:r>
          </a:p>
        </p:txBody>
      </p:sp>
      <p:sp>
        <p:nvSpPr>
          <p:cNvPr id="26" name="Téglalap 25"/>
          <p:cNvSpPr/>
          <p:nvPr/>
        </p:nvSpPr>
        <p:spPr>
          <a:xfrm>
            <a:off x="642487" y="2386885"/>
            <a:ext cx="8774468" cy="4219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171450" lvl="0" indent="-171450" algn="just">
              <a:buClr>
                <a:schemeClr val="accent5"/>
              </a:buClr>
              <a:buSzPct val="150000"/>
              <a:buFont typeface="Wingdings" panose="05000000000000000000" pitchFamily="2" charset="2"/>
              <a:buChar char="§"/>
              <a:defRPr/>
            </a:pPr>
            <a:r>
              <a:rPr lang="hu-HU" sz="1200" dirty="0">
                <a:solidFill>
                  <a:prstClr val="black"/>
                </a:solidFill>
              </a:rPr>
              <a:t>Az „</a:t>
            </a:r>
            <a:r>
              <a:rPr lang="hu-HU" sz="1400" b="1" dirty="0">
                <a:solidFill>
                  <a:schemeClr val="accent5"/>
                </a:solidFill>
              </a:rPr>
              <a:t>Otthonülők</a:t>
            </a:r>
            <a:r>
              <a:rPr lang="hu-HU" sz="1200" dirty="0">
                <a:solidFill>
                  <a:prstClr val="black"/>
                </a:solidFill>
              </a:rPr>
              <a:t>” csoportjába tartozók nem szoktak és nem is terveznek utazni sem bel-, sem külföldre, őket </a:t>
            </a:r>
            <a:br>
              <a:rPr lang="hu-HU" sz="1200" dirty="0">
                <a:solidFill>
                  <a:prstClr val="black"/>
                </a:solidFill>
              </a:rPr>
            </a:br>
            <a:r>
              <a:rPr lang="hu-HU" sz="1200" dirty="0">
                <a:solidFill>
                  <a:prstClr val="black"/>
                </a:solidFill>
              </a:rPr>
              <a:t>befolyásolja leginkább az orosz-ukrán háború. Azonban valamennyit mégis utaztak tavaly. Ha esetleg elutaznak, bár </a:t>
            </a:r>
            <a:br>
              <a:rPr lang="hu-HU" sz="1200" dirty="0">
                <a:solidFill>
                  <a:prstClr val="black"/>
                </a:solidFill>
              </a:rPr>
            </a:br>
            <a:r>
              <a:rPr lang="hu-HU" sz="1200" dirty="0">
                <a:solidFill>
                  <a:prstClr val="black"/>
                </a:solidFill>
              </a:rPr>
              <a:t>egyelőre nem tervezik, inkább belföldre mennek. Itthon valamivel nagyobb biztonságban érzik magukat. </a:t>
            </a:r>
            <a:br>
              <a:rPr lang="hu-HU" sz="1200" dirty="0">
                <a:solidFill>
                  <a:prstClr val="black"/>
                </a:solidFill>
              </a:rPr>
            </a:br>
            <a:endParaRPr lang="hu-HU" sz="1200" dirty="0">
              <a:solidFill>
                <a:prstClr val="black"/>
              </a:solidFill>
            </a:endParaRPr>
          </a:p>
          <a:p>
            <a:pPr marL="171450" lvl="0" indent="-171450" algn="just">
              <a:buClr>
                <a:schemeClr val="accent5"/>
              </a:buClr>
              <a:buSzPct val="150000"/>
              <a:buFont typeface="Wingdings" panose="05000000000000000000" pitchFamily="2" charset="2"/>
              <a:buChar char="§"/>
              <a:defRPr/>
            </a:pPr>
            <a:r>
              <a:rPr lang="hu-HU" sz="1200" dirty="0">
                <a:solidFill>
                  <a:prstClr val="black"/>
                </a:solidFill>
              </a:rPr>
              <a:t>A második csoportot alkotják az „</a:t>
            </a:r>
            <a:r>
              <a:rPr lang="hu-HU" sz="1400" b="1" dirty="0">
                <a:solidFill>
                  <a:schemeClr val="accent5"/>
                </a:solidFill>
              </a:rPr>
              <a:t>Elvágyódók</a:t>
            </a:r>
            <a:r>
              <a:rPr lang="hu-HU" sz="1200" dirty="0">
                <a:solidFill>
                  <a:prstClr val="black"/>
                </a:solidFill>
              </a:rPr>
              <a:t>”. Ők sokkal jobb véleménnyel vannak a külföldi utakról: az elvárt </a:t>
            </a:r>
            <a:br>
              <a:rPr lang="hu-HU" sz="1200" dirty="0">
                <a:solidFill>
                  <a:prstClr val="black"/>
                </a:solidFill>
              </a:rPr>
            </a:br>
            <a:r>
              <a:rPr lang="hu-HU" sz="1200" dirty="0">
                <a:solidFill>
                  <a:prstClr val="black"/>
                </a:solidFill>
              </a:rPr>
              <a:t>élményeket nyújtja, több a látnivaló, jobb bánásmódban részesülnek és biztonságosabbnak tartják. Terveznek idén is </a:t>
            </a:r>
            <a:br>
              <a:rPr lang="hu-HU" sz="1200" dirty="0">
                <a:solidFill>
                  <a:prstClr val="black"/>
                </a:solidFill>
              </a:rPr>
            </a:br>
            <a:r>
              <a:rPr lang="hu-HU" sz="1200" dirty="0">
                <a:solidFill>
                  <a:prstClr val="black"/>
                </a:solidFill>
              </a:rPr>
              <a:t>külföldre utazni, de valószínűleg belföldi nyaralásuk is lesz. Nem nagyon befolyásolja őket az orosz-ukrán háború, de a háború után még inkább külföldi utakat fognak elsősorban választani. Útjukat előre meg szokták tervezni.</a:t>
            </a:r>
          </a:p>
          <a:p>
            <a:pPr marL="171450" lvl="0" indent="-171450" algn="just">
              <a:buClr>
                <a:schemeClr val="accent5"/>
              </a:buClr>
              <a:buSzPct val="150000"/>
              <a:buFont typeface="Wingdings" panose="05000000000000000000" pitchFamily="2" charset="2"/>
              <a:buChar char="§"/>
              <a:defRPr/>
            </a:pPr>
            <a:endParaRPr lang="hu-HU" sz="1200" dirty="0">
              <a:solidFill>
                <a:prstClr val="black"/>
              </a:solidFill>
            </a:endParaRPr>
          </a:p>
          <a:p>
            <a:pPr marL="171450" lvl="0" indent="-171450" algn="just">
              <a:buClr>
                <a:schemeClr val="accent5"/>
              </a:buClr>
              <a:buSzPct val="150000"/>
              <a:buFont typeface="Wingdings" panose="05000000000000000000" pitchFamily="2" charset="2"/>
              <a:buChar char="§"/>
              <a:defRPr/>
            </a:pPr>
            <a:r>
              <a:rPr lang="hu-HU" sz="1200" dirty="0">
                <a:solidFill>
                  <a:prstClr val="black"/>
                </a:solidFill>
              </a:rPr>
              <a:t> Az „</a:t>
            </a:r>
            <a:r>
              <a:rPr lang="hu-HU" sz="1400" b="1" dirty="0">
                <a:solidFill>
                  <a:schemeClr val="accent5"/>
                </a:solidFill>
              </a:rPr>
              <a:t>Országjárók</a:t>
            </a:r>
            <a:r>
              <a:rPr lang="hu-HU" sz="1200" dirty="0">
                <a:solidFill>
                  <a:prstClr val="black"/>
                </a:solidFill>
              </a:rPr>
              <a:t>” csoportja általánosságban többször utazik belföldre és inkább tervez belföldi utat, mint a külföldre utazók. Jobb véleménnyel vannak a belföldi utakról, mint a külföldiekről, mert véleményük szerint inkább azt az élményt nyújtja, amit várnak, jobb bánásmódban részesülnek, több látnivalót találnak itt, és kevésbé történnek itthon váratlan rossz dolgok velük. Az orosz-ukrán háború nem nagyon hat utazásaikra, a háború után is a belföldi utakat fogják preferálni. Jellemzően későbbre hagyják utazásuk lefoglalását.</a:t>
            </a:r>
          </a:p>
          <a:p>
            <a:pPr marL="171450" lvl="0" indent="-171450" algn="just">
              <a:buClr>
                <a:schemeClr val="accent5"/>
              </a:buClr>
              <a:buSzPct val="150000"/>
              <a:buFont typeface="Wingdings" panose="05000000000000000000" pitchFamily="2" charset="2"/>
              <a:buChar char="§"/>
              <a:defRPr/>
            </a:pPr>
            <a:endParaRPr lang="hu-HU" sz="1200" dirty="0">
              <a:solidFill>
                <a:prstClr val="black"/>
              </a:solidFill>
            </a:endParaRPr>
          </a:p>
          <a:p>
            <a:pPr marL="171450" lvl="0" indent="-171450" algn="just">
              <a:buClr>
                <a:schemeClr val="accent5"/>
              </a:buClr>
              <a:buSzPct val="150000"/>
              <a:buFont typeface="Wingdings" panose="05000000000000000000" pitchFamily="2" charset="2"/>
              <a:buChar char="§"/>
              <a:defRPr/>
            </a:pPr>
            <a:r>
              <a:rPr lang="hu-HU" sz="1200" dirty="0">
                <a:solidFill>
                  <a:prstClr val="black"/>
                </a:solidFill>
              </a:rPr>
              <a:t>A „</a:t>
            </a:r>
            <a:r>
              <a:rPr lang="hu-HU" sz="1400" b="1" dirty="0">
                <a:solidFill>
                  <a:schemeClr val="accent5"/>
                </a:solidFill>
              </a:rPr>
              <a:t>Független kalandorok</a:t>
            </a:r>
            <a:r>
              <a:rPr lang="hu-HU" sz="1200" dirty="0">
                <a:solidFill>
                  <a:prstClr val="black"/>
                </a:solidFill>
              </a:rPr>
              <a:t>” alkotják a negyedik klasztert. Őket befolyásolja a legkevésbé az orosz-ukrán konfliktus, ami nem </a:t>
            </a:r>
            <a:r>
              <a:rPr lang="hu-HU" sz="1200" dirty="0" err="1">
                <a:solidFill>
                  <a:prstClr val="black"/>
                </a:solidFill>
              </a:rPr>
              <a:t>bizonytalanítja</a:t>
            </a:r>
            <a:r>
              <a:rPr lang="hu-HU" sz="1200" dirty="0">
                <a:solidFill>
                  <a:prstClr val="black"/>
                </a:solidFill>
              </a:rPr>
              <a:t> el őket utazásaikban. Ők a legbiztosabbak abban, hogy már az év első felében is utaznak belföldön valahova, illetve több belföldi utat terveznek idén és tavaly is többször voltak, mint a többi csoport tagjai. Külföldre is szoktak utazni, ha nem is annyiszor, mint az „Elvágyódók” csoportja. Nincsenek azonban preferenciáik: a külföldi és a belföldi utak során is sok látnivalót, jó bánásmódot, biztonságos környezetet találnak és nem szoktak csalódni. Valamivel kevésbé voltak azonban ők elégedettek a legutóbbi belföldi útjukkal, mint az „Országjárók”.</a:t>
            </a:r>
          </a:p>
        </p:txBody>
      </p:sp>
    </p:spTree>
    <p:extLst>
      <p:ext uri="{BB962C8B-B14F-4D97-AF65-F5344CB8AC3E}">
        <p14:creationId xmlns:p14="http://schemas.microsoft.com/office/powerpoint/2010/main" val="856255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6" y="294277"/>
            <a:ext cx="8769930" cy="1012009"/>
          </a:xfrm>
        </p:spPr>
        <p:txBody>
          <a:bodyPr/>
          <a:lstStyle/>
          <a:p>
            <a:r>
              <a:rPr lang="hu-HU" dirty="0"/>
              <a:t>A klaszterek megoszlása</a:t>
            </a:r>
          </a:p>
        </p:txBody>
      </p:sp>
      <p:sp>
        <p:nvSpPr>
          <p:cNvPr id="4" name="Dia számának helye 3"/>
          <p:cNvSpPr>
            <a:spLocks noGrp="1"/>
          </p:cNvSpPr>
          <p:nvPr>
            <p:ph type="sldNum" sz="quarter" idx="12"/>
          </p:nvPr>
        </p:nvSpPr>
        <p:spPr>
          <a:xfrm>
            <a:off x="11858410" y="5954196"/>
            <a:ext cx="247650" cy="651741"/>
          </a:xfrm>
          <a:solidFill>
            <a:schemeClr val="bg1">
              <a:lumMod val="75000"/>
            </a:schemeClr>
          </a:solidFill>
        </p:spPr>
        <p:txBody>
          <a:bodyPr vert="vert"/>
          <a:lstStyle/>
          <a:p>
            <a:pPr marL="0" marR="0" lvl="0" indent="0" algn="r" defTabSz="914400" rtl="0" eaLnBrk="1" fontAlgn="auto" latinLnBrk="0" hangingPunct="1">
              <a:lnSpc>
                <a:spcPct val="100000"/>
              </a:lnSpc>
              <a:spcBef>
                <a:spcPts val="0"/>
              </a:spcBef>
              <a:spcAft>
                <a:spcPts val="0"/>
              </a:spcAft>
              <a:buClrTx/>
              <a:buSzTx/>
              <a:buFontTx/>
              <a:buNone/>
              <a:tabLst/>
              <a:defRPr/>
            </a:pPr>
            <a:fld id="{1A0B5D20-90C6-47BB-A188-49E443ACD015}" type="slidenum">
              <a:rPr kumimoji="0" lang="hu-HU" sz="1000" b="0" i="0" u="none" strike="noStrike" kern="1200" cap="none" spc="0" normalizeH="0" baseline="0" noProof="0" smtClean="0">
                <a:ln>
                  <a:noFill/>
                </a:ln>
                <a:solidFill>
                  <a:prstClr val="black"/>
                </a:solidFill>
                <a:effectLst/>
                <a:uLnTx/>
                <a:uFillTx/>
                <a:latin typeface="PT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r>
              <a:rPr kumimoji="0" lang="hu-HU" sz="1000" b="0" i="0" u="none" strike="noStrike" kern="1200" cap="none" spc="0" normalizeH="0" baseline="0" noProof="0" dirty="0">
                <a:ln>
                  <a:noFill/>
                </a:ln>
                <a:solidFill>
                  <a:prstClr val="black"/>
                </a:solidFill>
                <a:effectLst/>
                <a:uLnTx/>
                <a:uFillTx/>
                <a:latin typeface="PT Sans"/>
                <a:ea typeface="+mn-ea"/>
                <a:cs typeface="+mn-cs"/>
              </a:rPr>
              <a:t>. oldal</a:t>
            </a:r>
          </a:p>
        </p:txBody>
      </p:sp>
      <p:sp>
        <p:nvSpPr>
          <p:cNvPr id="8" name="Google Shape;5433;p60"/>
          <p:cNvSpPr/>
          <p:nvPr/>
        </p:nvSpPr>
        <p:spPr>
          <a:xfrm rot="16200000">
            <a:off x="-130876" y="3069531"/>
            <a:ext cx="718954" cy="457190"/>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9" name="Google Shape;5434;p60"/>
          <p:cNvSpPr/>
          <p:nvPr/>
        </p:nvSpPr>
        <p:spPr>
          <a:xfrm rot="16200000">
            <a:off x="-1458948" y="1458954"/>
            <a:ext cx="3375100" cy="457194"/>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1" name="Téglalap 10">
            <a:extLst>
              <a:ext uri="{FF2B5EF4-FFF2-40B4-BE49-F238E27FC236}">
                <a16:creationId xmlns:a16="http://schemas.microsoft.com/office/drawing/2014/main" id="{D205DAAB-0391-4B66-8C78-984A9623BD88}"/>
              </a:ext>
            </a:extLst>
          </p:cNvPr>
          <p:cNvSpPr/>
          <p:nvPr/>
        </p:nvSpPr>
        <p:spPr>
          <a:xfrm>
            <a:off x="89923" y="5151938"/>
            <a:ext cx="1092667"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defRPr/>
            </a:pPr>
            <a:r>
              <a:rPr lang="hu-HU" sz="1200" dirty="0">
                <a:solidFill>
                  <a:srgbClr val="293E47"/>
                </a:solidFill>
                <a:cs typeface="Calibri" panose="020F0502020204030204" pitchFamily="34" charset="0"/>
              </a:rPr>
              <a:t>Bázis: Teljes minta, említések %</a:t>
            </a:r>
          </a:p>
        </p:txBody>
      </p:sp>
      <p:sp>
        <p:nvSpPr>
          <p:cNvPr id="12" name="Szövegdoboz 1">
            <a:extLst>
              <a:ext uri="{FF2B5EF4-FFF2-40B4-BE49-F238E27FC236}">
                <a16:creationId xmlns:a16="http://schemas.microsoft.com/office/drawing/2014/main" id="{AEA284D6-838A-434A-8B8A-6ABAB0FDF093}"/>
              </a:ext>
            </a:extLst>
          </p:cNvPr>
          <p:cNvSpPr txBox="1"/>
          <p:nvPr/>
        </p:nvSpPr>
        <p:spPr>
          <a:xfrm>
            <a:off x="1510963" y="871564"/>
            <a:ext cx="10515600" cy="500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600" b="1" i="1" u="none" strike="noStrike" kern="1200" cap="none" spc="0" normalizeH="0" baseline="0" noProof="0" dirty="0">
              <a:ln>
                <a:noFill/>
              </a:ln>
              <a:solidFill>
                <a:prstClr val="black">
                  <a:lumMod val="65000"/>
                  <a:lumOff val="35000"/>
                </a:prstClr>
              </a:solidFill>
              <a:effectLst/>
              <a:uLnTx/>
              <a:uFillTx/>
              <a:latin typeface="PT Sans"/>
              <a:ea typeface="+mn-ea"/>
              <a:cs typeface="Calibri" panose="020F0502020204030204" pitchFamily="34" charset="0"/>
            </a:endParaRPr>
          </a:p>
        </p:txBody>
      </p:sp>
      <p:sp>
        <p:nvSpPr>
          <p:cNvPr id="18" name="object 27"/>
          <p:cNvSpPr/>
          <p:nvPr/>
        </p:nvSpPr>
        <p:spPr>
          <a:xfrm>
            <a:off x="89923" y="5911556"/>
            <a:ext cx="11454377" cy="890950"/>
          </a:xfrm>
          <a:custGeom>
            <a:avLst/>
            <a:gdLst/>
            <a:ahLst/>
            <a:cxnLst/>
            <a:rect l="l" t="t" r="r" b="b"/>
            <a:pathLst>
              <a:path w="7434580" h="1351279">
                <a:moveTo>
                  <a:pt x="7434328" y="0"/>
                </a:moveTo>
                <a:lnTo>
                  <a:pt x="0" y="0"/>
                </a:lnTo>
                <a:lnTo>
                  <a:pt x="0" y="1350744"/>
                </a:lnTo>
                <a:lnTo>
                  <a:pt x="7434328" y="1350744"/>
                </a:lnTo>
                <a:lnTo>
                  <a:pt x="7434328"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20" name="object 28"/>
          <p:cNvSpPr/>
          <p:nvPr/>
        </p:nvSpPr>
        <p:spPr>
          <a:xfrm>
            <a:off x="315404" y="6083929"/>
            <a:ext cx="429823" cy="562708"/>
          </a:xfrm>
          <a:custGeom>
            <a:avLst/>
            <a:gdLst/>
            <a:ahLst/>
            <a:cxnLst/>
            <a:rect l="l" t="t" r="r" b="b"/>
            <a:pathLst>
              <a:path w="722629" h="967104">
                <a:moveTo>
                  <a:pt x="358041" y="0"/>
                </a:moveTo>
                <a:lnTo>
                  <a:pt x="310711" y="3270"/>
                </a:lnTo>
                <a:lnTo>
                  <a:pt x="264978" y="12836"/>
                </a:lnTo>
                <a:lnTo>
                  <a:pt x="221376" y="28326"/>
                </a:lnTo>
                <a:lnTo>
                  <a:pt x="180438" y="49371"/>
                </a:lnTo>
                <a:lnTo>
                  <a:pt x="142698" y="75601"/>
                </a:lnTo>
                <a:lnTo>
                  <a:pt x="108687" y="106645"/>
                </a:lnTo>
                <a:lnTo>
                  <a:pt x="78437" y="142134"/>
                </a:lnTo>
                <a:lnTo>
                  <a:pt x="52093" y="181696"/>
                </a:lnTo>
                <a:lnTo>
                  <a:pt x="30368" y="224960"/>
                </a:lnTo>
                <a:lnTo>
                  <a:pt x="13970" y="271556"/>
                </a:lnTo>
                <a:lnTo>
                  <a:pt x="3611" y="321115"/>
                </a:lnTo>
                <a:lnTo>
                  <a:pt x="0" y="373266"/>
                </a:lnTo>
                <a:lnTo>
                  <a:pt x="3496" y="422008"/>
                </a:lnTo>
                <a:lnTo>
                  <a:pt x="13587" y="468250"/>
                </a:lnTo>
                <a:lnTo>
                  <a:pt x="29671" y="511990"/>
                </a:lnTo>
                <a:lnTo>
                  <a:pt x="51150" y="553229"/>
                </a:lnTo>
                <a:lnTo>
                  <a:pt x="72626" y="590828"/>
                </a:lnTo>
                <a:lnTo>
                  <a:pt x="98300" y="624051"/>
                </a:lnTo>
                <a:lnTo>
                  <a:pt x="127571" y="653524"/>
                </a:lnTo>
                <a:lnTo>
                  <a:pt x="159838" y="679874"/>
                </a:lnTo>
                <a:lnTo>
                  <a:pt x="159838" y="786520"/>
                </a:lnTo>
                <a:lnTo>
                  <a:pt x="162135" y="800165"/>
                </a:lnTo>
                <a:lnTo>
                  <a:pt x="168628" y="810684"/>
                </a:lnTo>
                <a:lnTo>
                  <a:pt x="178718" y="817454"/>
                </a:lnTo>
                <a:lnTo>
                  <a:pt x="191805" y="819849"/>
                </a:lnTo>
                <a:lnTo>
                  <a:pt x="530674" y="819849"/>
                </a:lnTo>
                <a:lnTo>
                  <a:pt x="543762" y="817454"/>
                </a:lnTo>
                <a:lnTo>
                  <a:pt x="553852" y="810684"/>
                </a:lnTo>
                <a:lnTo>
                  <a:pt x="560345" y="800165"/>
                </a:lnTo>
                <a:lnTo>
                  <a:pt x="562642" y="786520"/>
                </a:lnTo>
                <a:lnTo>
                  <a:pt x="562642" y="746532"/>
                </a:lnTo>
                <a:lnTo>
                  <a:pt x="230171" y="746532"/>
                </a:lnTo>
                <a:lnTo>
                  <a:pt x="230171" y="659875"/>
                </a:lnTo>
                <a:lnTo>
                  <a:pt x="210988" y="626556"/>
                </a:lnTo>
                <a:lnTo>
                  <a:pt x="179721" y="604265"/>
                </a:lnTo>
                <a:lnTo>
                  <a:pt x="152648" y="578227"/>
                </a:lnTo>
                <a:lnTo>
                  <a:pt x="108687" y="519900"/>
                </a:lnTo>
                <a:lnTo>
                  <a:pt x="85510" y="449080"/>
                </a:lnTo>
                <a:lnTo>
                  <a:pt x="76720" y="373266"/>
                </a:lnTo>
                <a:lnTo>
                  <a:pt x="80454" y="322925"/>
                </a:lnTo>
                <a:lnTo>
                  <a:pt x="91246" y="276106"/>
                </a:lnTo>
                <a:lnTo>
                  <a:pt x="108483" y="233126"/>
                </a:lnTo>
                <a:lnTo>
                  <a:pt x="131552" y="194306"/>
                </a:lnTo>
                <a:lnTo>
                  <a:pt x="159838" y="159963"/>
                </a:lnTo>
                <a:lnTo>
                  <a:pt x="201597" y="123931"/>
                </a:lnTo>
                <a:lnTo>
                  <a:pt x="249351" y="96646"/>
                </a:lnTo>
                <a:lnTo>
                  <a:pt x="301898" y="79357"/>
                </a:lnTo>
                <a:lnTo>
                  <a:pt x="358041" y="73317"/>
                </a:lnTo>
                <a:lnTo>
                  <a:pt x="576448" y="73317"/>
                </a:lnTo>
                <a:lnTo>
                  <a:pt x="541804" y="49371"/>
                </a:lnTo>
                <a:lnTo>
                  <a:pt x="500304" y="28326"/>
                </a:lnTo>
                <a:lnTo>
                  <a:pt x="455606" y="12836"/>
                </a:lnTo>
                <a:lnTo>
                  <a:pt x="408067" y="3270"/>
                </a:lnTo>
                <a:lnTo>
                  <a:pt x="358041" y="0"/>
                </a:lnTo>
                <a:close/>
              </a:path>
              <a:path w="722629" h="967104">
                <a:moveTo>
                  <a:pt x="576448" y="73317"/>
                </a:moveTo>
                <a:lnTo>
                  <a:pt x="358041" y="73317"/>
                </a:lnTo>
                <a:lnTo>
                  <a:pt x="406326" y="77209"/>
                </a:lnTo>
                <a:lnTo>
                  <a:pt x="451236" y="88461"/>
                </a:lnTo>
                <a:lnTo>
                  <a:pt x="492464" y="106430"/>
                </a:lnTo>
                <a:lnTo>
                  <a:pt x="529701" y="130478"/>
                </a:lnTo>
                <a:lnTo>
                  <a:pt x="562642" y="159963"/>
                </a:lnTo>
                <a:lnTo>
                  <a:pt x="590928" y="194306"/>
                </a:lnTo>
                <a:lnTo>
                  <a:pt x="613996" y="233126"/>
                </a:lnTo>
                <a:lnTo>
                  <a:pt x="631234" y="276106"/>
                </a:lnTo>
                <a:lnTo>
                  <a:pt x="642026" y="322925"/>
                </a:lnTo>
                <a:lnTo>
                  <a:pt x="645760" y="373266"/>
                </a:lnTo>
                <a:lnTo>
                  <a:pt x="643363" y="412109"/>
                </a:lnTo>
                <a:lnTo>
                  <a:pt x="624181" y="484802"/>
                </a:lnTo>
                <a:lnTo>
                  <a:pt x="607395" y="519900"/>
                </a:lnTo>
                <a:lnTo>
                  <a:pt x="566637" y="578227"/>
                </a:lnTo>
                <a:lnTo>
                  <a:pt x="511492" y="626556"/>
                </a:lnTo>
                <a:lnTo>
                  <a:pt x="503101" y="632697"/>
                </a:lnTo>
                <a:lnTo>
                  <a:pt x="497106" y="640714"/>
                </a:lnTo>
                <a:lnTo>
                  <a:pt x="493509" y="649982"/>
                </a:lnTo>
                <a:lnTo>
                  <a:pt x="492309" y="659875"/>
                </a:lnTo>
                <a:lnTo>
                  <a:pt x="492309" y="746532"/>
                </a:lnTo>
                <a:lnTo>
                  <a:pt x="562642" y="746532"/>
                </a:lnTo>
                <a:lnTo>
                  <a:pt x="562642" y="679874"/>
                </a:lnTo>
                <a:lnTo>
                  <a:pt x="594909" y="653524"/>
                </a:lnTo>
                <a:lnTo>
                  <a:pt x="624179" y="624051"/>
                </a:lnTo>
                <a:lnTo>
                  <a:pt x="649853" y="590828"/>
                </a:lnTo>
                <a:lnTo>
                  <a:pt x="671330" y="553229"/>
                </a:lnTo>
                <a:lnTo>
                  <a:pt x="692814" y="511990"/>
                </a:lnTo>
                <a:lnTo>
                  <a:pt x="708902" y="468250"/>
                </a:lnTo>
                <a:lnTo>
                  <a:pt x="718994" y="422008"/>
                </a:lnTo>
                <a:lnTo>
                  <a:pt x="722491" y="373266"/>
                </a:lnTo>
                <a:lnTo>
                  <a:pt x="718879" y="321115"/>
                </a:lnTo>
                <a:lnTo>
                  <a:pt x="708517" y="271556"/>
                </a:lnTo>
                <a:lnTo>
                  <a:pt x="692117" y="224960"/>
                </a:lnTo>
                <a:lnTo>
                  <a:pt x="670389" y="181696"/>
                </a:lnTo>
                <a:lnTo>
                  <a:pt x="644044" y="142134"/>
                </a:lnTo>
                <a:lnTo>
                  <a:pt x="613792" y="106645"/>
                </a:lnTo>
                <a:lnTo>
                  <a:pt x="579752" y="75601"/>
                </a:lnTo>
                <a:lnTo>
                  <a:pt x="576448" y="73317"/>
                </a:lnTo>
                <a:close/>
              </a:path>
              <a:path w="722629" h="967104">
                <a:moveTo>
                  <a:pt x="230171" y="343269"/>
                </a:moveTo>
                <a:lnTo>
                  <a:pt x="223177" y="345768"/>
                </a:lnTo>
                <a:lnTo>
                  <a:pt x="217386" y="353266"/>
                </a:lnTo>
                <a:lnTo>
                  <a:pt x="210188" y="359413"/>
                </a:lnTo>
                <a:lnTo>
                  <a:pt x="207789" y="367433"/>
                </a:lnTo>
                <a:lnTo>
                  <a:pt x="210188" y="376702"/>
                </a:lnTo>
                <a:lnTo>
                  <a:pt x="217386" y="386595"/>
                </a:lnTo>
                <a:lnTo>
                  <a:pt x="262337" y="423152"/>
                </a:lnTo>
                <a:lnTo>
                  <a:pt x="300500" y="438150"/>
                </a:lnTo>
                <a:lnTo>
                  <a:pt x="338862" y="445438"/>
                </a:lnTo>
                <a:lnTo>
                  <a:pt x="358041" y="446583"/>
                </a:lnTo>
                <a:lnTo>
                  <a:pt x="400801" y="441897"/>
                </a:lnTo>
                <a:lnTo>
                  <a:pt x="441161" y="429087"/>
                </a:lnTo>
                <a:lnTo>
                  <a:pt x="476728" y="410029"/>
                </a:lnTo>
                <a:lnTo>
                  <a:pt x="488963" y="399924"/>
                </a:lnTo>
                <a:lnTo>
                  <a:pt x="358041" y="399924"/>
                </a:lnTo>
                <a:lnTo>
                  <a:pt x="343654" y="399716"/>
                </a:lnTo>
                <a:lnTo>
                  <a:pt x="329268" y="398258"/>
                </a:lnTo>
                <a:lnTo>
                  <a:pt x="314884" y="394301"/>
                </a:lnTo>
                <a:lnTo>
                  <a:pt x="300497" y="386592"/>
                </a:lnTo>
                <a:lnTo>
                  <a:pt x="286116" y="380448"/>
                </a:lnTo>
                <a:lnTo>
                  <a:pt x="271729" y="372428"/>
                </a:lnTo>
                <a:lnTo>
                  <a:pt x="257342" y="363159"/>
                </a:lnTo>
                <a:lnTo>
                  <a:pt x="242955" y="353266"/>
                </a:lnTo>
                <a:lnTo>
                  <a:pt x="237164" y="345768"/>
                </a:lnTo>
                <a:lnTo>
                  <a:pt x="230171" y="343269"/>
                </a:lnTo>
                <a:close/>
              </a:path>
              <a:path w="722629" h="967104">
                <a:moveTo>
                  <a:pt x="492314" y="343269"/>
                </a:moveTo>
                <a:lnTo>
                  <a:pt x="485320" y="345768"/>
                </a:lnTo>
                <a:lnTo>
                  <a:pt x="479524" y="353266"/>
                </a:lnTo>
                <a:lnTo>
                  <a:pt x="454249" y="371803"/>
                </a:lnTo>
                <a:lnTo>
                  <a:pt x="425968" y="386595"/>
                </a:lnTo>
                <a:lnTo>
                  <a:pt x="394106" y="396383"/>
                </a:lnTo>
                <a:lnTo>
                  <a:pt x="358041" y="399924"/>
                </a:lnTo>
                <a:lnTo>
                  <a:pt x="488963" y="399924"/>
                </a:lnTo>
                <a:lnTo>
                  <a:pt x="505106" y="386592"/>
                </a:lnTo>
                <a:lnTo>
                  <a:pt x="512296" y="376702"/>
                </a:lnTo>
                <a:lnTo>
                  <a:pt x="514693" y="367433"/>
                </a:lnTo>
                <a:lnTo>
                  <a:pt x="512296" y="359413"/>
                </a:lnTo>
                <a:lnTo>
                  <a:pt x="505105" y="353266"/>
                </a:lnTo>
                <a:lnTo>
                  <a:pt x="499308" y="345768"/>
                </a:lnTo>
                <a:lnTo>
                  <a:pt x="492314" y="343269"/>
                </a:lnTo>
                <a:close/>
              </a:path>
              <a:path w="722629" h="967104">
                <a:moveTo>
                  <a:pt x="530674" y="846518"/>
                </a:moveTo>
                <a:lnTo>
                  <a:pt x="191805" y="846518"/>
                </a:lnTo>
                <a:lnTo>
                  <a:pt x="183414" y="847767"/>
                </a:lnTo>
                <a:lnTo>
                  <a:pt x="177419" y="851514"/>
                </a:lnTo>
                <a:lnTo>
                  <a:pt x="173822" y="857761"/>
                </a:lnTo>
                <a:lnTo>
                  <a:pt x="172623" y="866507"/>
                </a:lnTo>
                <a:lnTo>
                  <a:pt x="173822" y="875255"/>
                </a:lnTo>
                <a:lnTo>
                  <a:pt x="177419" y="881505"/>
                </a:lnTo>
                <a:lnTo>
                  <a:pt x="183414" y="885256"/>
                </a:lnTo>
                <a:lnTo>
                  <a:pt x="191805" y="886507"/>
                </a:lnTo>
                <a:lnTo>
                  <a:pt x="530674" y="886507"/>
                </a:lnTo>
                <a:lnTo>
                  <a:pt x="536371" y="885256"/>
                </a:lnTo>
                <a:lnTo>
                  <a:pt x="542665" y="881505"/>
                </a:lnTo>
                <a:lnTo>
                  <a:pt x="547759" y="875255"/>
                </a:lnTo>
                <a:lnTo>
                  <a:pt x="549857" y="866507"/>
                </a:lnTo>
                <a:lnTo>
                  <a:pt x="547759" y="857761"/>
                </a:lnTo>
                <a:lnTo>
                  <a:pt x="542665" y="851514"/>
                </a:lnTo>
                <a:lnTo>
                  <a:pt x="536371" y="847767"/>
                </a:lnTo>
                <a:lnTo>
                  <a:pt x="530674" y="846518"/>
                </a:lnTo>
                <a:close/>
              </a:path>
              <a:path w="722629" h="967104">
                <a:moveTo>
                  <a:pt x="460342" y="919835"/>
                </a:moveTo>
                <a:lnTo>
                  <a:pt x="262138" y="919835"/>
                </a:lnTo>
                <a:lnTo>
                  <a:pt x="253747" y="922126"/>
                </a:lnTo>
                <a:lnTo>
                  <a:pt x="247752" y="928166"/>
                </a:lnTo>
                <a:lnTo>
                  <a:pt x="244155" y="936705"/>
                </a:lnTo>
                <a:lnTo>
                  <a:pt x="242955" y="946494"/>
                </a:lnTo>
                <a:lnTo>
                  <a:pt x="244155" y="955243"/>
                </a:lnTo>
                <a:lnTo>
                  <a:pt x="247752" y="961492"/>
                </a:lnTo>
                <a:lnTo>
                  <a:pt x="253747" y="965243"/>
                </a:lnTo>
                <a:lnTo>
                  <a:pt x="262138" y="966494"/>
                </a:lnTo>
                <a:lnTo>
                  <a:pt x="460342" y="966494"/>
                </a:lnTo>
                <a:lnTo>
                  <a:pt x="466038" y="965243"/>
                </a:lnTo>
                <a:lnTo>
                  <a:pt x="472332" y="961492"/>
                </a:lnTo>
                <a:lnTo>
                  <a:pt x="477427" y="955243"/>
                </a:lnTo>
                <a:lnTo>
                  <a:pt x="479524" y="946494"/>
                </a:lnTo>
                <a:lnTo>
                  <a:pt x="477427" y="936705"/>
                </a:lnTo>
                <a:lnTo>
                  <a:pt x="472332" y="928166"/>
                </a:lnTo>
                <a:lnTo>
                  <a:pt x="466038" y="922126"/>
                </a:lnTo>
                <a:lnTo>
                  <a:pt x="460342" y="919835"/>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T Sans"/>
              <a:ea typeface="+mn-ea"/>
              <a:cs typeface="+mn-cs"/>
            </a:endParaRPr>
          </a:p>
        </p:txBody>
      </p:sp>
      <p:sp>
        <p:nvSpPr>
          <p:cNvPr id="14" name="Téglalap 13"/>
          <p:cNvSpPr/>
          <p:nvPr/>
        </p:nvSpPr>
        <p:spPr>
          <a:xfrm>
            <a:off x="862149" y="5911556"/>
            <a:ext cx="10688501" cy="954107"/>
          </a:xfrm>
          <a:prstGeom prst="rect">
            <a:avLst/>
          </a:prstGeom>
        </p:spPr>
        <p:txBody>
          <a:bodyPr wrap="square">
            <a:spAutoFit/>
          </a:bodyPr>
          <a:lstStyle/>
          <a:p>
            <a:pPr lvl="0" algn="just">
              <a:defRPr/>
            </a:pPr>
            <a:r>
              <a:rPr lang="hu-HU" sz="1400" b="1" dirty="0" smtClean="0">
                <a:solidFill>
                  <a:prstClr val="black"/>
                </a:solidFill>
                <a:cs typeface="Calibri" panose="020F0502020204030204" pitchFamily="34" charset="0"/>
              </a:rPr>
              <a:t>Júniusban a ‚Független kalandorok’ képviseltetik magukat a legnagyobb arányban (31,8 százalék) az utazók között, őket követik az  ‚Országjárók’ </a:t>
            </a:r>
            <a:r>
              <a:rPr lang="hu-HU" sz="1400" b="1" dirty="0">
                <a:solidFill>
                  <a:prstClr val="black"/>
                </a:solidFill>
                <a:cs typeface="Calibri" panose="020F0502020204030204" pitchFamily="34" charset="0"/>
              </a:rPr>
              <a:t>31 százalékkal. </a:t>
            </a:r>
            <a:r>
              <a:rPr lang="hu-HU" sz="1400" b="1" dirty="0" smtClean="0">
                <a:solidFill>
                  <a:prstClr val="black"/>
                </a:solidFill>
                <a:cs typeface="Calibri" panose="020F0502020204030204" pitchFamily="34" charset="0"/>
              </a:rPr>
              <a:t>Érdekesség, hogy most </a:t>
            </a:r>
            <a:r>
              <a:rPr lang="hu-HU" sz="1400" b="1" dirty="0">
                <a:solidFill>
                  <a:prstClr val="black"/>
                </a:solidFill>
                <a:cs typeface="Calibri" panose="020F0502020204030204" pitchFamily="34" charset="0"/>
              </a:rPr>
              <a:t>az </a:t>
            </a:r>
            <a:r>
              <a:rPr lang="hu-HU" sz="1400" b="1" dirty="0" smtClean="0">
                <a:solidFill>
                  <a:prstClr val="black"/>
                </a:solidFill>
                <a:cs typeface="Calibri" panose="020F0502020204030204" pitchFamily="34" charset="0"/>
              </a:rPr>
              <a:t>‚Országjárók’ </a:t>
            </a:r>
            <a:r>
              <a:rPr lang="hu-HU" sz="1400" b="1" dirty="0">
                <a:solidFill>
                  <a:prstClr val="black"/>
                </a:solidFill>
                <a:cs typeface="Calibri" panose="020F0502020204030204" pitchFamily="34" charset="0"/>
              </a:rPr>
              <a:t>bizonytalanabbak abban, </a:t>
            </a:r>
            <a:r>
              <a:rPr lang="hu-HU" sz="1400" b="1" dirty="0" smtClean="0">
                <a:solidFill>
                  <a:prstClr val="black"/>
                </a:solidFill>
                <a:cs typeface="Calibri" panose="020F0502020204030204" pitchFamily="34" charset="0"/>
              </a:rPr>
              <a:t>hogy </a:t>
            </a:r>
            <a:r>
              <a:rPr lang="hu-HU" sz="1400" b="1" dirty="0">
                <a:solidFill>
                  <a:prstClr val="black"/>
                </a:solidFill>
                <a:cs typeface="Calibri" panose="020F0502020204030204" pitchFamily="34" charset="0"/>
              </a:rPr>
              <a:t>tényleg </a:t>
            </a:r>
            <a:r>
              <a:rPr lang="hu-HU" sz="1400" b="1" dirty="0" smtClean="0">
                <a:solidFill>
                  <a:prstClr val="black"/>
                </a:solidFill>
                <a:cs typeface="Calibri" panose="020F0502020204030204" pitchFamily="34" charset="0"/>
              </a:rPr>
              <a:t>fognak-e </a:t>
            </a:r>
            <a:r>
              <a:rPr lang="hu-HU" sz="1400" b="1" dirty="0">
                <a:solidFill>
                  <a:prstClr val="black"/>
                </a:solidFill>
                <a:cs typeface="Calibri" panose="020F0502020204030204" pitchFamily="34" charset="0"/>
              </a:rPr>
              <a:t>belföldön utazni a </a:t>
            </a:r>
            <a:r>
              <a:rPr lang="hu-HU" sz="1400" b="1" dirty="0" smtClean="0">
                <a:solidFill>
                  <a:prstClr val="black"/>
                </a:solidFill>
                <a:cs typeface="Calibri" panose="020F0502020204030204" pitchFamily="34" charset="0"/>
              </a:rPr>
              <a:t>következő 1 </a:t>
            </a:r>
            <a:r>
              <a:rPr lang="hu-HU" sz="1400" b="1" dirty="0">
                <a:solidFill>
                  <a:prstClr val="black"/>
                </a:solidFill>
                <a:cs typeface="Calibri" panose="020F0502020204030204" pitchFamily="34" charset="0"/>
              </a:rPr>
              <a:t>évben</a:t>
            </a:r>
            <a:r>
              <a:rPr lang="hu-HU" sz="1400" b="1" dirty="0" smtClean="0">
                <a:solidFill>
                  <a:prstClr val="black"/>
                </a:solidFill>
                <a:cs typeface="Calibri" panose="020F0502020204030204" pitchFamily="34" charset="0"/>
              </a:rPr>
              <a:t>. Az ‚Elvágyódók’ aránya jelentősen csökkent, jelenleg 22,4 százalék. Az ‚Otthonülőket’ pedig most jobban befolyásolja a háború, az ő arányuk júniusban 14,8 százalék.</a:t>
            </a:r>
            <a:endParaRPr lang="hu-HU" sz="1400" b="1" dirty="0">
              <a:solidFill>
                <a:prstClr val="black"/>
              </a:solidFill>
              <a:cs typeface="Calibri" panose="020F0502020204030204" pitchFamily="34" charset="0"/>
            </a:endParaRPr>
          </a:p>
        </p:txBody>
      </p:sp>
      <p:sp>
        <p:nvSpPr>
          <p:cNvPr id="15" name="Szövegdoboz 14"/>
          <p:cNvSpPr txBox="1"/>
          <p:nvPr/>
        </p:nvSpPr>
        <p:spPr>
          <a:xfrm rot="16200000">
            <a:off x="-1004965" y="1505206"/>
            <a:ext cx="2528332" cy="338554"/>
          </a:xfrm>
          <a:prstGeom prst="rect">
            <a:avLst/>
          </a:prstGeom>
          <a:noFill/>
        </p:spPr>
        <p:txBody>
          <a:bodyPr wrap="square" rtlCol="0">
            <a:spAutoFit/>
          </a:bodyPr>
          <a:lstStyle/>
          <a:p>
            <a:pPr lvl="0">
              <a:defRPr/>
            </a:pPr>
            <a:r>
              <a:rPr lang="hu-HU" sz="1600" dirty="0">
                <a:solidFill>
                  <a:srgbClr val="FFC000"/>
                </a:solidFill>
              </a:rPr>
              <a:t>Klaszteranalízis</a:t>
            </a:r>
            <a:endParaRPr kumimoji="0" lang="en-US" sz="1600" b="0" i="0" u="none" strike="noStrike" kern="1200" cap="none" spc="0" normalizeH="0" baseline="0" noProof="0" dirty="0">
              <a:ln>
                <a:noFill/>
              </a:ln>
              <a:solidFill>
                <a:srgbClr val="FFC000"/>
              </a:solidFill>
              <a:effectLst/>
              <a:uLnTx/>
              <a:uFillTx/>
              <a:latin typeface="PT Sans"/>
              <a:ea typeface="+mn-ea"/>
              <a:cs typeface="+mn-cs"/>
            </a:endParaRPr>
          </a:p>
        </p:txBody>
      </p:sp>
      <p:graphicFrame>
        <p:nvGraphicFramePr>
          <p:cNvPr id="16" name="Tartalom helye 6">
            <a:extLst>
              <a:ext uri="{FF2B5EF4-FFF2-40B4-BE49-F238E27FC236}">
                <a16:creationId xmlns:a16="http://schemas.microsoft.com/office/drawing/2014/main" id="{4F746532-E6D6-4403-A23B-DC375CDC396C}"/>
              </a:ext>
            </a:extLst>
          </p:cNvPr>
          <p:cNvGraphicFramePr>
            <a:graphicFrameLocks/>
          </p:cNvGraphicFramePr>
          <p:nvPr>
            <p:extLst/>
          </p:nvPr>
        </p:nvGraphicFramePr>
        <p:xfrm>
          <a:off x="1206480" y="968991"/>
          <a:ext cx="10344170" cy="49425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0246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ép 13" descr="shutterstock_316295534_bw.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8" y="0"/>
            <a:ext cx="12191144" cy="6858000"/>
          </a:xfrm>
          <a:prstGeom prst="rect">
            <a:avLst/>
          </a:prstGeom>
        </p:spPr>
      </p:pic>
      <p:sp>
        <p:nvSpPr>
          <p:cNvPr id="2" name="object 2"/>
          <p:cNvSpPr/>
          <p:nvPr/>
        </p:nvSpPr>
        <p:spPr>
          <a:xfrm>
            <a:off x="11616937" y="0"/>
            <a:ext cx="574901" cy="6858000"/>
          </a:xfrm>
          <a:custGeom>
            <a:avLst/>
            <a:gdLst/>
            <a:ahLst/>
            <a:cxnLst/>
            <a:rect l="l" t="t" r="r" b="b"/>
            <a:pathLst>
              <a:path w="948055" h="11308715">
                <a:moveTo>
                  <a:pt x="0" y="11308556"/>
                </a:moveTo>
                <a:lnTo>
                  <a:pt x="947615" y="11308556"/>
                </a:lnTo>
                <a:lnTo>
                  <a:pt x="947615" y="0"/>
                </a:lnTo>
                <a:lnTo>
                  <a:pt x="0" y="0"/>
                </a:lnTo>
                <a:lnTo>
                  <a:pt x="0" y="11308556"/>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sp>
        <p:nvSpPr>
          <p:cNvPr id="3" name="object 3"/>
          <p:cNvSpPr/>
          <p:nvPr/>
        </p:nvSpPr>
        <p:spPr>
          <a:xfrm>
            <a:off x="428" y="0"/>
            <a:ext cx="7489506" cy="6858000"/>
          </a:xfrm>
          <a:custGeom>
            <a:avLst/>
            <a:gdLst/>
            <a:ahLst/>
            <a:cxnLst/>
            <a:rect l="l" t="t" r="r" b="b"/>
            <a:pathLst>
              <a:path w="12350750" h="11308715">
                <a:moveTo>
                  <a:pt x="0" y="11308556"/>
                </a:moveTo>
                <a:lnTo>
                  <a:pt x="12350409" y="11308556"/>
                </a:lnTo>
                <a:lnTo>
                  <a:pt x="12350409" y="0"/>
                </a:lnTo>
                <a:lnTo>
                  <a:pt x="0" y="0"/>
                </a:lnTo>
                <a:lnTo>
                  <a:pt x="0" y="11308556"/>
                </a:lnTo>
                <a:close/>
              </a:path>
            </a:pathLst>
          </a:custGeom>
          <a:solidFill>
            <a:srgbClr val="000000">
              <a:alpha val="6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grpSp>
        <p:nvGrpSpPr>
          <p:cNvPr id="4" name="object 4"/>
          <p:cNvGrpSpPr/>
          <p:nvPr/>
        </p:nvGrpSpPr>
        <p:grpSpPr>
          <a:xfrm>
            <a:off x="6374663" y="0"/>
            <a:ext cx="5242571" cy="6858000"/>
            <a:chOff x="10511585" y="0"/>
            <a:chExt cx="8645388" cy="11309350"/>
          </a:xfrm>
        </p:grpSpPr>
        <p:sp>
          <p:nvSpPr>
            <p:cNvPr id="5" name="object 5"/>
            <p:cNvSpPr/>
            <p:nvPr/>
          </p:nvSpPr>
          <p:spPr>
            <a:xfrm>
              <a:off x="12350408" y="0"/>
              <a:ext cx="6806565" cy="11309350"/>
            </a:xfrm>
            <a:custGeom>
              <a:avLst/>
              <a:gdLst/>
              <a:ahLst/>
              <a:cxnLst/>
              <a:rect l="l" t="t" r="r" b="b"/>
              <a:pathLst>
                <a:path w="6806565" h="11308715">
                  <a:moveTo>
                    <a:pt x="6806075" y="0"/>
                  </a:moveTo>
                  <a:lnTo>
                    <a:pt x="0" y="0"/>
                  </a:lnTo>
                  <a:lnTo>
                    <a:pt x="0" y="11308556"/>
                  </a:lnTo>
                  <a:lnTo>
                    <a:pt x="6806075" y="11308556"/>
                  </a:lnTo>
                  <a:lnTo>
                    <a:pt x="6806075"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sp>
          <p:nvSpPr>
            <p:cNvPr id="6" name="object 6"/>
            <p:cNvSpPr/>
            <p:nvPr/>
          </p:nvSpPr>
          <p:spPr>
            <a:xfrm>
              <a:off x="10511585" y="1099453"/>
              <a:ext cx="1838960" cy="1838960"/>
            </a:xfrm>
            <a:custGeom>
              <a:avLst/>
              <a:gdLst/>
              <a:ahLst/>
              <a:cxnLst/>
              <a:rect l="l" t="t" r="r" b="b"/>
              <a:pathLst>
                <a:path w="1838959" h="1838960">
                  <a:moveTo>
                    <a:pt x="1838823" y="0"/>
                  </a:moveTo>
                  <a:lnTo>
                    <a:pt x="0" y="0"/>
                  </a:lnTo>
                  <a:lnTo>
                    <a:pt x="0" y="1838813"/>
                  </a:lnTo>
                  <a:lnTo>
                    <a:pt x="1838823" y="1838813"/>
                  </a:lnTo>
                  <a:lnTo>
                    <a:pt x="1838823" y="0"/>
                  </a:lnTo>
                  <a:close/>
                </a:path>
              </a:pathLst>
            </a:custGeom>
            <a:solidFill>
              <a:srgbClr val="F2BE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grpSp>
      <p:sp>
        <p:nvSpPr>
          <p:cNvPr id="7" name="object 7"/>
          <p:cNvSpPr txBox="1">
            <a:spLocks noGrp="1"/>
          </p:cNvSpPr>
          <p:nvPr>
            <p:ph type="title"/>
          </p:nvPr>
        </p:nvSpPr>
        <p:spPr>
          <a:xfrm>
            <a:off x="8367581" y="943089"/>
            <a:ext cx="2971437" cy="1126023"/>
          </a:xfrm>
          <a:prstGeom prst="rect">
            <a:avLst/>
          </a:prstGeom>
        </p:spPr>
        <p:txBody>
          <a:bodyPr vert="horz" wrap="square" lIns="0" tIns="6931" rIns="0" bIns="0" rtlCol="0" anchor="t">
            <a:spAutoFit/>
          </a:bodyPr>
          <a:lstStyle/>
          <a:p>
            <a:pPr marL="340782" marR="3081" indent="-333465" algn="r">
              <a:lnSpc>
                <a:spcPct val="100699"/>
              </a:lnSpc>
              <a:spcBef>
                <a:spcPts val="55"/>
              </a:spcBef>
            </a:pPr>
            <a:r>
              <a:rPr sz="3600" spc="-12" dirty="0">
                <a:solidFill>
                  <a:schemeClr val="accent5"/>
                </a:solidFill>
                <a:latin typeface="+mn-lt"/>
              </a:rPr>
              <a:t>K</a:t>
            </a:r>
            <a:r>
              <a:rPr lang="hu-HU" sz="3600" spc="-12" dirty="0">
                <a:solidFill>
                  <a:schemeClr val="accent5"/>
                </a:solidFill>
                <a:latin typeface="+mn-lt"/>
              </a:rPr>
              <a:t>ö</a:t>
            </a:r>
            <a:r>
              <a:rPr sz="3600" spc="-12" dirty="0" err="1">
                <a:solidFill>
                  <a:schemeClr val="accent5"/>
                </a:solidFill>
                <a:latin typeface="+mn-lt"/>
              </a:rPr>
              <a:t>sz</a:t>
            </a:r>
            <a:r>
              <a:rPr lang="hu-HU" sz="3600" spc="-12" dirty="0">
                <a:solidFill>
                  <a:schemeClr val="accent5"/>
                </a:solidFill>
                <a:latin typeface="+mn-lt"/>
              </a:rPr>
              <a:t>ö</a:t>
            </a:r>
            <a:r>
              <a:rPr sz="3600" spc="-12" dirty="0" err="1">
                <a:solidFill>
                  <a:schemeClr val="accent5"/>
                </a:solidFill>
                <a:latin typeface="+mn-lt"/>
              </a:rPr>
              <a:t>nj</a:t>
            </a:r>
            <a:r>
              <a:rPr lang="hu-HU" sz="3600" spc="-12" dirty="0">
                <a:solidFill>
                  <a:schemeClr val="accent5"/>
                </a:solidFill>
                <a:latin typeface="+mn-lt"/>
              </a:rPr>
              <a:t>ü</a:t>
            </a:r>
            <a:r>
              <a:rPr sz="3600" spc="-12" dirty="0">
                <a:solidFill>
                  <a:schemeClr val="accent5"/>
                </a:solidFill>
                <a:latin typeface="+mn-lt"/>
              </a:rPr>
              <a:t>k</a:t>
            </a:r>
            <a:r>
              <a:rPr sz="3600" spc="-143" dirty="0">
                <a:solidFill>
                  <a:schemeClr val="accent5"/>
                </a:solidFill>
                <a:latin typeface="+mn-lt"/>
              </a:rPr>
              <a:t> </a:t>
            </a:r>
            <a:r>
              <a:rPr sz="3600" spc="9" dirty="0">
                <a:solidFill>
                  <a:schemeClr val="accent5"/>
                </a:solidFill>
                <a:latin typeface="+mn-lt"/>
              </a:rPr>
              <a:t>a  </a:t>
            </a:r>
            <a:r>
              <a:rPr sz="3600" spc="-21" dirty="0">
                <a:solidFill>
                  <a:schemeClr val="accent5"/>
                </a:solidFill>
                <a:latin typeface="+mn-lt"/>
              </a:rPr>
              <a:t>fig</a:t>
            </a:r>
            <a:r>
              <a:rPr sz="3600" spc="-52" dirty="0">
                <a:solidFill>
                  <a:schemeClr val="accent5"/>
                </a:solidFill>
                <a:latin typeface="+mn-lt"/>
              </a:rPr>
              <a:t>y</a:t>
            </a:r>
            <a:r>
              <a:rPr sz="3600" spc="9" dirty="0">
                <a:solidFill>
                  <a:schemeClr val="accent5"/>
                </a:solidFill>
                <a:latin typeface="+mn-lt"/>
              </a:rPr>
              <a:t>elmet!</a:t>
            </a:r>
            <a:endParaRPr sz="3600" dirty="0">
              <a:solidFill>
                <a:schemeClr val="accent5"/>
              </a:solidFill>
              <a:latin typeface="+mn-lt"/>
            </a:endParaRPr>
          </a:p>
        </p:txBody>
      </p:sp>
      <p:sp>
        <p:nvSpPr>
          <p:cNvPr id="8" name="object 8"/>
          <p:cNvSpPr txBox="1"/>
          <p:nvPr/>
        </p:nvSpPr>
        <p:spPr>
          <a:xfrm>
            <a:off x="8054804" y="4430432"/>
            <a:ext cx="3297308" cy="1355509"/>
          </a:xfrm>
          <a:prstGeom prst="rect">
            <a:avLst/>
          </a:prstGeom>
        </p:spPr>
        <p:txBody>
          <a:bodyPr vert="horz" wrap="square" lIns="0" tIns="6931" rIns="0" bIns="0" rtlCol="0">
            <a:spAutoFit/>
          </a:bodyPr>
          <a:lstStyle/>
          <a:p>
            <a:pPr marL="0" marR="10012" lvl="0" indent="0" algn="r" defTabSz="914400" rtl="0" eaLnBrk="1" fontAlgn="auto" latinLnBrk="0" hangingPunct="1">
              <a:lnSpc>
                <a:spcPct val="100000"/>
              </a:lnSpc>
              <a:spcBef>
                <a:spcPts val="55"/>
              </a:spcBef>
              <a:spcAft>
                <a:spcPts val="0"/>
              </a:spcAft>
              <a:buClrTx/>
              <a:buSzTx/>
              <a:buFontTx/>
              <a:buNone/>
              <a:tabLst/>
              <a:defRPr/>
            </a:pPr>
            <a:r>
              <a:rPr kumimoji="0" sz="1304" b="0" i="0" u="none" strike="noStrike" kern="1200" cap="none" spc="-6" normalizeH="0" baseline="0" noProof="0" dirty="0">
                <a:ln>
                  <a:noFill/>
                </a:ln>
                <a:solidFill>
                  <a:srgbClr val="FFFFFF"/>
                </a:solidFill>
                <a:effectLst/>
                <a:uLnTx/>
                <a:uFillTx/>
                <a:latin typeface="PT Sans"/>
                <a:ea typeface="+mn-ea"/>
                <a:cs typeface="PT Sans"/>
              </a:rPr>
              <a:t>Századvég </a:t>
            </a:r>
            <a:r>
              <a:rPr kumimoji="0" lang="hu-HU" sz="1304" b="0" i="0" u="none" strike="noStrike" kern="1200" cap="none" spc="-9" normalizeH="0" baseline="0" noProof="0" dirty="0">
                <a:ln>
                  <a:noFill/>
                </a:ln>
                <a:solidFill>
                  <a:srgbClr val="FFFFFF"/>
                </a:solidFill>
                <a:effectLst/>
                <a:uLnTx/>
                <a:uFillTx/>
                <a:latin typeface="PT Sans"/>
                <a:ea typeface="+mn-ea"/>
                <a:cs typeface="PT Sans"/>
              </a:rPr>
              <a:t>Közéleti Tudásközpont </a:t>
            </a:r>
            <a:r>
              <a:rPr kumimoji="0" sz="1304" b="0" i="0" u="none" strike="noStrike" kern="1200" cap="none" spc="-3" normalizeH="0" baseline="0" noProof="0" dirty="0">
                <a:ln>
                  <a:noFill/>
                </a:ln>
                <a:solidFill>
                  <a:srgbClr val="FFFFFF"/>
                </a:solidFill>
                <a:effectLst/>
                <a:uLnTx/>
                <a:uFillTx/>
                <a:latin typeface="PT Sans"/>
                <a:ea typeface="+mn-ea"/>
                <a:cs typeface="PT Sans"/>
              </a:rPr>
              <a:t>Alapítvány</a:t>
            </a:r>
            <a:endParaRPr kumimoji="0" sz="1304" b="0" i="0" u="none" strike="noStrike" kern="1200" cap="none" spc="0" normalizeH="0" baseline="0" noProof="0" dirty="0">
              <a:ln>
                <a:noFill/>
              </a:ln>
              <a:solidFill>
                <a:prstClr val="black"/>
              </a:solidFill>
              <a:effectLst/>
              <a:uLnTx/>
              <a:uFillTx/>
              <a:latin typeface="PT Sans"/>
              <a:ea typeface="+mn-ea"/>
              <a:cs typeface="PT Sans"/>
            </a:endParaRPr>
          </a:p>
          <a:p>
            <a:pPr marL="0" marR="0" lvl="0" indent="0" algn="l" defTabSz="914400" rtl="0" eaLnBrk="1" fontAlgn="auto" latinLnBrk="0" hangingPunct="1">
              <a:lnSpc>
                <a:spcPct val="100000"/>
              </a:lnSpc>
              <a:spcBef>
                <a:spcPts val="27"/>
              </a:spcBef>
              <a:spcAft>
                <a:spcPts val="0"/>
              </a:spcAft>
              <a:buClrTx/>
              <a:buSzTx/>
              <a:buFontTx/>
              <a:buNone/>
              <a:tabLst/>
              <a:defRPr/>
            </a:pPr>
            <a:endParaRPr kumimoji="0" sz="1182" b="0" i="0" u="none" strike="noStrike" kern="1200" cap="none" spc="0" normalizeH="0" baseline="0" noProof="0" dirty="0">
              <a:ln>
                <a:noFill/>
              </a:ln>
              <a:solidFill>
                <a:prstClr val="black"/>
              </a:solidFill>
              <a:effectLst/>
              <a:uLnTx/>
              <a:uFillTx/>
              <a:latin typeface="PT Sans"/>
              <a:ea typeface="+mn-ea"/>
              <a:cs typeface="PT Sans"/>
            </a:endParaRPr>
          </a:p>
          <a:p>
            <a:pPr marL="0" marR="3081" lvl="0" indent="0" algn="r" defTabSz="914400" rtl="0" eaLnBrk="1" fontAlgn="auto" latinLnBrk="0" hangingPunct="1">
              <a:lnSpc>
                <a:spcPct val="100000"/>
              </a:lnSpc>
              <a:spcBef>
                <a:spcPts val="0"/>
              </a:spcBef>
              <a:spcAft>
                <a:spcPts val="0"/>
              </a:spcAft>
              <a:buClrTx/>
              <a:buSzTx/>
              <a:buFontTx/>
              <a:buNone/>
              <a:tabLst/>
              <a:defRPr/>
            </a:pPr>
            <a:r>
              <a:rPr kumimoji="0" sz="1304" b="0" i="0" u="none" strike="noStrike" kern="1200" cap="none" spc="-3" normalizeH="0" baseline="0" noProof="0" dirty="0">
                <a:ln>
                  <a:noFill/>
                </a:ln>
                <a:solidFill>
                  <a:srgbClr val="FFFFFF"/>
                </a:solidFill>
                <a:effectLst/>
                <a:uLnTx/>
                <a:uFillTx/>
                <a:latin typeface="PT Sans"/>
                <a:ea typeface="+mn-ea"/>
                <a:cs typeface="PT Sans"/>
              </a:rPr>
              <a:t>Cím:</a:t>
            </a:r>
            <a:r>
              <a:rPr kumimoji="0" sz="1304" b="0" i="0" u="none" strike="noStrike" kern="1200" cap="none" spc="-6" normalizeH="0" baseline="0" noProof="0" dirty="0">
                <a:ln>
                  <a:noFill/>
                </a:ln>
                <a:solidFill>
                  <a:srgbClr val="FFFFFF"/>
                </a:solidFill>
                <a:effectLst/>
                <a:uLnTx/>
                <a:uFillTx/>
                <a:latin typeface="PT Sans"/>
                <a:ea typeface="+mn-ea"/>
                <a:cs typeface="PT Sans"/>
              </a:rPr>
              <a:t> </a:t>
            </a:r>
            <a:r>
              <a:rPr kumimoji="0" sz="1304" b="0" i="0" u="none" strike="noStrike" kern="1200" cap="none" spc="-3" normalizeH="0" baseline="0" noProof="0" dirty="0">
                <a:ln>
                  <a:noFill/>
                </a:ln>
                <a:solidFill>
                  <a:srgbClr val="FFFFFF"/>
                </a:solidFill>
                <a:effectLst/>
                <a:uLnTx/>
                <a:uFillTx/>
                <a:latin typeface="PT Sans"/>
                <a:ea typeface="+mn-ea"/>
                <a:cs typeface="PT Sans"/>
              </a:rPr>
              <a:t>1037</a:t>
            </a:r>
            <a:r>
              <a:rPr kumimoji="0" sz="1304" b="0" i="0" u="none" strike="noStrike" kern="1200" cap="none" spc="-76" normalizeH="0" baseline="0" noProof="0" dirty="0">
                <a:ln>
                  <a:noFill/>
                </a:ln>
                <a:solidFill>
                  <a:srgbClr val="FFFFFF"/>
                </a:solidFill>
                <a:effectLst/>
                <a:uLnTx/>
                <a:uFillTx/>
                <a:latin typeface="PT Sans"/>
                <a:ea typeface="+mn-ea"/>
                <a:cs typeface="PT Sans"/>
              </a:rPr>
              <a:t> </a:t>
            </a:r>
            <a:r>
              <a:rPr kumimoji="0" sz="1304" b="0" i="0" u="none" strike="noStrike" kern="1200" cap="none" spc="0" normalizeH="0" baseline="0" noProof="0" dirty="0">
                <a:ln>
                  <a:noFill/>
                </a:ln>
                <a:solidFill>
                  <a:srgbClr val="FFFFFF"/>
                </a:solidFill>
                <a:effectLst/>
                <a:uLnTx/>
                <a:uFillTx/>
                <a:latin typeface="PT Sans"/>
                <a:ea typeface="+mn-ea"/>
                <a:cs typeface="PT Sans"/>
              </a:rPr>
              <a:t>Budapest,</a:t>
            </a:r>
            <a:r>
              <a:rPr kumimoji="0" sz="1304" b="0" i="0" u="none" strike="noStrike" kern="1200" cap="none" spc="-103" normalizeH="0" baseline="0" noProof="0" dirty="0">
                <a:ln>
                  <a:noFill/>
                </a:ln>
                <a:solidFill>
                  <a:srgbClr val="FFFFFF"/>
                </a:solidFill>
                <a:effectLst/>
                <a:uLnTx/>
                <a:uFillTx/>
                <a:latin typeface="PT Sans"/>
                <a:ea typeface="+mn-ea"/>
                <a:cs typeface="PT Sans"/>
              </a:rPr>
              <a:t> </a:t>
            </a:r>
            <a:r>
              <a:rPr kumimoji="0" sz="1304" b="0" i="0" u="none" strike="noStrike" kern="1200" cap="none" spc="-6" normalizeH="0" baseline="0" noProof="0" dirty="0">
                <a:ln>
                  <a:noFill/>
                </a:ln>
                <a:solidFill>
                  <a:srgbClr val="FFFFFF"/>
                </a:solidFill>
                <a:effectLst/>
                <a:uLnTx/>
                <a:uFillTx/>
                <a:latin typeface="PT Sans"/>
                <a:ea typeface="+mn-ea"/>
                <a:cs typeface="PT Sans"/>
              </a:rPr>
              <a:t>Hidegkuti </a:t>
            </a:r>
            <a:r>
              <a:rPr kumimoji="0" sz="1304" b="0" i="0" u="none" strike="noStrike" kern="1200" cap="none" spc="-3" normalizeH="0" baseline="0" noProof="0" dirty="0">
                <a:ln>
                  <a:noFill/>
                </a:ln>
                <a:solidFill>
                  <a:srgbClr val="FFFFFF"/>
                </a:solidFill>
                <a:effectLst/>
                <a:uLnTx/>
                <a:uFillTx/>
                <a:latin typeface="PT Sans"/>
                <a:ea typeface="+mn-ea"/>
                <a:cs typeface="PT Sans"/>
              </a:rPr>
              <a:t>Nándor</a:t>
            </a:r>
            <a:r>
              <a:rPr kumimoji="0" sz="1304" b="0" i="0" u="none" strike="noStrike" kern="1200" cap="none" spc="-6" normalizeH="0" baseline="0" noProof="0" dirty="0">
                <a:ln>
                  <a:noFill/>
                </a:ln>
                <a:solidFill>
                  <a:srgbClr val="FFFFFF"/>
                </a:solidFill>
                <a:effectLst/>
                <a:uLnTx/>
                <a:uFillTx/>
                <a:latin typeface="PT Sans"/>
                <a:ea typeface="+mn-ea"/>
                <a:cs typeface="PT Sans"/>
              </a:rPr>
              <a:t> </a:t>
            </a:r>
            <a:r>
              <a:rPr kumimoji="0" sz="1304" b="0" i="0" u="none" strike="noStrike" kern="1200" cap="none" spc="-3" normalizeH="0" baseline="0" noProof="0" dirty="0">
                <a:ln>
                  <a:noFill/>
                </a:ln>
                <a:solidFill>
                  <a:srgbClr val="FFFFFF"/>
                </a:solidFill>
                <a:effectLst/>
                <a:uLnTx/>
                <a:uFillTx/>
                <a:latin typeface="PT Sans"/>
                <a:ea typeface="+mn-ea"/>
                <a:cs typeface="PT Sans"/>
              </a:rPr>
              <a:t>u.</a:t>
            </a:r>
            <a:r>
              <a:rPr kumimoji="0" sz="1304" b="0" i="0" u="none" strike="noStrike" kern="1200" cap="none" spc="-103" normalizeH="0" baseline="0" noProof="0" dirty="0">
                <a:ln>
                  <a:noFill/>
                </a:ln>
                <a:solidFill>
                  <a:srgbClr val="FFFFFF"/>
                </a:solidFill>
                <a:effectLst/>
                <a:uLnTx/>
                <a:uFillTx/>
                <a:latin typeface="PT Sans"/>
                <a:ea typeface="+mn-ea"/>
                <a:cs typeface="PT Sans"/>
              </a:rPr>
              <a:t> </a:t>
            </a:r>
            <a:r>
              <a:rPr kumimoji="0" sz="1304" b="0" i="0" u="none" strike="noStrike" kern="1200" cap="none" spc="-3" normalizeH="0" baseline="0" noProof="0" dirty="0">
                <a:ln>
                  <a:noFill/>
                </a:ln>
                <a:solidFill>
                  <a:srgbClr val="FFFFFF"/>
                </a:solidFill>
                <a:effectLst/>
                <a:uLnTx/>
                <a:uFillTx/>
                <a:latin typeface="PT Sans"/>
                <a:ea typeface="+mn-ea"/>
                <a:cs typeface="PT Sans"/>
              </a:rPr>
              <a:t>8-10.</a:t>
            </a:r>
            <a:endParaRPr kumimoji="0" sz="1304" b="0" i="0" u="none" strike="noStrike" kern="1200" cap="none" spc="0" normalizeH="0" baseline="0" noProof="0" dirty="0">
              <a:ln>
                <a:noFill/>
              </a:ln>
              <a:solidFill>
                <a:prstClr val="black"/>
              </a:solidFill>
              <a:effectLst/>
              <a:uLnTx/>
              <a:uFillTx/>
              <a:latin typeface="PT Sans"/>
              <a:ea typeface="+mn-ea"/>
              <a:cs typeface="PT Sans"/>
            </a:endParaRPr>
          </a:p>
          <a:p>
            <a:pPr marL="0" marR="0" lvl="0" indent="0" algn="l" defTabSz="914400" rtl="0" eaLnBrk="1" fontAlgn="auto" latinLnBrk="0" hangingPunct="1">
              <a:lnSpc>
                <a:spcPct val="100000"/>
              </a:lnSpc>
              <a:spcBef>
                <a:spcPts val="24"/>
              </a:spcBef>
              <a:spcAft>
                <a:spcPts val="0"/>
              </a:spcAft>
              <a:buClrTx/>
              <a:buSzTx/>
              <a:buFontTx/>
              <a:buNone/>
              <a:tabLst/>
              <a:defRPr/>
            </a:pPr>
            <a:endParaRPr kumimoji="0" sz="1182" b="0" i="0" u="none" strike="noStrike" kern="1200" cap="none" spc="0" normalizeH="0" baseline="0" noProof="0" dirty="0">
              <a:ln>
                <a:noFill/>
              </a:ln>
              <a:solidFill>
                <a:prstClr val="black"/>
              </a:solidFill>
              <a:effectLst/>
              <a:uLnTx/>
              <a:uFillTx/>
              <a:latin typeface="PT Sans"/>
              <a:ea typeface="+mn-ea"/>
              <a:cs typeface="PT Sans"/>
            </a:endParaRPr>
          </a:p>
          <a:p>
            <a:pPr marL="0" marR="15787" lvl="0" indent="0" algn="r" defTabSz="914400" rtl="0" eaLnBrk="1" fontAlgn="auto" latinLnBrk="0" hangingPunct="1">
              <a:lnSpc>
                <a:spcPct val="100000"/>
              </a:lnSpc>
              <a:spcBef>
                <a:spcPts val="0"/>
              </a:spcBef>
              <a:spcAft>
                <a:spcPts val="0"/>
              </a:spcAft>
              <a:buClrTx/>
              <a:buSzTx/>
              <a:buFontTx/>
              <a:buNone/>
              <a:tabLst/>
              <a:defRPr/>
            </a:pPr>
            <a:r>
              <a:rPr kumimoji="0" sz="1304" b="0" i="0" u="none" strike="noStrike" kern="1200" cap="none" spc="-27" normalizeH="0" baseline="0" noProof="0" dirty="0">
                <a:ln>
                  <a:noFill/>
                </a:ln>
                <a:solidFill>
                  <a:srgbClr val="FFFFFF"/>
                </a:solidFill>
                <a:effectLst/>
                <a:uLnTx/>
                <a:uFillTx/>
                <a:latin typeface="PT Sans"/>
                <a:ea typeface="+mn-ea"/>
                <a:cs typeface="PT Sans"/>
              </a:rPr>
              <a:t>Telefon: </a:t>
            </a:r>
            <a:r>
              <a:rPr kumimoji="0" sz="1304" b="0" i="0" u="none" strike="noStrike" kern="1200" cap="none" spc="-3" normalizeH="0" baseline="0" noProof="0" dirty="0">
                <a:ln>
                  <a:noFill/>
                </a:ln>
                <a:solidFill>
                  <a:srgbClr val="FFFFFF"/>
                </a:solidFill>
                <a:effectLst/>
                <a:uLnTx/>
                <a:uFillTx/>
                <a:latin typeface="PT Sans"/>
                <a:ea typeface="+mn-ea"/>
                <a:cs typeface="PT Sans"/>
              </a:rPr>
              <a:t>+36 1 479</a:t>
            </a:r>
            <a:r>
              <a:rPr kumimoji="0" sz="1304" b="0" i="0" u="none" strike="noStrike" kern="1200" cap="none" spc="-9" normalizeH="0" baseline="0" noProof="0" dirty="0">
                <a:ln>
                  <a:noFill/>
                </a:ln>
                <a:solidFill>
                  <a:srgbClr val="FFFFFF"/>
                </a:solidFill>
                <a:effectLst/>
                <a:uLnTx/>
                <a:uFillTx/>
                <a:latin typeface="PT Sans"/>
                <a:ea typeface="+mn-ea"/>
                <a:cs typeface="PT Sans"/>
              </a:rPr>
              <a:t> </a:t>
            </a:r>
            <a:r>
              <a:rPr kumimoji="0" sz="1304" b="0" i="0" u="none" strike="noStrike" kern="1200" cap="none" spc="-3" normalizeH="0" baseline="0" noProof="0" dirty="0">
                <a:ln>
                  <a:noFill/>
                </a:ln>
                <a:solidFill>
                  <a:srgbClr val="FFFFFF"/>
                </a:solidFill>
                <a:effectLst/>
                <a:uLnTx/>
                <a:uFillTx/>
                <a:latin typeface="PT Sans"/>
                <a:ea typeface="+mn-ea"/>
                <a:cs typeface="PT Sans"/>
              </a:rPr>
              <a:t>5280</a:t>
            </a:r>
            <a:endParaRPr kumimoji="0" sz="1304" b="0" i="0" u="none" strike="noStrike" kern="1200" cap="none" spc="0" normalizeH="0" baseline="0" noProof="0" dirty="0">
              <a:ln>
                <a:noFill/>
              </a:ln>
              <a:solidFill>
                <a:prstClr val="black"/>
              </a:solidFill>
              <a:effectLst/>
              <a:uLnTx/>
              <a:uFillTx/>
              <a:latin typeface="PT Sans"/>
              <a:ea typeface="+mn-ea"/>
              <a:cs typeface="PT Sans"/>
            </a:endParaRPr>
          </a:p>
          <a:p>
            <a:pPr marL="0" marR="0" lvl="0" indent="0" algn="l" defTabSz="914400" rtl="0" eaLnBrk="1" fontAlgn="auto" latinLnBrk="0" hangingPunct="1">
              <a:lnSpc>
                <a:spcPct val="100000"/>
              </a:lnSpc>
              <a:spcBef>
                <a:spcPts val="24"/>
              </a:spcBef>
              <a:spcAft>
                <a:spcPts val="0"/>
              </a:spcAft>
              <a:buClrTx/>
              <a:buSzTx/>
              <a:buFontTx/>
              <a:buNone/>
              <a:tabLst/>
              <a:defRPr/>
            </a:pPr>
            <a:endParaRPr kumimoji="0" sz="1182" b="0" i="0" u="none" strike="noStrike" kern="1200" cap="none" spc="0" normalizeH="0" baseline="0" noProof="0" dirty="0">
              <a:ln>
                <a:noFill/>
              </a:ln>
              <a:solidFill>
                <a:prstClr val="black"/>
              </a:solidFill>
              <a:effectLst/>
              <a:uLnTx/>
              <a:uFillTx/>
              <a:latin typeface="PT Sans"/>
              <a:ea typeface="+mn-ea"/>
              <a:cs typeface="PT Sans"/>
            </a:endParaRPr>
          </a:p>
          <a:p>
            <a:pPr marL="0" marR="15787" lvl="0" indent="0" algn="r" defTabSz="914400" rtl="0" eaLnBrk="1" fontAlgn="auto" latinLnBrk="0" hangingPunct="1">
              <a:lnSpc>
                <a:spcPct val="100000"/>
              </a:lnSpc>
              <a:spcBef>
                <a:spcPts val="3"/>
              </a:spcBef>
              <a:spcAft>
                <a:spcPts val="0"/>
              </a:spcAft>
              <a:buClrTx/>
              <a:buSzTx/>
              <a:buFontTx/>
              <a:buNone/>
              <a:tabLst/>
              <a:defRPr/>
            </a:pPr>
            <a:r>
              <a:rPr kumimoji="0" sz="1304" b="0" i="0" u="none" strike="noStrike" kern="1200" cap="none" spc="-3" normalizeH="0" baseline="0" noProof="0" dirty="0">
                <a:ln>
                  <a:noFill/>
                </a:ln>
                <a:solidFill>
                  <a:srgbClr val="FFFFFF"/>
                </a:solidFill>
                <a:effectLst/>
                <a:uLnTx/>
                <a:uFillTx/>
                <a:latin typeface="PT Sans"/>
                <a:ea typeface="+mn-ea"/>
                <a:cs typeface="PT Sans"/>
              </a:rPr>
              <a:t>E-mail:</a:t>
            </a:r>
            <a:r>
              <a:rPr kumimoji="0" sz="1304" b="0" i="0" u="none" strike="noStrike" kern="1200" cap="none" spc="-24" normalizeH="0" baseline="0" noProof="0" dirty="0">
                <a:ln>
                  <a:noFill/>
                </a:ln>
                <a:solidFill>
                  <a:srgbClr val="FFFFFF"/>
                </a:solidFill>
                <a:effectLst/>
                <a:uLnTx/>
                <a:uFillTx/>
                <a:latin typeface="PT Sans"/>
                <a:ea typeface="+mn-ea"/>
                <a:cs typeface="PT Sans"/>
              </a:rPr>
              <a:t> </a:t>
            </a:r>
            <a:r>
              <a:rPr kumimoji="0" sz="1304" b="0" i="0" u="none" strike="noStrike" kern="1200" cap="none" spc="-6" normalizeH="0" baseline="0" noProof="0" dirty="0">
                <a:ln>
                  <a:noFill/>
                </a:ln>
                <a:solidFill>
                  <a:srgbClr val="FFFFFF"/>
                </a:solidFill>
                <a:effectLst/>
                <a:uLnTx/>
                <a:uFillTx/>
                <a:latin typeface="PT Sans"/>
                <a:ea typeface="+mn-ea"/>
                <a:cs typeface="PT Sans"/>
                <a:hlinkClick r:id="rId3"/>
              </a:rPr>
              <a:t>szazadveg@szazadveg.hu</a:t>
            </a:r>
            <a:endParaRPr kumimoji="0" sz="1304" b="0" i="0" u="none" strike="noStrike" kern="1200" cap="none" spc="0" normalizeH="0" baseline="0" noProof="0" dirty="0">
              <a:ln>
                <a:noFill/>
              </a:ln>
              <a:solidFill>
                <a:prstClr val="black"/>
              </a:solidFill>
              <a:effectLst/>
              <a:uLnTx/>
              <a:uFillTx/>
              <a:latin typeface="PT Sans"/>
              <a:ea typeface="+mn-ea"/>
              <a:cs typeface="PT Sans"/>
            </a:endParaRPr>
          </a:p>
        </p:txBody>
      </p:sp>
      <p:grpSp>
        <p:nvGrpSpPr>
          <p:cNvPr id="9" name="object 9"/>
          <p:cNvGrpSpPr/>
          <p:nvPr/>
        </p:nvGrpSpPr>
        <p:grpSpPr>
          <a:xfrm>
            <a:off x="6611961" y="930664"/>
            <a:ext cx="4719351" cy="3340050"/>
            <a:chOff x="10902908" y="1534733"/>
            <a:chExt cx="7782559" cy="5507990"/>
          </a:xfrm>
        </p:grpSpPr>
        <p:sp>
          <p:nvSpPr>
            <p:cNvPr id="10" name="object 10"/>
            <p:cNvSpPr/>
            <p:nvPr/>
          </p:nvSpPr>
          <p:spPr>
            <a:xfrm>
              <a:off x="11251472" y="1883308"/>
              <a:ext cx="341552" cy="34154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sp>
          <p:nvSpPr>
            <p:cNvPr id="11" name="object 11"/>
            <p:cNvSpPr/>
            <p:nvPr/>
          </p:nvSpPr>
          <p:spPr>
            <a:xfrm>
              <a:off x="10902899" y="1534737"/>
              <a:ext cx="7782559" cy="5457825"/>
            </a:xfrm>
            <a:custGeom>
              <a:avLst/>
              <a:gdLst/>
              <a:ahLst/>
              <a:cxnLst/>
              <a:rect l="l" t="t" r="r" b="b"/>
              <a:pathLst>
                <a:path w="7782559" h="5457825">
                  <a:moveTo>
                    <a:pt x="1038707" y="519341"/>
                  </a:moveTo>
                  <a:lnTo>
                    <a:pt x="1036383" y="507428"/>
                  </a:lnTo>
                  <a:lnTo>
                    <a:pt x="1029423" y="496951"/>
                  </a:lnTo>
                  <a:lnTo>
                    <a:pt x="918260" y="385800"/>
                  </a:lnTo>
                  <a:lnTo>
                    <a:pt x="905256" y="372795"/>
                  </a:lnTo>
                  <a:lnTo>
                    <a:pt x="894778" y="365836"/>
                  </a:lnTo>
                  <a:lnTo>
                    <a:pt x="882865" y="363524"/>
                  </a:lnTo>
                  <a:lnTo>
                    <a:pt x="870953" y="365836"/>
                  </a:lnTo>
                  <a:lnTo>
                    <a:pt x="860488" y="372795"/>
                  </a:lnTo>
                  <a:lnTo>
                    <a:pt x="847458" y="385800"/>
                  </a:lnTo>
                  <a:lnTo>
                    <a:pt x="784529" y="322884"/>
                  </a:lnTo>
                  <a:lnTo>
                    <a:pt x="784529" y="448741"/>
                  </a:lnTo>
                  <a:lnTo>
                    <a:pt x="736307" y="496951"/>
                  </a:lnTo>
                  <a:lnTo>
                    <a:pt x="729348" y="507428"/>
                  </a:lnTo>
                  <a:lnTo>
                    <a:pt x="727024" y="519341"/>
                  </a:lnTo>
                  <a:lnTo>
                    <a:pt x="729348" y="531266"/>
                  </a:lnTo>
                  <a:lnTo>
                    <a:pt x="736307" y="541743"/>
                  </a:lnTo>
                  <a:lnTo>
                    <a:pt x="784466" y="589889"/>
                  </a:lnTo>
                  <a:lnTo>
                    <a:pt x="721575" y="652881"/>
                  </a:lnTo>
                  <a:lnTo>
                    <a:pt x="589953" y="784529"/>
                  </a:lnTo>
                  <a:lnTo>
                    <a:pt x="541756" y="736295"/>
                  </a:lnTo>
                  <a:lnTo>
                    <a:pt x="531266" y="729348"/>
                  </a:lnTo>
                  <a:lnTo>
                    <a:pt x="519353" y="727036"/>
                  </a:lnTo>
                  <a:lnTo>
                    <a:pt x="507428" y="729348"/>
                  </a:lnTo>
                  <a:lnTo>
                    <a:pt x="496963" y="736295"/>
                  </a:lnTo>
                  <a:lnTo>
                    <a:pt x="448741" y="784529"/>
                  </a:lnTo>
                  <a:lnTo>
                    <a:pt x="317131" y="652881"/>
                  </a:lnTo>
                  <a:lnTo>
                    <a:pt x="254228" y="589889"/>
                  </a:lnTo>
                  <a:lnTo>
                    <a:pt x="302387" y="541743"/>
                  </a:lnTo>
                  <a:lnTo>
                    <a:pt x="309346" y="531266"/>
                  </a:lnTo>
                  <a:lnTo>
                    <a:pt x="311670" y="519341"/>
                  </a:lnTo>
                  <a:lnTo>
                    <a:pt x="309346" y="507428"/>
                  </a:lnTo>
                  <a:lnTo>
                    <a:pt x="302387" y="496951"/>
                  </a:lnTo>
                  <a:lnTo>
                    <a:pt x="254165" y="448741"/>
                  </a:lnTo>
                  <a:lnTo>
                    <a:pt x="317258" y="385635"/>
                  </a:lnTo>
                  <a:lnTo>
                    <a:pt x="448741" y="254165"/>
                  </a:lnTo>
                  <a:lnTo>
                    <a:pt x="496963" y="302399"/>
                  </a:lnTo>
                  <a:lnTo>
                    <a:pt x="507428" y="309346"/>
                  </a:lnTo>
                  <a:lnTo>
                    <a:pt x="519353" y="311658"/>
                  </a:lnTo>
                  <a:lnTo>
                    <a:pt x="531266" y="309346"/>
                  </a:lnTo>
                  <a:lnTo>
                    <a:pt x="541756" y="302399"/>
                  </a:lnTo>
                  <a:lnTo>
                    <a:pt x="589953" y="254165"/>
                  </a:lnTo>
                  <a:lnTo>
                    <a:pt x="784529" y="448741"/>
                  </a:lnTo>
                  <a:lnTo>
                    <a:pt x="784529" y="322884"/>
                  </a:lnTo>
                  <a:lnTo>
                    <a:pt x="715810" y="254165"/>
                  </a:lnTo>
                  <a:lnTo>
                    <a:pt x="652894" y="191249"/>
                  </a:lnTo>
                  <a:lnTo>
                    <a:pt x="665911" y="178219"/>
                  </a:lnTo>
                  <a:lnTo>
                    <a:pt x="672858" y="167754"/>
                  </a:lnTo>
                  <a:lnTo>
                    <a:pt x="675170" y="155829"/>
                  </a:lnTo>
                  <a:lnTo>
                    <a:pt x="672858" y="143916"/>
                  </a:lnTo>
                  <a:lnTo>
                    <a:pt x="665911" y="133438"/>
                  </a:lnTo>
                  <a:lnTo>
                    <a:pt x="541756" y="9283"/>
                  </a:lnTo>
                  <a:lnTo>
                    <a:pt x="531266" y="2324"/>
                  </a:lnTo>
                  <a:lnTo>
                    <a:pt x="519353" y="0"/>
                  </a:lnTo>
                  <a:lnTo>
                    <a:pt x="507428" y="2324"/>
                  </a:lnTo>
                  <a:lnTo>
                    <a:pt x="496963" y="9283"/>
                  </a:lnTo>
                  <a:lnTo>
                    <a:pt x="372795" y="133438"/>
                  </a:lnTo>
                  <a:lnTo>
                    <a:pt x="365848" y="143916"/>
                  </a:lnTo>
                  <a:lnTo>
                    <a:pt x="363524" y="155829"/>
                  </a:lnTo>
                  <a:lnTo>
                    <a:pt x="365848" y="167754"/>
                  </a:lnTo>
                  <a:lnTo>
                    <a:pt x="372795" y="178219"/>
                  </a:lnTo>
                  <a:lnTo>
                    <a:pt x="385648" y="191084"/>
                  </a:lnTo>
                  <a:lnTo>
                    <a:pt x="379044" y="197650"/>
                  </a:lnTo>
                  <a:lnTo>
                    <a:pt x="379044" y="198005"/>
                  </a:lnTo>
                  <a:lnTo>
                    <a:pt x="191071" y="385635"/>
                  </a:lnTo>
                  <a:lnTo>
                    <a:pt x="178231" y="372795"/>
                  </a:lnTo>
                  <a:lnTo>
                    <a:pt x="167754" y="365836"/>
                  </a:lnTo>
                  <a:lnTo>
                    <a:pt x="155829" y="363524"/>
                  </a:lnTo>
                  <a:lnTo>
                    <a:pt x="143916" y="365836"/>
                  </a:lnTo>
                  <a:lnTo>
                    <a:pt x="133438" y="372795"/>
                  </a:lnTo>
                  <a:lnTo>
                    <a:pt x="9283" y="496951"/>
                  </a:lnTo>
                  <a:lnTo>
                    <a:pt x="2324" y="507428"/>
                  </a:lnTo>
                  <a:lnTo>
                    <a:pt x="0" y="519341"/>
                  </a:lnTo>
                  <a:lnTo>
                    <a:pt x="2324" y="531266"/>
                  </a:lnTo>
                  <a:lnTo>
                    <a:pt x="9283" y="541743"/>
                  </a:lnTo>
                  <a:lnTo>
                    <a:pt x="133438" y="665886"/>
                  </a:lnTo>
                  <a:lnTo>
                    <a:pt x="143916" y="672858"/>
                  </a:lnTo>
                  <a:lnTo>
                    <a:pt x="155829" y="675170"/>
                  </a:lnTo>
                  <a:lnTo>
                    <a:pt x="167754" y="672858"/>
                  </a:lnTo>
                  <a:lnTo>
                    <a:pt x="178231" y="665886"/>
                  </a:lnTo>
                  <a:lnTo>
                    <a:pt x="191236" y="652881"/>
                  </a:lnTo>
                  <a:lnTo>
                    <a:pt x="385826" y="847445"/>
                  </a:lnTo>
                  <a:lnTo>
                    <a:pt x="372795" y="860475"/>
                  </a:lnTo>
                  <a:lnTo>
                    <a:pt x="365848" y="870953"/>
                  </a:lnTo>
                  <a:lnTo>
                    <a:pt x="363524" y="882865"/>
                  </a:lnTo>
                  <a:lnTo>
                    <a:pt x="365848" y="894778"/>
                  </a:lnTo>
                  <a:lnTo>
                    <a:pt x="372795" y="905256"/>
                  </a:lnTo>
                  <a:lnTo>
                    <a:pt x="496963" y="1029411"/>
                  </a:lnTo>
                  <a:lnTo>
                    <a:pt x="507428" y="1036358"/>
                  </a:lnTo>
                  <a:lnTo>
                    <a:pt x="519353" y="1038682"/>
                  </a:lnTo>
                  <a:lnTo>
                    <a:pt x="531266" y="1036358"/>
                  </a:lnTo>
                  <a:lnTo>
                    <a:pt x="541756" y="1029411"/>
                  </a:lnTo>
                  <a:lnTo>
                    <a:pt x="665911" y="905256"/>
                  </a:lnTo>
                  <a:lnTo>
                    <a:pt x="672858" y="894778"/>
                  </a:lnTo>
                  <a:lnTo>
                    <a:pt x="675170" y="882865"/>
                  </a:lnTo>
                  <a:lnTo>
                    <a:pt x="672858" y="870953"/>
                  </a:lnTo>
                  <a:lnTo>
                    <a:pt x="665911" y="860475"/>
                  </a:lnTo>
                  <a:lnTo>
                    <a:pt x="652754" y="847305"/>
                  </a:lnTo>
                  <a:lnTo>
                    <a:pt x="715467" y="784529"/>
                  </a:lnTo>
                  <a:lnTo>
                    <a:pt x="840524" y="659460"/>
                  </a:lnTo>
                  <a:lnTo>
                    <a:pt x="840879" y="659460"/>
                  </a:lnTo>
                  <a:lnTo>
                    <a:pt x="847445" y="652868"/>
                  </a:lnTo>
                  <a:lnTo>
                    <a:pt x="860488" y="665886"/>
                  </a:lnTo>
                  <a:lnTo>
                    <a:pt x="870953" y="672858"/>
                  </a:lnTo>
                  <a:lnTo>
                    <a:pt x="882865" y="675170"/>
                  </a:lnTo>
                  <a:lnTo>
                    <a:pt x="894778" y="672858"/>
                  </a:lnTo>
                  <a:lnTo>
                    <a:pt x="905256" y="665886"/>
                  </a:lnTo>
                  <a:lnTo>
                    <a:pt x="918273" y="652868"/>
                  </a:lnTo>
                  <a:lnTo>
                    <a:pt x="1029423" y="541743"/>
                  </a:lnTo>
                  <a:lnTo>
                    <a:pt x="1036383" y="531266"/>
                  </a:lnTo>
                  <a:lnTo>
                    <a:pt x="1038707" y="519341"/>
                  </a:lnTo>
                  <a:close/>
                </a:path>
                <a:path w="7782559" h="5457825">
                  <a:moveTo>
                    <a:pt x="5597156" y="5342394"/>
                  </a:moveTo>
                  <a:lnTo>
                    <a:pt x="5586692" y="5292395"/>
                  </a:lnTo>
                  <a:lnTo>
                    <a:pt x="5558002" y="5256784"/>
                  </a:lnTo>
                  <a:lnTo>
                    <a:pt x="5519356" y="5232616"/>
                  </a:lnTo>
                  <a:lnTo>
                    <a:pt x="5449887" y="5203190"/>
                  </a:lnTo>
                  <a:lnTo>
                    <a:pt x="5436235" y="5197462"/>
                  </a:lnTo>
                  <a:lnTo>
                    <a:pt x="5397081" y="5176837"/>
                  </a:lnTo>
                  <a:lnTo>
                    <a:pt x="5371350" y="5139537"/>
                  </a:lnTo>
                  <a:lnTo>
                    <a:pt x="5370576" y="5129771"/>
                  </a:lnTo>
                  <a:lnTo>
                    <a:pt x="5371998" y="5116017"/>
                  </a:lnTo>
                  <a:lnTo>
                    <a:pt x="5393245" y="5083873"/>
                  </a:lnTo>
                  <a:lnTo>
                    <a:pt x="5436705" y="5068087"/>
                  </a:lnTo>
                  <a:lnTo>
                    <a:pt x="5455412" y="5067033"/>
                  </a:lnTo>
                  <a:lnTo>
                    <a:pt x="5475262" y="5068468"/>
                  </a:lnTo>
                  <a:lnTo>
                    <a:pt x="5525706" y="5089969"/>
                  </a:lnTo>
                  <a:lnTo>
                    <a:pt x="5555869" y="5135677"/>
                  </a:lnTo>
                  <a:lnTo>
                    <a:pt x="5559971" y="5155908"/>
                  </a:lnTo>
                  <a:lnTo>
                    <a:pt x="5580304" y="5155908"/>
                  </a:lnTo>
                  <a:lnTo>
                    <a:pt x="5580304" y="5041455"/>
                  </a:lnTo>
                  <a:lnTo>
                    <a:pt x="5555323" y="5041455"/>
                  </a:lnTo>
                  <a:lnTo>
                    <a:pt x="5555323" y="5071478"/>
                  </a:lnTo>
                  <a:lnTo>
                    <a:pt x="5554357" y="5072837"/>
                  </a:lnTo>
                  <a:lnTo>
                    <a:pt x="5551640" y="5072837"/>
                  </a:lnTo>
                  <a:lnTo>
                    <a:pt x="5549316" y="5071288"/>
                  </a:lnTo>
                  <a:lnTo>
                    <a:pt x="5545455" y="5068189"/>
                  </a:lnTo>
                  <a:lnTo>
                    <a:pt x="5524462" y="5055489"/>
                  </a:lnTo>
                  <a:lnTo>
                    <a:pt x="5499836" y="5046408"/>
                  </a:lnTo>
                  <a:lnTo>
                    <a:pt x="5471592" y="5040960"/>
                  </a:lnTo>
                  <a:lnTo>
                    <a:pt x="5439715" y="5039131"/>
                  </a:lnTo>
                  <a:lnTo>
                    <a:pt x="5409387" y="5040731"/>
                  </a:lnTo>
                  <a:lnTo>
                    <a:pt x="5358562" y="5053520"/>
                  </a:lnTo>
                  <a:lnTo>
                    <a:pt x="5321528" y="5078946"/>
                  </a:lnTo>
                  <a:lnTo>
                    <a:pt x="5302643" y="5116119"/>
                  </a:lnTo>
                  <a:lnTo>
                    <a:pt x="5300281" y="5139067"/>
                  </a:lnTo>
                  <a:lnTo>
                    <a:pt x="5301361" y="5154968"/>
                  </a:lnTo>
                  <a:lnTo>
                    <a:pt x="5317426" y="5194833"/>
                  </a:lnTo>
                  <a:lnTo>
                    <a:pt x="5347386" y="5223764"/>
                  </a:lnTo>
                  <a:lnTo>
                    <a:pt x="5387645" y="5245455"/>
                  </a:lnTo>
                  <a:lnTo>
                    <a:pt x="5440197" y="5268087"/>
                  </a:lnTo>
                  <a:lnTo>
                    <a:pt x="5455031" y="5274640"/>
                  </a:lnTo>
                  <a:lnTo>
                    <a:pt x="5497373" y="5298541"/>
                  </a:lnTo>
                  <a:lnTo>
                    <a:pt x="5522861" y="5331879"/>
                  </a:lnTo>
                  <a:lnTo>
                    <a:pt x="5526278" y="5353431"/>
                  </a:lnTo>
                  <a:lnTo>
                    <a:pt x="5524639" y="5370931"/>
                  </a:lnTo>
                  <a:lnTo>
                    <a:pt x="5500128" y="5410365"/>
                  </a:lnTo>
                  <a:lnTo>
                    <a:pt x="5451437" y="5428881"/>
                  </a:lnTo>
                  <a:lnTo>
                    <a:pt x="5431002" y="5430113"/>
                  </a:lnTo>
                  <a:lnTo>
                    <a:pt x="5417451" y="5429428"/>
                  </a:lnTo>
                  <a:lnTo>
                    <a:pt x="5378132" y="5419077"/>
                  </a:lnTo>
                  <a:lnTo>
                    <a:pt x="5344198" y="5396979"/>
                  </a:lnTo>
                  <a:lnTo>
                    <a:pt x="5320690" y="5364480"/>
                  </a:lnTo>
                  <a:lnTo>
                    <a:pt x="5313654" y="5338330"/>
                  </a:lnTo>
                  <a:lnTo>
                    <a:pt x="5293309" y="5338330"/>
                  </a:lnTo>
                  <a:lnTo>
                    <a:pt x="5293309" y="5452199"/>
                  </a:lnTo>
                  <a:lnTo>
                    <a:pt x="5317718" y="5452199"/>
                  </a:lnTo>
                  <a:lnTo>
                    <a:pt x="5317718" y="5421223"/>
                  </a:lnTo>
                  <a:lnTo>
                    <a:pt x="5319255" y="5417921"/>
                  </a:lnTo>
                  <a:lnTo>
                    <a:pt x="5324691" y="5417921"/>
                  </a:lnTo>
                  <a:lnTo>
                    <a:pt x="5327586" y="5419483"/>
                  </a:lnTo>
                  <a:lnTo>
                    <a:pt x="5331079" y="5422570"/>
                  </a:lnTo>
                  <a:lnTo>
                    <a:pt x="5353697" y="5437822"/>
                  </a:lnTo>
                  <a:lnTo>
                    <a:pt x="5380888" y="5448719"/>
                  </a:lnTo>
                  <a:lnTo>
                    <a:pt x="5412664" y="5455259"/>
                  </a:lnTo>
                  <a:lnTo>
                    <a:pt x="5448998" y="5457444"/>
                  </a:lnTo>
                  <a:lnTo>
                    <a:pt x="5480304" y="5455590"/>
                  </a:lnTo>
                  <a:lnTo>
                    <a:pt x="5533758" y="5440769"/>
                  </a:lnTo>
                  <a:lnTo>
                    <a:pt x="5573954" y="5411355"/>
                  </a:lnTo>
                  <a:lnTo>
                    <a:pt x="5594578" y="5368645"/>
                  </a:lnTo>
                  <a:lnTo>
                    <a:pt x="5597156" y="5342394"/>
                  </a:lnTo>
                  <a:close/>
                </a:path>
                <a:path w="7782559" h="5457825">
                  <a:moveTo>
                    <a:pt x="5811202" y="5384609"/>
                  </a:moveTo>
                  <a:lnTo>
                    <a:pt x="5799848" y="5384609"/>
                  </a:lnTo>
                  <a:lnTo>
                    <a:pt x="5798096" y="5394807"/>
                  </a:lnTo>
                  <a:lnTo>
                    <a:pt x="5795772" y="5404167"/>
                  </a:lnTo>
                  <a:lnTo>
                    <a:pt x="5765800" y="5434787"/>
                  </a:lnTo>
                  <a:lnTo>
                    <a:pt x="5662904" y="5434787"/>
                  </a:lnTo>
                  <a:lnTo>
                    <a:pt x="5810834" y="5203012"/>
                  </a:lnTo>
                  <a:lnTo>
                    <a:pt x="5810834" y="5195328"/>
                  </a:lnTo>
                  <a:lnTo>
                    <a:pt x="5629237" y="5195328"/>
                  </a:lnTo>
                  <a:lnTo>
                    <a:pt x="5629237" y="5260860"/>
                  </a:lnTo>
                  <a:lnTo>
                    <a:pt x="5640590" y="5260860"/>
                  </a:lnTo>
                  <a:lnTo>
                    <a:pt x="5644058" y="5239563"/>
                  </a:lnTo>
                  <a:lnTo>
                    <a:pt x="5650839" y="5224348"/>
                  </a:lnTo>
                  <a:lnTo>
                    <a:pt x="5660898" y="5215229"/>
                  </a:lnTo>
                  <a:lnTo>
                    <a:pt x="5674271" y="5212181"/>
                  </a:lnTo>
                  <a:lnTo>
                    <a:pt x="5763590" y="5212181"/>
                  </a:lnTo>
                  <a:lnTo>
                    <a:pt x="5616054" y="5440997"/>
                  </a:lnTo>
                  <a:lnTo>
                    <a:pt x="5616054" y="5451614"/>
                  </a:lnTo>
                  <a:lnTo>
                    <a:pt x="5804611" y="5451614"/>
                  </a:lnTo>
                  <a:lnTo>
                    <a:pt x="5811202" y="5384609"/>
                  </a:lnTo>
                  <a:close/>
                </a:path>
                <a:path w="7782559" h="5457825">
                  <a:moveTo>
                    <a:pt x="5997905" y="5112829"/>
                  </a:moveTo>
                  <a:lnTo>
                    <a:pt x="5996673" y="5109845"/>
                  </a:lnTo>
                  <a:lnTo>
                    <a:pt x="5991784" y="5104714"/>
                  </a:lnTo>
                  <a:lnTo>
                    <a:pt x="5988240" y="5103444"/>
                  </a:lnTo>
                  <a:lnTo>
                    <a:pt x="5977750" y="5103444"/>
                  </a:lnTo>
                  <a:lnTo>
                    <a:pt x="5971540" y="5106721"/>
                  </a:lnTo>
                  <a:lnTo>
                    <a:pt x="5964948" y="5113325"/>
                  </a:lnTo>
                  <a:lnTo>
                    <a:pt x="5921743" y="5155057"/>
                  </a:lnTo>
                  <a:lnTo>
                    <a:pt x="5929427" y="5166042"/>
                  </a:lnTo>
                  <a:lnTo>
                    <a:pt x="5983617" y="5134191"/>
                  </a:lnTo>
                  <a:lnTo>
                    <a:pt x="5993130" y="5128831"/>
                  </a:lnTo>
                  <a:lnTo>
                    <a:pt x="5997905" y="5122837"/>
                  </a:lnTo>
                  <a:lnTo>
                    <a:pt x="5997905" y="5112829"/>
                  </a:lnTo>
                  <a:close/>
                </a:path>
                <a:path w="7782559" h="5457825">
                  <a:moveTo>
                    <a:pt x="6094908" y="5440261"/>
                  </a:moveTo>
                  <a:lnTo>
                    <a:pt x="6083325" y="5440261"/>
                  </a:lnTo>
                  <a:lnTo>
                    <a:pt x="6078918" y="5439168"/>
                  </a:lnTo>
                  <a:lnTo>
                    <a:pt x="6046495" y="5377294"/>
                  </a:lnTo>
                  <a:lnTo>
                    <a:pt x="6039955" y="5360454"/>
                  </a:lnTo>
                  <a:lnTo>
                    <a:pt x="5993866" y="5241861"/>
                  </a:lnTo>
                  <a:lnTo>
                    <a:pt x="5993866" y="5360454"/>
                  </a:lnTo>
                  <a:lnTo>
                    <a:pt x="5905627" y="5360454"/>
                  </a:lnTo>
                  <a:lnTo>
                    <a:pt x="5950305" y="5241099"/>
                  </a:lnTo>
                  <a:lnTo>
                    <a:pt x="5993866" y="5360454"/>
                  </a:lnTo>
                  <a:lnTo>
                    <a:pt x="5993866" y="5241861"/>
                  </a:lnTo>
                  <a:lnTo>
                    <a:pt x="5993574" y="5241099"/>
                  </a:lnTo>
                  <a:lnTo>
                    <a:pt x="5973369" y="5189105"/>
                  </a:lnTo>
                  <a:lnTo>
                    <a:pt x="5940780" y="5201551"/>
                  </a:lnTo>
                  <a:lnTo>
                    <a:pt x="5853646" y="5427078"/>
                  </a:lnTo>
                  <a:lnTo>
                    <a:pt x="5852172" y="5431002"/>
                  </a:lnTo>
                  <a:lnTo>
                    <a:pt x="5848947" y="5434177"/>
                  </a:lnTo>
                  <a:lnTo>
                    <a:pt x="5838926" y="5439067"/>
                  </a:lnTo>
                  <a:lnTo>
                    <a:pt x="5833872" y="5440261"/>
                  </a:lnTo>
                  <a:lnTo>
                    <a:pt x="5823255" y="5440261"/>
                  </a:lnTo>
                  <a:lnTo>
                    <a:pt x="5823255" y="5451614"/>
                  </a:lnTo>
                  <a:lnTo>
                    <a:pt x="5905995" y="5451614"/>
                  </a:lnTo>
                  <a:lnTo>
                    <a:pt x="5905995" y="5440261"/>
                  </a:lnTo>
                  <a:lnTo>
                    <a:pt x="5894171" y="5440261"/>
                  </a:lnTo>
                  <a:lnTo>
                    <a:pt x="5890006" y="5439168"/>
                  </a:lnTo>
                  <a:lnTo>
                    <a:pt x="5883173" y="5434774"/>
                  </a:lnTo>
                  <a:lnTo>
                    <a:pt x="5881459" y="5431739"/>
                  </a:lnTo>
                  <a:lnTo>
                    <a:pt x="5881459" y="5426354"/>
                  </a:lnTo>
                  <a:lnTo>
                    <a:pt x="5881840" y="5424513"/>
                  </a:lnTo>
                  <a:lnTo>
                    <a:pt x="5882576" y="5422328"/>
                  </a:lnTo>
                  <a:lnTo>
                    <a:pt x="5899416" y="5377294"/>
                  </a:lnTo>
                  <a:lnTo>
                    <a:pt x="6000089" y="5377294"/>
                  </a:lnTo>
                  <a:lnTo>
                    <a:pt x="6014009" y="5415013"/>
                  </a:lnTo>
                  <a:lnTo>
                    <a:pt x="6016447" y="5421846"/>
                  </a:lnTo>
                  <a:lnTo>
                    <a:pt x="6017552" y="5426354"/>
                  </a:lnTo>
                  <a:lnTo>
                    <a:pt x="6017666" y="5433441"/>
                  </a:lnTo>
                  <a:lnTo>
                    <a:pt x="6016383" y="5435993"/>
                  </a:lnTo>
                  <a:lnTo>
                    <a:pt x="6011265" y="5439422"/>
                  </a:lnTo>
                  <a:lnTo>
                    <a:pt x="6007049" y="5440261"/>
                  </a:lnTo>
                  <a:lnTo>
                    <a:pt x="5994603" y="5440261"/>
                  </a:lnTo>
                  <a:lnTo>
                    <a:pt x="5994603" y="5451614"/>
                  </a:lnTo>
                  <a:lnTo>
                    <a:pt x="6094908" y="5451614"/>
                  </a:lnTo>
                  <a:lnTo>
                    <a:pt x="6094908" y="5440261"/>
                  </a:lnTo>
                  <a:close/>
                </a:path>
                <a:path w="7782559" h="5457825">
                  <a:moveTo>
                    <a:pt x="6310198" y="5384609"/>
                  </a:moveTo>
                  <a:lnTo>
                    <a:pt x="6298857" y="5384609"/>
                  </a:lnTo>
                  <a:lnTo>
                    <a:pt x="6297092" y="5394807"/>
                  </a:lnTo>
                  <a:lnTo>
                    <a:pt x="6294767" y="5404167"/>
                  </a:lnTo>
                  <a:lnTo>
                    <a:pt x="6264795" y="5434787"/>
                  </a:lnTo>
                  <a:lnTo>
                    <a:pt x="6161913" y="5434787"/>
                  </a:lnTo>
                  <a:lnTo>
                    <a:pt x="6309842" y="5203012"/>
                  </a:lnTo>
                  <a:lnTo>
                    <a:pt x="6309842" y="5195328"/>
                  </a:lnTo>
                  <a:lnTo>
                    <a:pt x="6128245" y="5195328"/>
                  </a:lnTo>
                  <a:lnTo>
                    <a:pt x="6128245" y="5260860"/>
                  </a:lnTo>
                  <a:lnTo>
                    <a:pt x="6139586" y="5260860"/>
                  </a:lnTo>
                  <a:lnTo>
                    <a:pt x="6143066" y="5239563"/>
                  </a:lnTo>
                  <a:lnTo>
                    <a:pt x="6149835" y="5224348"/>
                  </a:lnTo>
                  <a:lnTo>
                    <a:pt x="6159906" y="5215229"/>
                  </a:lnTo>
                  <a:lnTo>
                    <a:pt x="6173279" y="5212181"/>
                  </a:lnTo>
                  <a:lnTo>
                    <a:pt x="6262598" y="5212181"/>
                  </a:lnTo>
                  <a:lnTo>
                    <a:pt x="6115062" y="5440997"/>
                  </a:lnTo>
                  <a:lnTo>
                    <a:pt x="6115062" y="5451614"/>
                  </a:lnTo>
                  <a:lnTo>
                    <a:pt x="6303619" y="5451614"/>
                  </a:lnTo>
                  <a:lnTo>
                    <a:pt x="6310198" y="5384609"/>
                  </a:lnTo>
                  <a:close/>
                </a:path>
                <a:path w="7782559" h="5457825">
                  <a:moveTo>
                    <a:pt x="6596151" y="5440273"/>
                  </a:moveTo>
                  <a:lnTo>
                    <a:pt x="6584543" y="5440273"/>
                  </a:lnTo>
                  <a:lnTo>
                    <a:pt x="6580149" y="5439181"/>
                  </a:lnTo>
                  <a:lnTo>
                    <a:pt x="6547726" y="5377294"/>
                  </a:lnTo>
                  <a:lnTo>
                    <a:pt x="6541186" y="5360454"/>
                  </a:lnTo>
                  <a:lnTo>
                    <a:pt x="6495097" y="5241874"/>
                  </a:lnTo>
                  <a:lnTo>
                    <a:pt x="6495097" y="5360454"/>
                  </a:lnTo>
                  <a:lnTo>
                    <a:pt x="6406858" y="5360454"/>
                  </a:lnTo>
                  <a:lnTo>
                    <a:pt x="6451524" y="5241087"/>
                  </a:lnTo>
                  <a:lnTo>
                    <a:pt x="6495097" y="5360454"/>
                  </a:lnTo>
                  <a:lnTo>
                    <a:pt x="6495097" y="5241874"/>
                  </a:lnTo>
                  <a:lnTo>
                    <a:pt x="6494793" y="5241087"/>
                  </a:lnTo>
                  <a:lnTo>
                    <a:pt x="6474587" y="5189118"/>
                  </a:lnTo>
                  <a:lnTo>
                    <a:pt x="6442011" y="5201551"/>
                  </a:lnTo>
                  <a:lnTo>
                    <a:pt x="6354864" y="5427091"/>
                  </a:lnTo>
                  <a:lnTo>
                    <a:pt x="6353416" y="5431002"/>
                  </a:lnTo>
                  <a:lnTo>
                    <a:pt x="6350178" y="5434177"/>
                  </a:lnTo>
                  <a:lnTo>
                    <a:pt x="6340157" y="5439054"/>
                  </a:lnTo>
                  <a:lnTo>
                    <a:pt x="6335103" y="5440273"/>
                  </a:lnTo>
                  <a:lnTo>
                    <a:pt x="6324486" y="5440273"/>
                  </a:lnTo>
                  <a:lnTo>
                    <a:pt x="6324486" y="5451627"/>
                  </a:lnTo>
                  <a:lnTo>
                    <a:pt x="6407226" y="5451627"/>
                  </a:lnTo>
                  <a:lnTo>
                    <a:pt x="6407226" y="5440273"/>
                  </a:lnTo>
                  <a:lnTo>
                    <a:pt x="6395377" y="5440273"/>
                  </a:lnTo>
                  <a:lnTo>
                    <a:pt x="6391237" y="5439181"/>
                  </a:lnTo>
                  <a:lnTo>
                    <a:pt x="6384391" y="5434787"/>
                  </a:lnTo>
                  <a:lnTo>
                    <a:pt x="6382690" y="5431739"/>
                  </a:lnTo>
                  <a:lnTo>
                    <a:pt x="6382690" y="5426367"/>
                  </a:lnTo>
                  <a:lnTo>
                    <a:pt x="6383071" y="5424525"/>
                  </a:lnTo>
                  <a:lnTo>
                    <a:pt x="6383782" y="5422328"/>
                  </a:lnTo>
                  <a:lnTo>
                    <a:pt x="6400635" y="5377294"/>
                  </a:lnTo>
                  <a:lnTo>
                    <a:pt x="6501308" y="5377294"/>
                  </a:lnTo>
                  <a:lnTo>
                    <a:pt x="6515227" y="5415013"/>
                  </a:lnTo>
                  <a:lnTo>
                    <a:pt x="6517665" y="5421846"/>
                  </a:lnTo>
                  <a:lnTo>
                    <a:pt x="6518770" y="5426367"/>
                  </a:lnTo>
                  <a:lnTo>
                    <a:pt x="6518897" y="5433441"/>
                  </a:lnTo>
                  <a:lnTo>
                    <a:pt x="6517614" y="5435993"/>
                  </a:lnTo>
                  <a:lnTo>
                    <a:pt x="6512484" y="5439422"/>
                  </a:lnTo>
                  <a:lnTo>
                    <a:pt x="6508280" y="5440273"/>
                  </a:lnTo>
                  <a:lnTo>
                    <a:pt x="6495821" y="5440273"/>
                  </a:lnTo>
                  <a:lnTo>
                    <a:pt x="6495821" y="5451627"/>
                  </a:lnTo>
                  <a:lnTo>
                    <a:pt x="6596151" y="5451627"/>
                  </a:lnTo>
                  <a:lnTo>
                    <a:pt x="6596151" y="5440273"/>
                  </a:lnTo>
                  <a:close/>
                </a:path>
                <a:path w="7782559" h="5457825">
                  <a:moveTo>
                    <a:pt x="6858711" y="5323471"/>
                  </a:moveTo>
                  <a:lnTo>
                    <a:pt x="6851282" y="5267414"/>
                  </a:lnTo>
                  <a:lnTo>
                    <a:pt x="6828968" y="5227371"/>
                  </a:lnTo>
                  <a:lnTo>
                    <a:pt x="6814413" y="5217973"/>
                  </a:lnTo>
                  <a:lnTo>
                    <a:pt x="6814413" y="5323471"/>
                  </a:lnTo>
                  <a:lnTo>
                    <a:pt x="6813207" y="5348833"/>
                  </a:lnTo>
                  <a:lnTo>
                    <a:pt x="6803606" y="5390210"/>
                  </a:lnTo>
                  <a:lnTo>
                    <a:pt x="6771437" y="5427916"/>
                  </a:lnTo>
                  <a:lnTo>
                    <a:pt x="6738633" y="5435143"/>
                  </a:lnTo>
                  <a:lnTo>
                    <a:pt x="6695795" y="5435143"/>
                  </a:lnTo>
                  <a:lnTo>
                    <a:pt x="6695795" y="5211813"/>
                  </a:lnTo>
                  <a:lnTo>
                    <a:pt x="6739356" y="5211813"/>
                  </a:lnTo>
                  <a:lnTo>
                    <a:pt x="6784734" y="5228183"/>
                  </a:lnTo>
                  <a:lnTo>
                    <a:pt x="6809651" y="5276113"/>
                  </a:lnTo>
                  <a:lnTo>
                    <a:pt x="6814413" y="5323471"/>
                  </a:lnTo>
                  <a:lnTo>
                    <a:pt x="6814413" y="5217973"/>
                  </a:lnTo>
                  <a:lnTo>
                    <a:pt x="6804888" y="5211813"/>
                  </a:lnTo>
                  <a:lnTo>
                    <a:pt x="6791769" y="5203342"/>
                  </a:lnTo>
                  <a:lnTo>
                    <a:pt x="6739712" y="5195328"/>
                  </a:lnTo>
                  <a:lnTo>
                    <a:pt x="6620002" y="5195328"/>
                  </a:lnTo>
                  <a:lnTo>
                    <a:pt x="6620002" y="5206682"/>
                  </a:lnTo>
                  <a:lnTo>
                    <a:pt x="6644894" y="5206682"/>
                  </a:lnTo>
                  <a:lnTo>
                    <a:pt x="6651853" y="5211191"/>
                  </a:lnTo>
                  <a:lnTo>
                    <a:pt x="6651853" y="5435879"/>
                  </a:lnTo>
                  <a:lnTo>
                    <a:pt x="6644894" y="5440273"/>
                  </a:lnTo>
                  <a:lnTo>
                    <a:pt x="6620002" y="5440273"/>
                  </a:lnTo>
                  <a:lnTo>
                    <a:pt x="6620002" y="5451614"/>
                  </a:lnTo>
                  <a:lnTo>
                    <a:pt x="6739356" y="5451614"/>
                  </a:lnTo>
                  <a:lnTo>
                    <a:pt x="6791579" y="5443613"/>
                  </a:lnTo>
                  <a:lnTo>
                    <a:pt x="6804711" y="5435143"/>
                  </a:lnTo>
                  <a:lnTo>
                    <a:pt x="6828879" y="5419585"/>
                  </a:lnTo>
                  <a:lnTo>
                    <a:pt x="6851256" y="5379542"/>
                  </a:lnTo>
                  <a:lnTo>
                    <a:pt x="6858711" y="5323471"/>
                  </a:lnTo>
                  <a:close/>
                </a:path>
                <a:path w="7782559" h="5457825">
                  <a:moveTo>
                    <a:pt x="7119086" y="5195328"/>
                  </a:moveTo>
                  <a:lnTo>
                    <a:pt x="7036333" y="5195328"/>
                  </a:lnTo>
                  <a:lnTo>
                    <a:pt x="7036333" y="5206682"/>
                  </a:lnTo>
                  <a:lnTo>
                    <a:pt x="7047065" y="5206682"/>
                  </a:lnTo>
                  <a:lnTo>
                    <a:pt x="7051154" y="5207724"/>
                  </a:lnTo>
                  <a:lnTo>
                    <a:pt x="7059219" y="5211877"/>
                  </a:lnTo>
                  <a:lnTo>
                    <a:pt x="7061238" y="5214734"/>
                  </a:lnTo>
                  <a:lnTo>
                    <a:pt x="7061238" y="5218404"/>
                  </a:lnTo>
                  <a:lnTo>
                    <a:pt x="7060984" y="5220233"/>
                  </a:lnTo>
                  <a:lnTo>
                    <a:pt x="6994601" y="5406949"/>
                  </a:lnTo>
                  <a:lnTo>
                    <a:pt x="6929171" y="5219497"/>
                  </a:lnTo>
                  <a:lnTo>
                    <a:pt x="6929044" y="5214124"/>
                  </a:lnTo>
                  <a:lnTo>
                    <a:pt x="6930771" y="5211572"/>
                  </a:lnTo>
                  <a:lnTo>
                    <a:pt x="6937603" y="5207660"/>
                  </a:lnTo>
                  <a:lnTo>
                    <a:pt x="6941629" y="5206682"/>
                  </a:lnTo>
                  <a:lnTo>
                    <a:pt x="6953224" y="5206682"/>
                  </a:lnTo>
                  <a:lnTo>
                    <a:pt x="6953224" y="5195328"/>
                  </a:lnTo>
                  <a:lnTo>
                    <a:pt x="6852907" y="5195328"/>
                  </a:lnTo>
                  <a:lnTo>
                    <a:pt x="6852907" y="5206682"/>
                  </a:lnTo>
                  <a:lnTo>
                    <a:pt x="6864261" y="5206682"/>
                  </a:lnTo>
                  <a:lnTo>
                    <a:pt x="6868592" y="5207851"/>
                  </a:lnTo>
                  <a:lnTo>
                    <a:pt x="6877139" y="5212486"/>
                  </a:lnTo>
                  <a:lnTo>
                    <a:pt x="6879996" y="5215598"/>
                  </a:lnTo>
                  <a:lnTo>
                    <a:pt x="6881469" y="5219497"/>
                  </a:lnTo>
                  <a:lnTo>
                    <a:pt x="6969341" y="5452719"/>
                  </a:lnTo>
                  <a:lnTo>
                    <a:pt x="7002297" y="5452719"/>
                  </a:lnTo>
                  <a:lnTo>
                    <a:pt x="7089788" y="5216080"/>
                  </a:lnTo>
                  <a:lnTo>
                    <a:pt x="7093026" y="5212791"/>
                  </a:lnTo>
                  <a:lnTo>
                    <a:pt x="7103021" y="5207914"/>
                  </a:lnTo>
                  <a:lnTo>
                    <a:pt x="7108101" y="5206682"/>
                  </a:lnTo>
                  <a:lnTo>
                    <a:pt x="7119086" y="5206682"/>
                  </a:lnTo>
                  <a:lnTo>
                    <a:pt x="7119086" y="5195328"/>
                  </a:lnTo>
                  <a:close/>
                </a:path>
                <a:path w="7782559" h="5457825">
                  <a:moveTo>
                    <a:pt x="7302144" y="5112829"/>
                  </a:moveTo>
                  <a:lnTo>
                    <a:pt x="7300925" y="5109845"/>
                  </a:lnTo>
                  <a:lnTo>
                    <a:pt x="7296036" y="5104714"/>
                  </a:lnTo>
                  <a:lnTo>
                    <a:pt x="7292492" y="5103444"/>
                  </a:lnTo>
                  <a:lnTo>
                    <a:pt x="7282002" y="5103444"/>
                  </a:lnTo>
                  <a:lnTo>
                    <a:pt x="7275779" y="5106721"/>
                  </a:lnTo>
                  <a:lnTo>
                    <a:pt x="7269188" y="5113325"/>
                  </a:lnTo>
                  <a:lnTo>
                    <a:pt x="7225995" y="5155057"/>
                  </a:lnTo>
                  <a:lnTo>
                    <a:pt x="7233679" y="5166042"/>
                  </a:lnTo>
                  <a:lnTo>
                    <a:pt x="7287857" y="5134191"/>
                  </a:lnTo>
                  <a:lnTo>
                    <a:pt x="7297382" y="5128831"/>
                  </a:lnTo>
                  <a:lnTo>
                    <a:pt x="7302144" y="5122837"/>
                  </a:lnTo>
                  <a:lnTo>
                    <a:pt x="7302144" y="5112829"/>
                  </a:lnTo>
                  <a:close/>
                </a:path>
                <a:path w="7782559" h="5457825">
                  <a:moveTo>
                    <a:pt x="7351573" y="5384254"/>
                  </a:moveTo>
                  <a:lnTo>
                    <a:pt x="7340219" y="5384254"/>
                  </a:lnTo>
                  <a:lnTo>
                    <a:pt x="7335914" y="5406352"/>
                  </a:lnTo>
                  <a:lnTo>
                    <a:pt x="7328865" y="5422138"/>
                  </a:lnTo>
                  <a:lnTo>
                    <a:pt x="7319073" y="5431612"/>
                  </a:lnTo>
                  <a:lnTo>
                    <a:pt x="7306538" y="5434774"/>
                  </a:lnTo>
                  <a:lnTo>
                    <a:pt x="7217207" y="5434774"/>
                  </a:lnTo>
                  <a:lnTo>
                    <a:pt x="7217207" y="5325669"/>
                  </a:lnTo>
                  <a:lnTo>
                    <a:pt x="7285304" y="5325669"/>
                  </a:lnTo>
                  <a:lnTo>
                    <a:pt x="7297382" y="5360454"/>
                  </a:lnTo>
                  <a:lnTo>
                    <a:pt x="7307262" y="5360454"/>
                  </a:lnTo>
                  <a:lnTo>
                    <a:pt x="7307262" y="5325669"/>
                  </a:lnTo>
                  <a:lnTo>
                    <a:pt x="7307262" y="5308841"/>
                  </a:lnTo>
                  <a:lnTo>
                    <a:pt x="7307262" y="5274056"/>
                  </a:lnTo>
                  <a:lnTo>
                    <a:pt x="7297382" y="5274056"/>
                  </a:lnTo>
                  <a:lnTo>
                    <a:pt x="7285304" y="5308841"/>
                  </a:lnTo>
                  <a:lnTo>
                    <a:pt x="7217207" y="5308841"/>
                  </a:lnTo>
                  <a:lnTo>
                    <a:pt x="7217207" y="5212169"/>
                  </a:lnTo>
                  <a:lnTo>
                    <a:pt x="7299947" y="5212169"/>
                  </a:lnTo>
                  <a:lnTo>
                    <a:pt x="7313473" y="5215217"/>
                  </a:lnTo>
                  <a:lnTo>
                    <a:pt x="7323645" y="5224348"/>
                  </a:lnTo>
                  <a:lnTo>
                    <a:pt x="7330491" y="5239563"/>
                  </a:lnTo>
                  <a:lnTo>
                    <a:pt x="7333983" y="5260873"/>
                  </a:lnTo>
                  <a:lnTo>
                    <a:pt x="7345337" y="5260873"/>
                  </a:lnTo>
                  <a:lnTo>
                    <a:pt x="7345337" y="5212169"/>
                  </a:lnTo>
                  <a:lnTo>
                    <a:pt x="7345337" y="5195341"/>
                  </a:lnTo>
                  <a:lnTo>
                    <a:pt x="7141413" y="5195341"/>
                  </a:lnTo>
                  <a:lnTo>
                    <a:pt x="7141413" y="5206682"/>
                  </a:lnTo>
                  <a:lnTo>
                    <a:pt x="7166178" y="5206682"/>
                  </a:lnTo>
                  <a:lnTo>
                    <a:pt x="7173265" y="5211203"/>
                  </a:lnTo>
                  <a:lnTo>
                    <a:pt x="7173265" y="5431739"/>
                  </a:lnTo>
                  <a:lnTo>
                    <a:pt x="7171487" y="5435092"/>
                  </a:lnTo>
                  <a:lnTo>
                    <a:pt x="7164413" y="5439232"/>
                  </a:lnTo>
                  <a:lnTo>
                    <a:pt x="7159104" y="5440261"/>
                  </a:lnTo>
                  <a:lnTo>
                    <a:pt x="7141413" y="5440261"/>
                  </a:lnTo>
                  <a:lnTo>
                    <a:pt x="7141413" y="5451614"/>
                  </a:lnTo>
                  <a:lnTo>
                    <a:pt x="7344969" y="5451614"/>
                  </a:lnTo>
                  <a:lnTo>
                    <a:pt x="7346620" y="5434774"/>
                  </a:lnTo>
                  <a:lnTo>
                    <a:pt x="7351573" y="5384254"/>
                  </a:lnTo>
                  <a:close/>
                </a:path>
                <a:path w="7782559" h="5457825">
                  <a:moveTo>
                    <a:pt x="7782395" y="5248300"/>
                  </a:moveTo>
                  <a:lnTo>
                    <a:pt x="7626693" y="5248300"/>
                  </a:lnTo>
                  <a:lnTo>
                    <a:pt x="7626693" y="5263388"/>
                  </a:lnTo>
                  <a:lnTo>
                    <a:pt x="7634249" y="5263388"/>
                  </a:lnTo>
                  <a:lnTo>
                    <a:pt x="7653820" y="5265204"/>
                  </a:lnTo>
                  <a:lnTo>
                    <a:pt x="7678979" y="5406885"/>
                  </a:lnTo>
                  <a:lnTo>
                    <a:pt x="7639177" y="5424894"/>
                  </a:lnTo>
                  <a:lnTo>
                    <a:pt x="7593000" y="5430126"/>
                  </a:lnTo>
                  <a:lnTo>
                    <a:pt x="7561364" y="5427116"/>
                  </a:lnTo>
                  <a:lnTo>
                    <a:pt x="7510539" y="5402999"/>
                  </a:lnTo>
                  <a:lnTo>
                    <a:pt x="7476337" y="5355475"/>
                  </a:lnTo>
                  <a:lnTo>
                    <a:pt x="7459205" y="5288661"/>
                  </a:lnTo>
                  <a:lnTo>
                    <a:pt x="7457059" y="5248300"/>
                  </a:lnTo>
                  <a:lnTo>
                    <a:pt x="7458138" y="5221592"/>
                  </a:lnTo>
                  <a:lnTo>
                    <a:pt x="7466698" y="5173510"/>
                  </a:lnTo>
                  <a:lnTo>
                    <a:pt x="7483716" y="5132832"/>
                  </a:lnTo>
                  <a:lnTo>
                    <a:pt x="7508557" y="5101323"/>
                  </a:lnTo>
                  <a:lnTo>
                    <a:pt x="7540892" y="5079454"/>
                  </a:lnTo>
                  <a:lnTo>
                    <a:pt x="7579525" y="5068417"/>
                  </a:lnTo>
                  <a:lnTo>
                    <a:pt x="7601128" y="5067033"/>
                  </a:lnTo>
                  <a:lnTo>
                    <a:pt x="7623264" y="5068468"/>
                  </a:lnTo>
                  <a:lnTo>
                    <a:pt x="7662621" y="5079936"/>
                  </a:lnTo>
                  <a:lnTo>
                    <a:pt x="7694549" y="5102745"/>
                  </a:lnTo>
                  <a:lnTo>
                    <a:pt x="7713573" y="5136007"/>
                  </a:lnTo>
                  <a:lnTo>
                    <a:pt x="7717904" y="5156492"/>
                  </a:lnTo>
                  <a:lnTo>
                    <a:pt x="7738250" y="5156492"/>
                  </a:lnTo>
                  <a:lnTo>
                    <a:pt x="7738250" y="5042052"/>
                  </a:lnTo>
                  <a:lnTo>
                    <a:pt x="7713827" y="5042052"/>
                  </a:lnTo>
                  <a:lnTo>
                    <a:pt x="7713827" y="5072646"/>
                  </a:lnTo>
                  <a:lnTo>
                    <a:pt x="7711719" y="5075161"/>
                  </a:lnTo>
                  <a:lnTo>
                    <a:pt x="7705509" y="5075161"/>
                  </a:lnTo>
                  <a:lnTo>
                    <a:pt x="7703566" y="5074399"/>
                  </a:lnTo>
                  <a:lnTo>
                    <a:pt x="7691501" y="5065179"/>
                  </a:lnTo>
                  <a:lnTo>
                    <a:pt x="7679703" y="5058461"/>
                  </a:lnTo>
                  <a:lnTo>
                    <a:pt x="7635113" y="5044046"/>
                  </a:lnTo>
                  <a:lnTo>
                    <a:pt x="7587196" y="5039144"/>
                  </a:lnTo>
                  <a:lnTo>
                    <a:pt x="7556678" y="5040719"/>
                  </a:lnTo>
                  <a:lnTo>
                    <a:pt x="7502499" y="5053355"/>
                  </a:lnTo>
                  <a:lnTo>
                    <a:pt x="7457668" y="5078412"/>
                  </a:lnTo>
                  <a:lnTo>
                    <a:pt x="7423391" y="5114582"/>
                  </a:lnTo>
                  <a:lnTo>
                    <a:pt x="7399998" y="5161369"/>
                  </a:lnTo>
                  <a:lnTo>
                    <a:pt x="7388225" y="5217134"/>
                  </a:lnTo>
                  <a:lnTo>
                    <a:pt x="7386764" y="5248300"/>
                  </a:lnTo>
                  <a:lnTo>
                    <a:pt x="7389914" y="5294947"/>
                  </a:lnTo>
                  <a:lnTo>
                    <a:pt x="7399401" y="5336159"/>
                  </a:lnTo>
                  <a:lnTo>
                    <a:pt x="7415187" y="5371922"/>
                  </a:lnTo>
                  <a:lnTo>
                    <a:pt x="7465365" y="5426392"/>
                  </a:lnTo>
                  <a:lnTo>
                    <a:pt x="7538275" y="5453989"/>
                  </a:lnTo>
                  <a:lnTo>
                    <a:pt x="7583119" y="5457444"/>
                  </a:lnTo>
                  <a:lnTo>
                    <a:pt x="7608379" y="5456771"/>
                  </a:lnTo>
                  <a:lnTo>
                    <a:pt x="7653541" y="5451386"/>
                  </a:lnTo>
                  <a:lnTo>
                    <a:pt x="7692288" y="5440489"/>
                  </a:lnTo>
                  <a:lnTo>
                    <a:pt x="7728750" y="5423217"/>
                  </a:lnTo>
                  <a:lnTo>
                    <a:pt x="7746378" y="5412117"/>
                  </a:lnTo>
                  <a:lnTo>
                    <a:pt x="7746378" y="5303482"/>
                  </a:lnTo>
                  <a:lnTo>
                    <a:pt x="7746746" y="5292471"/>
                  </a:lnTo>
                  <a:lnTo>
                    <a:pt x="7763027" y="5261064"/>
                  </a:lnTo>
                  <a:lnTo>
                    <a:pt x="7782395" y="5261064"/>
                  </a:lnTo>
                  <a:lnTo>
                    <a:pt x="7782395" y="52483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sp>
          <p:nvSpPr>
            <p:cNvPr id="12" name="object 12"/>
            <p:cNvSpPr/>
            <p:nvPr/>
          </p:nvSpPr>
          <p:spPr>
            <a:xfrm>
              <a:off x="15657310" y="6686594"/>
              <a:ext cx="176140" cy="17613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sp>
          <p:nvSpPr>
            <p:cNvPr id="13" name="object 13"/>
            <p:cNvSpPr/>
            <p:nvPr/>
          </p:nvSpPr>
          <p:spPr>
            <a:xfrm>
              <a:off x="15477562" y="6506842"/>
              <a:ext cx="535940" cy="535940"/>
            </a:xfrm>
            <a:custGeom>
              <a:avLst/>
              <a:gdLst/>
              <a:ahLst/>
              <a:cxnLst/>
              <a:rect l="l" t="t" r="r" b="b"/>
              <a:pathLst>
                <a:path w="535940" h="535940">
                  <a:moveTo>
                    <a:pt x="163529" y="336686"/>
                  </a:moveTo>
                  <a:lnTo>
                    <a:pt x="98612" y="336686"/>
                  </a:lnTo>
                  <a:lnTo>
                    <a:pt x="198954" y="437018"/>
                  </a:lnTo>
                  <a:lnTo>
                    <a:pt x="192242" y="443740"/>
                  </a:lnTo>
                  <a:lnTo>
                    <a:pt x="188655" y="449141"/>
                  </a:lnTo>
                  <a:lnTo>
                    <a:pt x="187460" y="455284"/>
                  </a:lnTo>
                  <a:lnTo>
                    <a:pt x="188655" y="461427"/>
                  </a:lnTo>
                  <a:lnTo>
                    <a:pt x="192242" y="466828"/>
                  </a:lnTo>
                  <a:lnTo>
                    <a:pt x="256272" y="530858"/>
                  </a:lnTo>
                  <a:lnTo>
                    <a:pt x="261673" y="534439"/>
                  </a:lnTo>
                  <a:lnTo>
                    <a:pt x="267817" y="535632"/>
                  </a:lnTo>
                  <a:lnTo>
                    <a:pt x="273964" y="534439"/>
                  </a:lnTo>
                  <a:lnTo>
                    <a:pt x="279371" y="530858"/>
                  </a:lnTo>
                  <a:lnTo>
                    <a:pt x="343390" y="466828"/>
                  </a:lnTo>
                  <a:lnTo>
                    <a:pt x="346977" y="461427"/>
                  </a:lnTo>
                  <a:lnTo>
                    <a:pt x="348172" y="455284"/>
                  </a:lnTo>
                  <a:lnTo>
                    <a:pt x="346977" y="449141"/>
                  </a:lnTo>
                  <a:lnTo>
                    <a:pt x="343390" y="443740"/>
                  </a:lnTo>
                  <a:lnTo>
                    <a:pt x="336615" y="436944"/>
                  </a:lnTo>
                  <a:lnTo>
                    <a:pt x="368952" y="404568"/>
                  </a:lnTo>
                  <a:lnTo>
                    <a:pt x="231403" y="404568"/>
                  </a:lnTo>
                  <a:lnTo>
                    <a:pt x="163529" y="336686"/>
                  </a:lnTo>
                  <a:close/>
                </a:path>
                <a:path w="535940" h="535940">
                  <a:moveTo>
                    <a:pt x="267817" y="374925"/>
                  </a:moveTo>
                  <a:lnTo>
                    <a:pt x="261673" y="376119"/>
                  </a:lnTo>
                  <a:lnTo>
                    <a:pt x="256272" y="379700"/>
                  </a:lnTo>
                  <a:lnTo>
                    <a:pt x="231403" y="404568"/>
                  </a:lnTo>
                  <a:lnTo>
                    <a:pt x="304228" y="404568"/>
                  </a:lnTo>
                  <a:lnTo>
                    <a:pt x="279371" y="379700"/>
                  </a:lnTo>
                  <a:lnTo>
                    <a:pt x="273964" y="376119"/>
                  </a:lnTo>
                  <a:lnTo>
                    <a:pt x="267817" y="374925"/>
                  </a:lnTo>
                  <a:close/>
                </a:path>
                <a:path w="535940" h="535940">
                  <a:moveTo>
                    <a:pt x="369137" y="131069"/>
                  </a:moveTo>
                  <a:lnTo>
                    <a:pt x="304228" y="131069"/>
                  </a:lnTo>
                  <a:lnTo>
                    <a:pt x="404571" y="231401"/>
                  </a:lnTo>
                  <a:lnTo>
                    <a:pt x="379703" y="256269"/>
                  </a:lnTo>
                  <a:lnTo>
                    <a:pt x="376116" y="261676"/>
                  </a:lnTo>
                  <a:lnTo>
                    <a:pt x="374920" y="267822"/>
                  </a:lnTo>
                  <a:lnTo>
                    <a:pt x="376116" y="273967"/>
                  </a:lnTo>
                  <a:lnTo>
                    <a:pt x="379703" y="279368"/>
                  </a:lnTo>
                  <a:lnTo>
                    <a:pt x="404540" y="304205"/>
                  </a:lnTo>
                  <a:lnTo>
                    <a:pt x="372111" y="336686"/>
                  </a:lnTo>
                  <a:lnTo>
                    <a:pt x="304228" y="404568"/>
                  </a:lnTo>
                  <a:lnTo>
                    <a:pt x="368952" y="404568"/>
                  </a:lnTo>
                  <a:lnTo>
                    <a:pt x="433450" y="340078"/>
                  </a:lnTo>
                  <a:lnTo>
                    <a:pt x="433628" y="340078"/>
                  </a:lnTo>
                  <a:lnTo>
                    <a:pt x="437010" y="336675"/>
                  </a:lnTo>
                  <a:lnTo>
                    <a:pt x="473544" y="336675"/>
                  </a:lnTo>
                  <a:lnTo>
                    <a:pt x="530860" y="279368"/>
                  </a:lnTo>
                  <a:lnTo>
                    <a:pt x="534447" y="273967"/>
                  </a:lnTo>
                  <a:lnTo>
                    <a:pt x="535643" y="267822"/>
                  </a:lnTo>
                  <a:lnTo>
                    <a:pt x="534447" y="261676"/>
                  </a:lnTo>
                  <a:lnTo>
                    <a:pt x="530860" y="256269"/>
                  </a:lnTo>
                  <a:lnTo>
                    <a:pt x="473524" y="198952"/>
                  </a:lnTo>
                  <a:lnTo>
                    <a:pt x="437020" y="198952"/>
                  </a:lnTo>
                  <a:lnTo>
                    <a:pt x="369137" y="131069"/>
                  </a:lnTo>
                  <a:close/>
                </a:path>
                <a:path w="535940" h="535940">
                  <a:moveTo>
                    <a:pt x="80357" y="187460"/>
                  </a:moveTo>
                  <a:lnTo>
                    <a:pt x="4782" y="256269"/>
                  </a:lnTo>
                  <a:lnTo>
                    <a:pt x="0" y="267822"/>
                  </a:lnTo>
                  <a:lnTo>
                    <a:pt x="1195" y="273967"/>
                  </a:lnTo>
                  <a:lnTo>
                    <a:pt x="4782" y="279368"/>
                  </a:lnTo>
                  <a:lnTo>
                    <a:pt x="68812" y="343397"/>
                  </a:lnTo>
                  <a:lnTo>
                    <a:pt x="74213" y="346984"/>
                  </a:lnTo>
                  <a:lnTo>
                    <a:pt x="80357" y="348180"/>
                  </a:lnTo>
                  <a:lnTo>
                    <a:pt x="86503" y="346984"/>
                  </a:lnTo>
                  <a:lnTo>
                    <a:pt x="91910" y="343397"/>
                  </a:lnTo>
                  <a:lnTo>
                    <a:pt x="98612" y="336686"/>
                  </a:lnTo>
                  <a:lnTo>
                    <a:pt x="163529" y="336686"/>
                  </a:lnTo>
                  <a:lnTo>
                    <a:pt x="131103" y="304205"/>
                  </a:lnTo>
                  <a:lnTo>
                    <a:pt x="155929" y="279368"/>
                  </a:lnTo>
                  <a:lnTo>
                    <a:pt x="159522" y="273967"/>
                  </a:lnTo>
                  <a:lnTo>
                    <a:pt x="160720" y="267822"/>
                  </a:lnTo>
                  <a:lnTo>
                    <a:pt x="159522" y="261676"/>
                  </a:lnTo>
                  <a:lnTo>
                    <a:pt x="155929" y="256269"/>
                  </a:lnTo>
                  <a:lnTo>
                    <a:pt x="131061" y="231401"/>
                  </a:lnTo>
                  <a:lnTo>
                    <a:pt x="163597" y="198868"/>
                  </a:lnTo>
                  <a:lnTo>
                    <a:pt x="98528" y="198868"/>
                  </a:lnTo>
                  <a:lnTo>
                    <a:pt x="91910" y="192250"/>
                  </a:lnTo>
                  <a:lnTo>
                    <a:pt x="86503" y="188657"/>
                  </a:lnTo>
                  <a:lnTo>
                    <a:pt x="80357" y="187460"/>
                  </a:lnTo>
                  <a:close/>
                </a:path>
                <a:path w="535940" h="535940">
                  <a:moveTo>
                    <a:pt x="473544" y="336675"/>
                  </a:moveTo>
                  <a:lnTo>
                    <a:pt x="437010" y="336675"/>
                  </a:lnTo>
                  <a:lnTo>
                    <a:pt x="443732" y="343397"/>
                  </a:lnTo>
                  <a:lnTo>
                    <a:pt x="449135" y="346984"/>
                  </a:lnTo>
                  <a:lnTo>
                    <a:pt x="455280" y="348180"/>
                  </a:lnTo>
                  <a:lnTo>
                    <a:pt x="461424" y="346984"/>
                  </a:lnTo>
                  <a:lnTo>
                    <a:pt x="466820" y="343397"/>
                  </a:lnTo>
                  <a:lnTo>
                    <a:pt x="473544" y="336675"/>
                  </a:lnTo>
                  <a:close/>
                </a:path>
                <a:path w="535940" h="535940">
                  <a:moveTo>
                    <a:pt x="455280" y="187460"/>
                  </a:moveTo>
                  <a:lnTo>
                    <a:pt x="449135" y="188657"/>
                  </a:lnTo>
                  <a:lnTo>
                    <a:pt x="443732" y="192250"/>
                  </a:lnTo>
                  <a:lnTo>
                    <a:pt x="437020" y="198952"/>
                  </a:lnTo>
                  <a:lnTo>
                    <a:pt x="473524" y="198952"/>
                  </a:lnTo>
                  <a:lnTo>
                    <a:pt x="466820" y="192250"/>
                  </a:lnTo>
                  <a:lnTo>
                    <a:pt x="461424" y="188657"/>
                  </a:lnTo>
                  <a:lnTo>
                    <a:pt x="455280" y="187460"/>
                  </a:lnTo>
                  <a:close/>
                </a:path>
                <a:path w="535940" h="535940">
                  <a:moveTo>
                    <a:pt x="267817" y="0"/>
                  </a:moveTo>
                  <a:lnTo>
                    <a:pt x="192242" y="68809"/>
                  </a:lnTo>
                  <a:lnTo>
                    <a:pt x="187460" y="80358"/>
                  </a:lnTo>
                  <a:lnTo>
                    <a:pt x="188655" y="86505"/>
                  </a:lnTo>
                  <a:lnTo>
                    <a:pt x="192242" y="91908"/>
                  </a:lnTo>
                  <a:lnTo>
                    <a:pt x="198870" y="98536"/>
                  </a:lnTo>
                  <a:lnTo>
                    <a:pt x="195467" y="101928"/>
                  </a:lnTo>
                  <a:lnTo>
                    <a:pt x="195467" y="102106"/>
                  </a:lnTo>
                  <a:lnTo>
                    <a:pt x="98528" y="198868"/>
                  </a:lnTo>
                  <a:lnTo>
                    <a:pt x="163597" y="198868"/>
                  </a:lnTo>
                  <a:lnTo>
                    <a:pt x="231403" y="131069"/>
                  </a:lnTo>
                  <a:lnTo>
                    <a:pt x="369137" y="131069"/>
                  </a:lnTo>
                  <a:lnTo>
                    <a:pt x="336688" y="98620"/>
                  </a:lnTo>
                  <a:lnTo>
                    <a:pt x="343390" y="91908"/>
                  </a:lnTo>
                  <a:lnTo>
                    <a:pt x="346977" y="86505"/>
                  </a:lnTo>
                  <a:lnTo>
                    <a:pt x="348172" y="80358"/>
                  </a:lnTo>
                  <a:lnTo>
                    <a:pt x="346977" y="74212"/>
                  </a:lnTo>
                  <a:lnTo>
                    <a:pt x="343390" y="68809"/>
                  </a:lnTo>
                  <a:lnTo>
                    <a:pt x="279371" y="4790"/>
                  </a:lnTo>
                  <a:lnTo>
                    <a:pt x="273964" y="1197"/>
                  </a:lnTo>
                  <a:lnTo>
                    <a:pt x="267817" y="0"/>
                  </a:lnTo>
                  <a:close/>
                </a:path>
                <a:path w="535940" h="535940">
                  <a:moveTo>
                    <a:pt x="304228" y="131069"/>
                  </a:moveTo>
                  <a:lnTo>
                    <a:pt x="231403" y="131069"/>
                  </a:lnTo>
                  <a:lnTo>
                    <a:pt x="256272" y="155937"/>
                  </a:lnTo>
                  <a:lnTo>
                    <a:pt x="261673" y="159524"/>
                  </a:lnTo>
                  <a:lnTo>
                    <a:pt x="267817" y="160720"/>
                  </a:lnTo>
                  <a:lnTo>
                    <a:pt x="273964" y="159524"/>
                  </a:lnTo>
                  <a:lnTo>
                    <a:pt x="279371" y="155937"/>
                  </a:lnTo>
                  <a:lnTo>
                    <a:pt x="304228" y="13106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PT Sans"/>
                <a:ea typeface="+mn-ea"/>
                <a:cs typeface="+mn-cs"/>
              </a:endParaRPr>
            </a:p>
          </p:txBody>
        </p:sp>
      </p:grpSp>
    </p:spTree>
    <p:extLst>
      <p:ext uri="{BB962C8B-B14F-4D97-AF65-F5344CB8AC3E}">
        <p14:creationId xmlns:p14="http://schemas.microsoft.com/office/powerpoint/2010/main" val="96351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zövegdoboz 7"/>
          <p:cNvSpPr txBox="1"/>
          <p:nvPr/>
        </p:nvSpPr>
        <p:spPr>
          <a:xfrm>
            <a:off x="0" y="5457249"/>
            <a:ext cx="12192000" cy="646331"/>
          </a:xfrm>
          <a:prstGeom prst="rect">
            <a:avLst/>
          </a:prstGeom>
          <a:solidFill>
            <a:schemeClr val="accent5"/>
          </a:solidFill>
        </p:spPr>
        <p:txBody>
          <a:bodyPr wrap="square" lIns="45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3600" b="1" i="0" u="none" strike="noStrike" kern="1200" cap="none" spc="0" normalizeH="0" baseline="0" noProof="0" dirty="0">
                <a:ln>
                  <a:noFill/>
                </a:ln>
                <a:effectLst/>
                <a:uLnTx/>
                <a:uFillTx/>
                <a:latin typeface="PT Sans"/>
                <a:ea typeface="+mn-ea"/>
                <a:cs typeface="+mn-cs"/>
              </a:rPr>
              <a:t>Vezetői összefoglaló</a:t>
            </a:r>
          </a:p>
        </p:txBody>
      </p:sp>
    </p:spTree>
    <p:extLst>
      <p:ext uri="{BB962C8B-B14F-4D97-AF65-F5344CB8AC3E}">
        <p14:creationId xmlns:p14="http://schemas.microsoft.com/office/powerpoint/2010/main" val="416689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shutterstock_316295534_b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8" y="-1"/>
            <a:ext cx="12191144" cy="6858001"/>
          </a:xfrm>
          <a:prstGeom prst="rect">
            <a:avLst/>
          </a:prstGeom>
        </p:spPr>
      </p:pic>
      <p:sp>
        <p:nvSpPr>
          <p:cNvPr id="2" name="object 2"/>
          <p:cNvSpPr/>
          <p:nvPr/>
        </p:nvSpPr>
        <p:spPr>
          <a:xfrm>
            <a:off x="428" y="0"/>
            <a:ext cx="12191144"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69999"/>
            </a:srgbClr>
          </a:solidFill>
        </p:spPr>
        <p:txBody>
          <a:bodyPr wrap="square" lIns="0" tIns="0" rIns="0" bIns="0" rtlCol="0"/>
          <a:lstStyle/>
          <a:p>
            <a:endParaRPr sz="1092"/>
          </a:p>
        </p:txBody>
      </p:sp>
      <p:sp>
        <p:nvSpPr>
          <p:cNvPr id="3" name="object 3"/>
          <p:cNvSpPr/>
          <p:nvPr/>
        </p:nvSpPr>
        <p:spPr>
          <a:xfrm>
            <a:off x="560776" y="646226"/>
            <a:ext cx="10984737" cy="5629644"/>
          </a:xfrm>
          <a:custGeom>
            <a:avLst/>
            <a:gdLst/>
            <a:ahLst/>
            <a:cxnLst/>
            <a:rect l="l" t="t" r="r" b="b"/>
            <a:pathLst>
              <a:path w="18114645" h="9283700">
                <a:moveTo>
                  <a:pt x="0" y="9283623"/>
                </a:moveTo>
                <a:lnTo>
                  <a:pt x="18114631" y="9283623"/>
                </a:lnTo>
                <a:lnTo>
                  <a:pt x="18114631" y="0"/>
                </a:lnTo>
                <a:lnTo>
                  <a:pt x="0" y="0"/>
                </a:lnTo>
                <a:lnTo>
                  <a:pt x="0" y="9283623"/>
                </a:lnTo>
                <a:close/>
              </a:path>
            </a:pathLst>
          </a:custGeom>
          <a:ln w="209417">
            <a:solidFill>
              <a:srgbClr val="F2BE30"/>
            </a:solidFill>
          </a:ln>
        </p:spPr>
        <p:txBody>
          <a:bodyPr wrap="square" lIns="0" tIns="0" rIns="0" bIns="0" rtlCol="0"/>
          <a:lstStyle/>
          <a:p>
            <a:endParaRPr sz="1092">
              <a:solidFill>
                <a:srgbClr val="FFC000"/>
              </a:solidFill>
            </a:endParaRPr>
          </a:p>
        </p:txBody>
      </p:sp>
      <p:sp>
        <p:nvSpPr>
          <p:cNvPr id="4" name="object 4"/>
          <p:cNvSpPr txBox="1">
            <a:spLocks noGrp="1"/>
          </p:cNvSpPr>
          <p:nvPr>
            <p:ph type="title"/>
          </p:nvPr>
        </p:nvSpPr>
        <p:spPr>
          <a:xfrm>
            <a:off x="3840222" y="915598"/>
            <a:ext cx="4511336" cy="500996"/>
          </a:xfrm>
          <a:prstGeom prst="rect">
            <a:avLst/>
          </a:prstGeom>
        </p:spPr>
        <p:txBody>
          <a:bodyPr vert="horz" wrap="square" lIns="0" tIns="8471" rIns="0" bIns="0" rtlCol="0" anchor="t">
            <a:spAutoFit/>
          </a:bodyPr>
          <a:lstStyle/>
          <a:p>
            <a:pPr marL="7701" algn="ctr">
              <a:lnSpc>
                <a:spcPct val="100000"/>
              </a:lnSpc>
              <a:spcBef>
                <a:spcPts val="67"/>
              </a:spcBef>
            </a:pPr>
            <a:r>
              <a:rPr spc="-64" dirty="0">
                <a:solidFill>
                  <a:schemeClr val="accent5"/>
                </a:solidFill>
              </a:rPr>
              <a:t>Vezetői</a:t>
            </a:r>
            <a:r>
              <a:rPr spc="-45" dirty="0">
                <a:solidFill>
                  <a:schemeClr val="accent5"/>
                </a:solidFill>
              </a:rPr>
              <a:t> </a:t>
            </a:r>
            <a:r>
              <a:rPr spc="-3" dirty="0">
                <a:solidFill>
                  <a:schemeClr val="accent5"/>
                </a:solidFill>
              </a:rPr>
              <a:t>összefoglaló</a:t>
            </a:r>
          </a:p>
        </p:txBody>
      </p:sp>
      <p:sp>
        <p:nvSpPr>
          <p:cNvPr id="5" name="object 5"/>
          <p:cNvSpPr txBox="1"/>
          <p:nvPr/>
        </p:nvSpPr>
        <p:spPr>
          <a:xfrm>
            <a:off x="852366" y="1043364"/>
            <a:ext cx="10401556" cy="5605736"/>
          </a:xfrm>
          <a:prstGeom prst="rect">
            <a:avLst/>
          </a:prstGeom>
        </p:spPr>
        <p:txBody>
          <a:bodyPr vert="horz" wrap="square" lIns="0" tIns="9242" rIns="0" bIns="0" rtlCol="0">
            <a:spAutoFit/>
          </a:bodyPr>
          <a:lstStyle/>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 kutatásban résztvevők </a:t>
            </a:r>
            <a:r>
              <a:rPr lang="hu-HU" sz="1600" b="1" spc="6" dirty="0">
                <a:solidFill>
                  <a:srgbClr val="FFFFFF"/>
                </a:solidFill>
                <a:cs typeface="PT Sans"/>
              </a:rPr>
              <a:t>többsége (</a:t>
            </a:r>
            <a:r>
              <a:rPr lang="hu-HU" sz="1600" b="1" spc="6" dirty="0" smtClean="0">
                <a:solidFill>
                  <a:srgbClr val="FFFFFF"/>
                </a:solidFill>
                <a:cs typeface="PT Sans"/>
              </a:rPr>
              <a:t>54,6 </a:t>
            </a:r>
            <a:r>
              <a:rPr lang="hu-HU" sz="1600" b="1" spc="6" dirty="0">
                <a:solidFill>
                  <a:srgbClr val="FFFFFF"/>
                </a:solidFill>
                <a:cs typeface="PT Sans"/>
              </a:rPr>
              <a:t>százalék) </a:t>
            </a:r>
            <a:r>
              <a:rPr lang="hu-HU" sz="1600" b="1" spc="6" dirty="0" smtClean="0">
                <a:solidFill>
                  <a:srgbClr val="FFFFFF"/>
                </a:solidFill>
                <a:cs typeface="PT Sans"/>
              </a:rPr>
              <a:t>inkább csak belföldi utazáson vett részt az </a:t>
            </a:r>
            <a:r>
              <a:rPr lang="hu-HU" sz="1600" b="1" spc="6" dirty="0">
                <a:solidFill>
                  <a:srgbClr val="FFFFFF"/>
                </a:solidFill>
                <a:cs typeface="PT Sans"/>
              </a:rPr>
              <a:t>elmúlt 12 hónapban. Júniusra </a:t>
            </a:r>
            <a:r>
              <a:rPr lang="hu-HU" sz="1600" b="1" spc="6" dirty="0" smtClean="0">
                <a:solidFill>
                  <a:srgbClr val="FFFFFF"/>
                </a:solidFill>
                <a:cs typeface="PT Sans"/>
              </a:rPr>
              <a:t>azonban némileg </a:t>
            </a:r>
            <a:r>
              <a:rPr lang="hu-HU" sz="1600" b="1" spc="6" dirty="0">
                <a:solidFill>
                  <a:srgbClr val="FFFFFF"/>
                </a:solidFill>
                <a:cs typeface="PT Sans"/>
              </a:rPr>
              <a:t>emelkedett azoknak az aránya, akik viszont csak a határon túl üdültek. </a:t>
            </a: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a:solidFill>
                  <a:srgbClr val="FFFFFF"/>
                </a:solidFill>
                <a:cs typeface="PT Sans"/>
              </a:rPr>
              <a:t>A </a:t>
            </a:r>
            <a:r>
              <a:rPr lang="hu-HU" sz="1600" b="1" spc="6" dirty="0" smtClean="0">
                <a:solidFill>
                  <a:srgbClr val="FFFFFF"/>
                </a:solidFill>
                <a:cs typeface="PT Sans"/>
              </a:rPr>
              <a:t>válaszadók 87,1 </a:t>
            </a:r>
            <a:r>
              <a:rPr lang="hu-HU" sz="1600" b="1" spc="6" dirty="0">
                <a:solidFill>
                  <a:srgbClr val="FFFFFF"/>
                </a:solidFill>
                <a:cs typeface="PT Sans"/>
              </a:rPr>
              <a:t>százaléka </a:t>
            </a:r>
            <a:r>
              <a:rPr lang="hu-HU" sz="1600" b="1" spc="6" dirty="0" smtClean="0">
                <a:solidFill>
                  <a:srgbClr val="FFFFFF"/>
                </a:solidFill>
                <a:cs typeface="PT Sans"/>
              </a:rPr>
              <a:t>utazik évente legalább egyszer belföldön és 42,4 </a:t>
            </a:r>
            <a:r>
              <a:rPr lang="hu-HU" sz="1600" b="1" spc="6" dirty="0">
                <a:solidFill>
                  <a:srgbClr val="FFFFFF"/>
                </a:solidFill>
                <a:cs typeface="PT Sans"/>
              </a:rPr>
              <a:t>százalékuk </a:t>
            </a:r>
            <a:r>
              <a:rPr lang="hu-HU" sz="1600" b="1" spc="6" dirty="0" smtClean="0">
                <a:solidFill>
                  <a:srgbClr val="FFFFFF"/>
                </a:solidFill>
                <a:cs typeface="PT Sans"/>
              </a:rPr>
              <a:t>pedig hasonló gyakorisággal </a:t>
            </a:r>
            <a:r>
              <a:rPr lang="hu-HU" sz="1600" b="1" spc="6" dirty="0">
                <a:solidFill>
                  <a:srgbClr val="FFFFFF"/>
                </a:solidFill>
                <a:cs typeface="PT Sans"/>
              </a:rPr>
              <a:t>külföldre</a:t>
            </a:r>
            <a:r>
              <a:rPr lang="hu-HU" sz="1600" b="1" spc="6" dirty="0" smtClean="0">
                <a:solidFill>
                  <a:srgbClr val="FFFFFF"/>
                </a:solidFill>
                <a:cs typeface="PT Sans"/>
              </a:rPr>
              <a:t>.</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 korábbi eredményekhez hasonlóan az utazás előtt 2-3 hónappal foglalják le a szállásukat általában és legszívesebben bankkártyás fizetéssel rendezik a szálláshely kifizetését az utazók.</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a:solidFill>
                  <a:srgbClr val="FFFFFF"/>
                </a:solidFill>
                <a:cs typeface="PT Sans"/>
              </a:rPr>
              <a:t>A </a:t>
            </a:r>
            <a:r>
              <a:rPr lang="hu-HU" sz="1600" b="1" spc="6" dirty="0" smtClean="0">
                <a:solidFill>
                  <a:srgbClr val="FFFFFF"/>
                </a:solidFill>
                <a:cs typeface="PT Sans"/>
              </a:rPr>
              <a:t>megkérdezettek </a:t>
            </a:r>
            <a:r>
              <a:rPr lang="hu-HU" sz="1600" b="1" spc="6" dirty="0">
                <a:solidFill>
                  <a:srgbClr val="FFFFFF"/>
                </a:solidFill>
                <a:cs typeface="PT Sans"/>
              </a:rPr>
              <a:t>közel egyharmadának </a:t>
            </a:r>
            <a:r>
              <a:rPr lang="hu-HU" sz="1600" b="1" spc="6" dirty="0" smtClean="0">
                <a:solidFill>
                  <a:srgbClr val="FFFFFF"/>
                </a:solidFill>
                <a:cs typeface="PT Sans"/>
              </a:rPr>
              <a:t>(30,2 </a:t>
            </a:r>
            <a:r>
              <a:rPr lang="hu-HU" sz="1600" b="1" spc="6" dirty="0">
                <a:solidFill>
                  <a:srgbClr val="FFFFFF"/>
                </a:solidFill>
                <a:cs typeface="PT Sans"/>
              </a:rPr>
              <a:t>százalék) van SZÉP-kártyája, </a:t>
            </a:r>
            <a:r>
              <a:rPr lang="hu-HU" sz="1600" b="1" spc="6" dirty="0" smtClean="0">
                <a:solidFill>
                  <a:srgbClr val="FFFFFF"/>
                </a:solidFill>
                <a:cs typeface="PT Sans"/>
              </a:rPr>
              <a:t>illetve a korábbiakhoz hasonlóan legtöbbeknél nem változtak a költési szokások az </a:t>
            </a:r>
            <a:r>
              <a:rPr lang="hu-HU" sz="1600" b="1" spc="6" dirty="0" err="1" smtClean="0">
                <a:solidFill>
                  <a:srgbClr val="FFFFFF"/>
                </a:solidFill>
                <a:cs typeface="PT Sans"/>
              </a:rPr>
              <a:t>alszámlák</a:t>
            </a:r>
            <a:r>
              <a:rPr lang="hu-HU" sz="1600" b="1" spc="6" dirty="0" smtClean="0">
                <a:solidFill>
                  <a:srgbClr val="FFFFFF"/>
                </a:solidFill>
                <a:cs typeface="PT Sans"/>
              </a:rPr>
              <a:t> megszüntetésével sem</a:t>
            </a:r>
            <a:r>
              <a:rPr lang="hu-HU" sz="1600" b="1" spc="6" dirty="0">
                <a:solidFill>
                  <a:srgbClr val="FFFFFF"/>
                </a:solidFill>
                <a:cs typeface="PT Sans"/>
              </a:rPr>
              <a:t>. </a:t>
            </a:r>
            <a:r>
              <a:rPr lang="hu-HU" sz="1600" b="1" spc="6" dirty="0" smtClean="0">
                <a:solidFill>
                  <a:srgbClr val="FFFFFF"/>
                </a:solidFill>
                <a:cs typeface="PT Sans"/>
              </a:rPr>
              <a:t>Ugyanakkor </a:t>
            </a:r>
            <a:r>
              <a:rPr lang="hu-HU" sz="1600" b="1" spc="6" dirty="0">
                <a:solidFill>
                  <a:srgbClr val="FFFFFF"/>
                </a:solidFill>
                <a:cs typeface="PT Sans"/>
              </a:rPr>
              <a:t>júniusban a korábbi hónapokhoz képest többet költenek vendéglátásra és étkezési célra a rendelkezésükre álló összegből. </a:t>
            </a: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Egy egytől tízig tartó skálán a májusi méréshez hasonlóan 8,7-es átlagértékkel jelölték elégedettségüket a válaszadók a legutóbbi belföldi turisztikai utazásuk kapcsán.</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a:solidFill>
                  <a:srgbClr val="FFFFFF"/>
                </a:solidFill>
                <a:cs typeface="PT Sans"/>
              </a:rPr>
              <a:t>A teljes minta háromnegyede (78,6 százalék) tervezi fél éven belül a következő </a:t>
            </a:r>
            <a:r>
              <a:rPr lang="hu-HU" sz="1600" b="1" spc="6" dirty="0" smtClean="0">
                <a:solidFill>
                  <a:srgbClr val="FFFFFF"/>
                </a:solidFill>
                <a:cs typeface="PT Sans"/>
              </a:rPr>
              <a:t>belföldi utat, </a:t>
            </a:r>
            <a:r>
              <a:rPr lang="hu-HU" sz="1600" b="1" spc="6" dirty="0">
                <a:solidFill>
                  <a:srgbClr val="FFFFFF"/>
                </a:solidFill>
                <a:cs typeface="PT Sans"/>
              </a:rPr>
              <a:t>legtöbben a nyári főszezonban (76,2 százalék).</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p:txBody>
      </p:sp>
    </p:spTree>
    <p:extLst>
      <p:ext uri="{BB962C8B-B14F-4D97-AF65-F5344CB8AC3E}">
        <p14:creationId xmlns:p14="http://schemas.microsoft.com/office/powerpoint/2010/main" val="394668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shutterstock_316295534_b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8" y="-1"/>
            <a:ext cx="12191144" cy="6858001"/>
          </a:xfrm>
          <a:prstGeom prst="rect">
            <a:avLst/>
          </a:prstGeom>
        </p:spPr>
      </p:pic>
      <p:sp>
        <p:nvSpPr>
          <p:cNvPr id="2" name="object 2"/>
          <p:cNvSpPr/>
          <p:nvPr/>
        </p:nvSpPr>
        <p:spPr>
          <a:xfrm>
            <a:off x="428" y="0"/>
            <a:ext cx="12191144"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69999"/>
            </a:srgbClr>
          </a:solidFill>
        </p:spPr>
        <p:txBody>
          <a:bodyPr wrap="square" lIns="0" tIns="0" rIns="0" bIns="0" rtlCol="0"/>
          <a:lstStyle/>
          <a:p>
            <a:endParaRPr sz="1092"/>
          </a:p>
        </p:txBody>
      </p:sp>
      <p:sp>
        <p:nvSpPr>
          <p:cNvPr id="3" name="object 3"/>
          <p:cNvSpPr/>
          <p:nvPr/>
        </p:nvSpPr>
        <p:spPr>
          <a:xfrm>
            <a:off x="560776" y="646226"/>
            <a:ext cx="10984737" cy="5629644"/>
          </a:xfrm>
          <a:custGeom>
            <a:avLst/>
            <a:gdLst/>
            <a:ahLst/>
            <a:cxnLst/>
            <a:rect l="l" t="t" r="r" b="b"/>
            <a:pathLst>
              <a:path w="18114645" h="9283700">
                <a:moveTo>
                  <a:pt x="0" y="9283623"/>
                </a:moveTo>
                <a:lnTo>
                  <a:pt x="18114631" y="9283623"/>
                </a:lnTo>
                <a:lnTo>
                  <a:pt x="18114631" y="0"/>
                </a:lnTo>
                <a:lnTo>
                  <a:pt x="0" y="0"/>
                </a:lnTo>
                <a:lnTo>
                  <a:pt x="0" y="9283623"/>
                </a:lnTo>
                <a:close/>
              </a:path>
            </a:pathLst>
          </a:custGeom>
          <a:ln w="209417">
            <a:solidFill>
              <a:srgbClr val="F2BE30"/>
            </a:solidFill>
          </a:ln>
        </p:spPr>
        <p:txBody>
          <a:bodyPr wrap="square" lIns="0" tIns="0" rIns="0" bIns="0" rtlCol="0"/>
          <a:lstStyle/>
          <a:p>
            <a:endParaRPr sz="1092">
              <a:solidFill>
                <a:srgbClr val="FFC000"/>
              </a:solidFill>
            </a:endParaRPr>
          </a:p>
        </p:txBody>
      </p:sp>
      <p:sp>
        <p:nvSpPr>
          <p:cNvPr id="4" name="object 4"/>
          <p:cNvSpPr txBox="1">
            <a:spLocks noGrp="1"/>
          </p:cNvSpPr>
          <p:nvPr>
            <p:ph type="title"/>
          </p:nvPr>
        </p:nvSpPr>
        <p:spPr>
          <a:xfrm>
            <a:off x="3840222" y="915598"/>
            <a:ext cx="4511336" cy="500996"/>
          </a:xfrm>
          <a:prstGeom prst="rect">
            <a:avLst/>
          </a:prstGeom>
        </p:spPr>
        <p:txBody>
          <a:bodyPr vert="horz" wrap="square" lIns="0" tIns="8471" rIns="0" bIns="0" rtlCol="0" anchor="t">
            <a:spAutoFit/>
          </a:bodyPr>
          <a:lstStyle/>
          <a:p>
            <a:pPr marL="7701" algn="ctr">
              <a:lnSpc>
                <a:spcPct val="100000"/>
              </a:lnSpc>
              <a:spcBef>
                <a:spcPts val="67"/>
              </a:spcBef>
            </a:pPr>
            <a:r>
              <a:rPr spc="-64" dirty="0">
                <a:solidFill>
                  <a:schemeClr val="accent5"/>
                </a:solidFill>
              </a:rPr>
              <a:t>Vezetői</a:t>
            </a:r>
            <a:r>
              <a:rPr spc="-45" dirty="0">
                <a:solidFill>
                  <a:schemeClr val="accent5"/>
                </a:solidFill>
              </a:rPr>
              <a:t> </a:t>
            </a:r>
            <a:r>
              <a:rPr spc="-3" dirty="0">
                <a:solidFill>
                  <a:schemeClr val="accent5"/>
                </a:solidFill>
              </a:rPr>
              <a:t>összefoglaló</a:t>
            </a:r>
          </a:p>
        </p:txBody>
      </p:sp>
      <p:sp>
        <p:nvSpPr>
          <p:cNvPr id="5" name="object 5"/>
          <p:cNvSpPr txBox="1"/>
          <p:nvPr/>
        </p:nvSpPr>
        <p:spPr>
          <a:xfrm>
            <a:off x="689811" y="1621185"/>
            <a:ext cx="10732168" cy="4841424"/>
          </a:xfrm>
          <a:prstGeom prst="rect">
            <a:avLst/>
          </a:prstGeom>
        </p:spPr>
        <p:txBody>
          <a:bodyPr vert="horz" wrap="square" lIns="0" tIns="9242" rIns="0" bIns="0" rtlCol="0">
            <a:spAutoFit/>
          </a:bodyPr>
          <a:lstStyle/>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dirty="0">
                <a:solidFill>
                  <a:schemeClr val="bg1"/>
                </a:solidFill>
                <a:cs typeface="Calibri" panose="020F0502020204030204" pitchFamily="34" charset="0"/>
              </a:rPr>
              <a:t>Az előző hullám eredményeihez képest közel 10 százalékponttal emelkedett azoknak az aránya, akik egy hónapon belül tervezik a következő belföldi útjukat</a:t>
            </a:r>
            <a:r>
              <a:rPr lang="hu-HU" sz="1600" b="1" dirty="0" smtClean="0">
                <a:solidFill>
                  <a:schemeClr val="bg1"/>
                </a:solidFill>
                <a:cs typeface="Calibri" panose="020F0502020204030204" pitchFamily="34" charset="0"/>
              </a:rPr>
              <a:t>. </a:t>
            </a:r>
            <a:r>
              <a:rPr lang="hu-HU" sz="1600" b="1" spc="6" dirty="0" smtClean="0">
                <a:solidFill>
                  <a:srgbClr val="FFFFFF"/>
                </a:solidFill>
                <a:cs typeface="PT Sans"/>
              </a:rPr>
              <a:t>A Balaton bizonyult mindhárom mérésünk alkalmával a legnépszerűbb térségnek belföldi utazások </a:t>
            </a:r>
            <a:r>
              <a:rPr lang="hu-HU" sz="1600" b="1" spc="6" dirty="0" err="1" smtClean="0">
                <a:solidFill>
                  <a:srgbClr val="FFFFFF"/>
                </a:solidFill>
                <a:cs typeface="PT Sans"/>
              </a:rPr>
              <a:t>desztinációjaként</a:t>
            </a:r>
            <a:r>
              <a:rPr lang="hu-HU" sz="1600" b="1" spc="6" dirty="0" smtClean="0">
                <a:solidFill>
                  <a:srgbClr val="FFFFFF"/>
                </a:solidFill>
                <a:cs typeface="PT Sans"/>
              </a:rPr>
              <a:t>.</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smtClean="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Kimagasló százalékkal továbbra is a fürdőzés az elsődleges célja a belföldi utazásoknak (38,4 százalék).</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Leginkább az európai uniós országokba (76,2 százalék) tervezik következő külföldi utazásukat a válaszadók, azon belül is elsősorban Olaszországot (16,9 százalék) és Horvátországot (16,1 százalék) preferálják.</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Azok közül, akik a következő egy évben terveznek utazni, 51,7 százalék mondta azt, hogy még nem foglalta le szálláshelyét, ami az áprilisi méréshez képest 10 százalékpontos csökkenést jelent. Ezt a korábbi mérésekhez hasonlóan legtöbben azzal indokolták, hogy még nem tudják utazásuk pontos dátumát (40,4 százalék).</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Az áprilisi, a májusi és a júniusi eredmények alapján is azt lehet mondani, hogy az apartmanokat (47,9 százalék) és a szállodákat vagy hoteleket (40,6 százalék) választják legszívesebben szálláshelynek.</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b="1" spc="6" dirty="0">
              <a:solidFill>
                <a:srgbClr val="FFFFFF"/>
              </a:solidFill>
              <a:cs typeface="PT Sans"/>
            </a:endParaRPr>
          </a:p>
          <a:p>
            <a:pPr marL="411666" indent="-285750" algn="ctr">
              <a:spcBef>
                <a:spcPts val="73"/>
              </a:spcBef>
              <a:buClr>
                <a:schemeClr val="accent5"/>
              </a:buClr>
              <a:buSzPct val="150000"/>
              <a:buFont typeface="Wingdings" panose="05000000000000000000" pitchFamily="2" charset="2"/>
              <a:buChar char="§"/>
              <a:tabLst>
                <a:tab pos="241050" algn="l"/>
              </a:tabLst>
            </a:pPr>
            <a:r>
              <a:rPr lang="hu-HU" sz="1600" b="1" spc="6" dirty="0" smtClean="0">
                <a:solidFill>
                  <a:srgbClr val="FFFFFF"/>
                </a:solidFill>
                <a:cs typeface="PT Sans"/>
              </a:rPr>
              <a:t>A belföldi utazási hajlandóságra leginkább a belföldi utazások árainak csökkentése hatna mindhárom adatfelvétel alapján.</a:t>
            </a:r>
          </a:p>
          <a:p>
            <a:pPr marL="411666" indent="-285750" algn="ctr">
              <a:spcBef>
                <a:spcPts val="73"/>
              </a:spcBef>
              <a:buClr>
                <a:schemeClr val="accent5"/>
              </a:buClr>
              <a:buSzPct val="150000"/>
              <a:buFont typeface="Wingdings" panose="05000000000000000000" pitchFamily="2" charset="2"/>
              <a:buChar char="§"/>
              <a:tabLst>
                <a:tab pos="241050" algn="l"/>
              </a:tabLst>
            </a:pPr>
            <a:endParaRPr lang="hu-HU" sz="1600" spc="6" dirty="0">
              <a:solidFill>
                <a:srgbClr val="FFFFFF"/>
              </a:solidFill>
              <a:cs typeface="PT Sans"/>
            </a:endParaRPr>
          </a:p>
        </p:txBody>
      </p:sp>
    </p:spTree>
    <p:extLst>
      <p:ext uri="{BB962C8B-B14F-4D97-AF65-F5344CB8AC3E}">
        <p14:creationId xmlns:p14="http://schemas.microsoft.com/office/powerpoint/2010/main" val="2548532879"/>
      </p:ext>
    </p:extLst>
  </p:cSld>
  <p:clrMapOvr>
    <a:masterClrMapping/>
  </p:clrMapOvr>
</p:sld>
</file>

<file path=ppt/theme/theme1.xml><?xml version="1.0" encoding="utf-8"?>
<a:theme xmlns:a="http://schemas.openxmlformats.org/drawingml/2006/main" name="Office-téma">
  <a:themeElements>
    <a:clrScheme name="Egyéni 4. séma">
      <a:dk1>
        <a:sysClr val="windowText" lastClr="000000"/>
      </a:dk1>
      <a:lt1>
        <a:sysClr val="window" lastClr="FFFFFF"/>
      </a:lt1>
      <a:dk2>
        <a:srgbClr val="293E47"/>
      </a:dk2>
      <a:lt2>
        <a:srgbClr val="CFE0E2"/>
      </a:lt2>
      <a:accent1>
        <a:srgbClr val="4BB6A9"/>
      </a:accent1>
      <a:accent2>
        <a:srgbClr val="293E47"/>
      </a:accent2>
      <a:accent3>
        <a:srgbClr val="E22335"/>
      </a:accent3>
      <a:accent4>
        <a:srgbClr val="646491"/>
      </a:accent4>
      <a:accent5>
        <a:srgbClr val="F2BE30"/>
      </a:accent5>
      <a:accent6>
        <a:srgbClr val="D8D8D8"/>
      </a:accent6>
      <a:hlink>
        <a:srgbClr val="79989B"/>
      </a:hlink>
      <a:folHlink>
        <a:srgbClr val="646491"/>
      </a:folHlink>
    </a:clrScheme>
    <a:fontScheme name="1. egyéni séma">
      <a:majorFont>
        <a:latin typeface="PT Sans"/>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lagos_Szazadveg_ppt_sablon" id="{5A737273-6A23-4967-B776-D363F833FBEB}" vid="{9BC95507-B5BC-4D8F-BF8F-60D37E0EE139}"/>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17685</TotalTime>
  <Words>5445</Words>
  <Application>Microsoft Office PowerPoint</Application>
  <PresentationFormat>Szélesvásznú</PresentationFormat>
  <Paragraphs>568</Paragraphs>
  <Slides>67</Slides>
  <Notes>32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67</vt:i4>
      </vt:variant>
    </vt:vector>
  </HeadingPairs>
  <TitlesOfParts>
    <vt:vector size="72" baseType="lpstr">
      <vt:lpstr>Calibri</vt:lpstr>
      <vt:lpstr>Wingdings</vt:lpstr>
      <vt:lpstr>Arial</vt:lpstr>
      <vt:lpstr>PT Sans</vt:lpstr>
      <vt:lpstr>Office-téma</vt:lpstr>
      <vt:lpstr>Utazási hajlandóság monitorozása  a magyar lakosság körében</vt:lpstr>
      <vt:lpstr>A kutatás módszertana</vt:lpstr>
      <vt:lpstr>Demográfia</vt:lpstr>
      <vt:lpstr>A minta demográfiai eloszlása %</vt:lpstr>
      <vt:lpstr>A minta demográfiai eloszlása %</vt:lpstr>
      <vt:lpstr>A minta demográfiai eloszlása %</vt:lpstr>
      <vt:lpstr>PowerPoint-bemutató</vt:lpstr>
      <vt:lpstr>Vezetői összefoglaló</vt:lpstr>
      <vt:lpstr>Vezetői összefoglaló</vt:lpstr>
      <vt:lpstr>Vezetői összefoglaló</vt:lpstr>
      <vt:lpstr>Vezetői összefoglaló</vt:lpstr>
      <vt:lpstr>Általános utazási szokások</vt:lpstr>
      <vt:lpstr>Turisztikai utazások az elmúlt egy évben</vt:lpstr>
      <vt:lpstr>Turisztikai utazások az elmúlt egy évben</vt:lpstr>
      <vt:lpstr>Turisztikai utazások az elmúlt egy évben</vt:lpstr>
      <vt:lpstr>Belföldi utazások</vt:lpstr>
      <vt:lpstr>Külföldi utazások</vt:lpstr>
      <vt:lpstr>Foglalások</vt:lpstr>
      <vt:lpstr>Fizetési módok</vt:lpstr>
      <vt:lpstr>SZÉP-kártya</vt:lpstr>
      <vt:lpstr>Belföldi utazások</vt:lpstr>
      <vt:lpstr>Belföldi utazások az elmúlt egy évben</vt:lpstr>
      <vt:lpstr>Utazási hónapok</vt:lpstr>
      <vt:lpstr>Turisztikai utazások az elmúlt egy évben</vt:lpstr>
      <vt:lpstr>Legnagyobb elégedettség</vt:lpstr>
      <vt:lpstr>Tervezett következő belföldi utazás</vt:lpstr>
      <vt:lpstr>Tervezett következő belföldi utazás</vt:lpstr>
      <vt:lpstr>Belföldi úti cél</vt:lpstr>
      <vt:lpstr>Belföldi utazás célja</vt:lpstr>
      <vt:lpstr>Belföldi utazási tervek jövőre</vt:lpstr>
      <vt:lpstr>Belföldi utazási tervek jövőre</vt:lpstr>
      <vt:lpstr>Belföldi utazási szempont</vt:lpstr>
      <vt:lpstr>Külföldi utazás</vt:lpstr>
      <vt:lpstr>Külföldi utazás</vt:lpstr>
      <vt:lpstr>Úti cél állomás</vt:lpstr>
      <vt:lpstr>Úti cél ország</vt:lpstr>
      <vt:lpstr>PowerPoint-bemutató</vt:lpstr>
      <vt:lpstr>Preferált szálláshelyek</vt:lpstr>
      <vt:lpstr>Preferált szálláshelyek</vt:lpstr>
      <vt:lpstr>Belföldi utazást motiváló/visszatartó tényezők</vt:lpstr>
      <vt:lpstr>Több utazás tényezői</vt:lpstr>
      <vt:lpstr>Több utazás tényezői</vt:lpstr>
      <vt:lpstr>Kevesebb tervezett utazás oka</vt:lpstr>
      <vt:lpstr>Belföldi turisztikai utazások elmaradása</vt:lpstr>
      <vt:lpstr>Belföldi turisztikai utazások elmaradása</vt:lpstr>
      <vt:lpstr>Belföldi turisztikai utazások elmaradása</vt:lpstr>
      <vt:lpstr>Belföldi turisztikai utazások elmaradása</vt:lpstr>
      <vt:lpstr>Külföldi utazások elmaradása</vt:lpstr>
      <vt:lpstr>Úti cél kiválasztására ható tényezők</vt:lpstr>
      <vt:lpstr>A háború belföldi utazásokra való hatása</vt:lpstr>
      <vt:lpstr>A háború külföldi utazásokra való hatása</vt:lpstr>
      <vt:lpstr>A háború utazásokra való hatása</vt:lpstr>
      <vt:lpstr>A háború utazásokra való hatása</vt:lpstr>
      <vt:lpstr>A Háború Befolyás Index (HBI) értéke</vt:lpstr>
      <vt:lpstr>Az index-összetevők értékei</vt:lpstr>
      <vt:lpstr>PowerPoint-bemutató</vt:lpstr>
      <vt:lpstr>Belföldi utazás jellemzői</vt:lpstr>
      <vt:lpstr>Az Utazást Összehasonlító Index (UÖI) értéke</vt:lpstr>
      <vt:lpstr>Az index-összetevők értékei</vt:lpstr>
      <vt:lpstr>PowerPoint-bemutató</vt:lpstr>
      <vt:lpstr>Költekezési lehetőségek</vt:lpstr>
      <vt:lpstr>Az Anyagi Index (AI) értéke</vt:lpstr>
      <vt:lpstr>Az index-összetevők értékei</vt:lpstr>
      <vt:lpstr>PowerPoint-bemutató</vt:lpstr>
      <vt:lpstr>Klaszteranalízis</vt:lpstr>
      <vt:lpstr>A klaszterek megoszlása</vt:lpstr>
      <vt:lpstr>Köszönjük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Századvég</dc:creator>
  <cp:lastModifiedBy>TARISKA Andrea</cp:lastModifiedBy>
  <cp:revision>1664</cp:revision>
  <dcterms:created xsi:type="dcterms:W3CDTF">2020-04-02T09:09:34Z</dcterms:created>
  <dcterms:modified xsi:type="dcterms:W3CDTF">2023-06-21T13:29:55Z</dcterms:modified>
</cp:coreProperties>
</file>